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2" r:id="rId4"/>
    <p:sldMasterId id="2147483984" r:id="rId5"/>
  </p:sldMasterIdLst>
  <p:notesMasterIdLst>
    <p:notesMasterId r:id="rId22"/>
  </p:notesMasterIdLst>
  <p:handoutMasterIdLst>
    <p:handoutMasterId r:id="rId23"/>
  </p:handoutMasterIdLst>
  <p:sldIdLst>
    <p:sldId id="344" r:id="rId6"/>
    <p:sldId id="2146846902" r:id="rId7"/>
    <p:sldId id="2146846908" r:id="rId8"/>
    <p:sldId id="2146846906" r:id="rId9"/>
    <p:sldId id="2146846907" r:id="rId10"/>
    <p:sldId id="2146846925" r:id="rId11"/>
    <p:sldId id="2146846904" r:id="rId12"/>
    <p:sldId id="2146846909" r:id="rId13"/>
    <p:sldId id="2146846911" r:id="rId14"/>
    <p:sldId id="2146846914" r:id="rId15"/>
    <p:sldId id="2146846913" r:id="rId16"/>
    <p:sldId id="2146846916" r:id="rId17"/>
    <p:sldId id="2146846918" r:id="rId18"/>
    <p:sldId id="2146846919" r:id="rId19"/>
    <p:sldId id="2146846921" r:id="rId20"/>
    <p:sldId id="2146846920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969A26-DB9A-82A1-CF79-6FE0501FB092}" name="Maiken Ree" initials="MR" userId="S::sk5038161@stavanger.kommune.no::39fd527f-2554-4a87-9156-ac2d37f18eb9" providerId="AD"/>
  <p188:author id="{92F9B638-A7E2-C47E-CE41-5495DEBA2C63}" name="Linda Ekholm" initials="LE" userId="S::sk5039800@stavanger.kommune.no::dda8d519-9492-4f31-8a45-6ef5506bcee2" providerId="AD"/>
  <p188:author id="{5775CB6E-6D02-E269-F274-540ABB1312EE}" name="Kristina Renberg" initials="KR" userId="S::sk5042799@stavanger.kommune.no::ec8e3e28-f9b2-4b92-95bc-06476b69743b" providerId="AD"/>
  <p188:author id="{1C01B27F-FC92-FA45-13E1-C928A848BE9E}" name="Helge Lea Tvedt" initials="HT" userId="S::sk5042043@stavanger.kommune.no::add857db-ddb5-4c4b-9e28-398683500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BD889"/>
    <a:srgbClr val="EDFBE8"/>
    <a:srgbClr val="E6FAE1"/>
    <a:srgbClr val="FFDD9B"/>
    <a:srgbClr val="FFFFFF"/>
    <a:srgbClr val="3D7CC9"/>
    <a:srgbClr val="533278"/>
    <a:srgbClr val="FF6C0E"/>
    <a:srgbClr val="FFF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iddels stil 3 –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ddels stil 4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Middels stil 1 –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iddels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0"/>
    <p:restoredTop sz="97376"/>
  </p:normalViewPr>
  <p:slideViewPr>
    <p:cSldViewPr snapToGrid="0" snapToObjects="1">
      <p:cViewPr varScale="1">
        <p:scale>
          <a:sx n="158" d="100"/>
          <a:sy n="158" d="100"/>
        </p:scale>
        <p:origin x="2648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8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6D777DC-BF18-3439-123E-144F414F3E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4240EA9-7C26-1688-A946-E7B1D5E7C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3571-DD09-5C4D-AE71-02CE93D01642}" type="datetimeFigureOut">
              <a:rPr lang="nb-NO" smtClean="0"/>
              <a:t>14.05.2026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5671BD-1ED1-620A-2B89-454C45F854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587193-6EAA-D35B-9161-5DBFCA9947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314FF-7D6A-404B-AA34-CFC481CA58A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62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3F549-CDF7-B64C-B671-8BE51D2B5070}" type="datetimeFigureOut">
              <a:t>5/14/2026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3A6E1-B8EA-414B-93C8-837E9D1517C4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214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C1208-AB65-DA95-E363-A0E7DCDE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FF86909-7A31-C625-A124-AD6802A47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2CE620D-DB67-FC1E-9ECF-640A1477D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i="0">
                <a:solidFill>
                  <a:srgbClr val="040C28"/>
                </a:solidFill>
                <a:effectLst/>
                <a:latin typeface="Google Sans"/>
              </a:rPr>
              <a:t>Arealdelen skal bygge på samfunnsdelen og følge opp mål og strategier som er vedtatt der</a:t>
            </a:r>
            <a:r>
              <a:rPr lang="nb-NO" b="0" i="0">
                <a:solidFill>
                  <a:srgbClr val="202124"/>
                </a:solidFill>
                <a:effectLst/>
                <a:latin typeface="Google Sans"/>
              </a:rPr>
              <a:t>. Denne koblingen er viktig for å sikre at den langsiktige arealpolitikken blir sett i sammenheng med utviklingen på andre områder i samfunnet.</a:t>
            </a:r>
            <a:endParaRPr lang="nb-NO"/>
          </a:p>
          <a:p>
            <a:endParaRPr lang="nb-NO"/>
          </a:p>
          <a:p>
            <a:r>
              <a:rPr lang="nb-NO"/>
              <a:t>Framdriftsplan:</a:t>
            </a:r>
          </a:p>
          <a:p>
            <a:r>
              <a:rPr lang="nb-NO"/>
              <a:t>Vår 2024 – vedtak samfunnsdel</a:t>
            </a:r>
          </a:p>
          <a:p>
            <a:r>
              <a:rPr lang="nb-NO"/>
              <a:t>Høst 2024 – planbehov og arbeidsprogram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5A93CB3-0272-A4D2-A3B1-84C73E797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3A6E1-B8EA-414B-93C8-837E9D1517C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07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iform 15">
            <a:extLst>
              <a:ext uri="{FF2B5EF4-FFF2-40B4-BE49-F238E27FC236}">
                <a16:creationId xmlns:a16="http://schemas.microsoft.com/office/drawing/2014/main" id="{EA35347D-0ACD-4393-2049-841D626546DB}"/>
              </a:ext>
            </a:extLst>
          </p:cNvPr>
          <p:cNvSpPr/>
          <p:nvPr userDrawn="1"/>
        </p:nvSpPr>
        <p:spPr>
          <a:xfrm rot="21353996">
            <a:off x="-176421" y="1680348"/>
            <a:ext cx="3474487" cy="5308656"/>
          </a:xfrm>
          <a:custGeom>
            <a:avLst/>
            <a:gdLst>
              <a:gd name="connsiteX0" fmla="*/ 362682 w 3474487"/>
              <a:gd name="connsiteY0" fmla="*/ 0 h 5308656"/>
              <a:gd name="connsiteX1" fmla="*/ 374042 w 3474487"/>
              <a:gd name="connsiteY1" fmla="*/ 67636 h 5308656"/>
              <a:gd name="connsiteX2" fmla="*/ 558797 w 3474487"/>
              <a:gd name="connsiteY2" fmla="*/ 595162 h 5308656"/>
              <a:gd name="connsiteX3" fmla="*/ 1938881 w 3474487"/>
              <a:gd name="connsiteY3" fmla="*/ 2184183 h 5308656"/>
              <a:gd name="connsiteX4" fmla="*/ 1359839 w 3474487"/>
              <a:gd name="connsiteY4" fmla="*/ 3746876 h 5308656"/>
              <a:gd name="connsiteX5" fmla="*/ 2754775 w 3474487"/>
              <a:gd name="connsiteY5" fmla="*/ 4429009 h 5308656"/>
              <a:gd name="connsiteX6" fmla="*/ 3439624 w 3474487"/>
              <a:gd name="connsiteY6" fmla="*/ 5249714 h 5308656"/>
              <a:gd name="connsiteX7" fmla="*/ 3474487 w 3474487"/>
              <a:gd name="connsiteY7" fmla="*/ 5308656 h 5308656"/>
              <a:gd name="connsiteX8" fmla="*/ 0 w 3474487"/>
              <a:gd name="connsiteY8" fmla="*/ 5059597 h 5308656"/>
              <a:gd name="connsiteX9" fmla="*/ 362682 w 3474487"/>
              <a:gd name="connsiteY9" fmla="*/ 0 h 530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487" h="5308656">
                <a:moveTo>
                  <a:pt x="362682" y="0"/>
                </a:moveTo>
                <a:lnTo>
                  <a:pt x="374042" y="67636"/>
                </a:lnTo>
                <a:cubicBezTo>
                  <a:pt x="412858" y="253546"/>
                  <a:pt x="468881" y="433094"/>
                  <a:pt x="558797" y="595162"/>
                </a:cubicBezTo>
                <a:cubicBezTo>
                  <a:pt x="892775" y="1191716"/>
                  <a:pt x="1799897" y="1435288"/>
                  <a:pt x="1938881" y="2184183"/>
                </a:cubicBezTo>
                <a:cubicBezTo>
                  <a:pt x="2076574" y="2821109"/>
                  <a:pt x="1081602" y="3231409"/>
                  <a:pt x="1359839" y="3746876"/>
                </a:cubicBezTo>
                <a:cubicBezTo>
                  <a:pt x="1569983" y="4194594"/>
                  <a:pt x="2185058" y="3988605"/>
                  <a:pt x="2754775" y="4429009"/>
                </a:cubicBezTo>
                <a:cubicBezTo>
                  <a:pt x="3106684" y="4692289"/>
                  <a:pt x="3297765" y="5008366"/>
                  <a:pt x="3439624" y="5249714"/>
                </a:cubicBezTo>
                <a:lnTo>
                  <a:pt x="3474487" y="5308656"/>
                </a:lnTo>
                <a:lnTo>
                  <a:pt x="0" y="5059597"/>
                </a:lnTo>
                <a:lnTo>
                  <a:pt x="3626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Friform 14">
            <a:extLst>
              <a:ext uri="{FF2B5EF4-FFF2-40B4-BE49-F238E27FC236}">
                <a16:creationId xmlns:a16="http://schemas.microsoft.com/office/drawing/2014/main" id="{EA4D2238-9F52-CBA9-D1C7-B39F6F526F18}"/>
              </a:ext>
            </a:extLst>
          </p:cNvPr>
          <p:cNvSpPr/>
          <p:nvPr userDrawn="1"/>
        </p:nvSpPr>
        <p:spPr>
          <a:xfrm rot="21353996">
            <a:off x="6703071" y="5920638"/>
            <a:ext cx="3015241" cy="1046495"/>
          </a:xfrm>
          <a:custGeom>
            <a:avLst/>
            <a:gdLst>
              <a:gd name="connsiteX0" fmla="*/ 2040041 w 3015241"/>
              <a:gd name="connsiteY0" fmla="*/ 25501 h 1046495"/>
              <a:gd name="connsiteX1" fmla="*/ 2483816 w 3015241"/>
              <a:gd name="connsiteY1" fmla="*/ 172266 h 1046495"/>
              <a:gd name="connsiteX2" fmla="*/ 2893678 w 3015241"/>
              <a:gd name="connsiteY2" fmla="*/ 854152 h 1046495"/>
              <a:gd name="connsiteX3" fmla="*/ 3015241 w 3015241"/>
              <a:gd name="connsiteY3" fmla="*/ 1046495 h 1046495"/>
              <a:gd name="connsiteX4" fmla="*/ 0 w 3015241"/>
              <a:gd name="connsiteY4" fmla="*/ 830357 h 1046495"/>
              <a:gd name="connsiteX5" fmla="*/ 12456 w 3015241"/>
              <a:gd name="connsiteY5" fmla="*/ 786654 h 1046495"/>
              <a:gd name="connsiteX6" fmla="*/ 496185 w 3015241"/>
              <a:gd name="connsiteY6" fmla="*/ 208770 h 1046495"/>
              <a:gd name="connsiteX7" fmla="*/ 1612750 w 3015241"/>
              <a:gd name="connsiteY7" fmla="*/ 7139 h 1046495"/>
              <a:gd name="connsiteX8" fmla="*/ 2040041 w 3015241"/>
              <a:gd name="connsiteY8" fmla="*/ 25501 h 10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5241" h="1046495">
                <a:moveTo>
                  <a:pt x="2040041" y="25501"/>
                </a:moveTo>
                <a:cubicBezTo>
                  <a:pt x="2227856" y="43479"/>
                  <a:pt x="2349078" y="81163"/>
                  <a:pt x="2483816" y="172266"/>
                </a:cubicBezTo>
                <a:cubicBezTo>
                  <a:pt x="2685655" y="303434"/>
                  <a:pt x="2765923" y="646448"/>
                  <a:pt x="2893678" y="854152"/>
                </a:cubicBezTo>
                <a:lnTo>
                  <a:pt x="3015241" y="1046495"/>
                </a:lnTo>
                <a:lnTo>
                  <a:pt x="0" y="830357"/>
                </a:lnTo>
                <a:lnTo>
                  <a:pt x="12456" y="786654"/>
                </a:lnTo>
                <a:cubicBezTo>
                  <a:pt x="66004" y="588037"/>
                  <a:pt x="244585" y="345387"/>
                  <a:pt x="496185" y="208770"/>
                </a:cubicBezTo>
                <a:cubicBezTo>
                  <a:pt x="747784" y="72154"/>
                  <a:pt x="1099850" y="-28198"/>
                  <a:pt x="1612750" y="7139"/>
                </a:cubicBezTo>
                <a:cubicBezTo>
                  <a:pt x="1790690" y="11021"/>
                  <a:pt x="1927353" y="14714"/>
                  <a:pt x="2040041" y="255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0174" y="3040111"/>
            <a:ext cx="6288805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7" name="Friform 36">
            <a:extLst>
              <a:ext uri="{FF2B5EF4-FFF2-40B4-BE49-F238E27FC236}">
                <a16:creationId xmlns:a16="http://schemas.microsoft.com/office/drawing/2014/main" id="{43385878-45E8-3D11-BFBC-8CBB4E255691}"/>
              </a:ext>
            </a:extLst>
          </p:cNvPr>
          <p:cNvSpPr/>
          <p:nvPr userDrawn="1"/>
        </p:nvSpPr>
        <p:spPr>
          <a:xfrm>
            <a:off x="7617198" y="1"/>
            <a:ext cx="4574803" cy="6858001"/>
          </a:xfrm>
          <a:custGeom>
            <a:avLst/>
            <a:gdLst>
              <a:gd name="connsiteX0" fmla="*/ 0 w 4574803"/>
              <a:gd name="connsiteY0" fmla="*/ 0 h 6858001"/>
              <a:gd name="connsiteX1" fmla="*/ 4574803 w 4574803"/>
              <a:gd name="connsiteY1" fmla="*/ 0 h 6858001"/>
              <a:gd name="connsiteX2" fmla="*/ 4574803 w 4574803"/>
              <a:gd name="connsiteY2" fmla="*/ 6858001 h 6858001"/>
              <a:gd name="connsiteX3" fmla="*/ 3645344 w 4574803"/>
              <a:gd name="connsiteY3" fmla="*/ 6858001 h 6858001"/>
              <a:gd name="connsiteX4" fmla="*/ 3540974 w 4574803"/>
              <a:gd name="connsiteY4" fmla="*/ 6744204 h 6858001"/>
              <a:gd name="connsiteX5" fmla="*/ 2930696 w 4574803"/>
              <a:gd name="connsiteY5" fmla="*/ 5825735 h 6858001"/>
              <a:gd name="connsiteX6" fmla="*/ 1142495 w 4574803"/>
              <a:gd name="connsiteY6" fmla="*/ 4588467 h 6858001"/>
              <a:gd name="connsiteX7" fmla="*/ 1615581 w 4574803"/>
              <a:gd name="connsiteY7" fmla="*/ 2613539 h 6858001"/>
              <a:gd name="connsiteX8" fmla="*/ 4848 w 4574803"/>
              <a:gd name="connsiteY8" fmla="*/ 9349 h 6858001"/>
              <a:gd name="connsiteX9" fmla="*/ 0 w 4574803"/>
              <a:gd name="connsiteY9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803" h="6858001">
                <a:moveTo>
                  <a:pt x="0" y="0"/>
                </a:moveTo>
                <a:lnTo>
                  <a:pt x="4574803" y="0"/>
                </a:lnTo>
                <a:lnTo>
                  <a:pt x="4574803" y="6858001"/>
                </a:lnTo>
                <a:lnTo>
                  <a:pt x="3645344" y="6858001"/>
                </a:lnTo>
                <a:lnTo>
                  <a:pt x="3540974" y="6744204"/>
                </a:lnTo>
                <a:cubicBezTo>
                  <a:pt x="3325188" y="6502202"/>
                  <a:pt x="3078623" y="6185691"/>
                  <a:pt x="2930696" y="5825735"/>
                </a:cubicBezTo>
                <a:cubicBezTo>
                  <a:pt x="2675737" y="5202397"/>
                  <a:pt x="1397453" y="5211805"/>
                  <a:pt x="1142495" y="4588467"/>
                </a:cubicBezTo>
                <a:cubicBezTo>
                  <a:pt x="941909" y="3821047"/>
                  <a:pt x="1811481" y="3665819"/>
                  <a:pt x="1615581" y="2613539"/>
                </a:cubicBezTo>
                <a:cubicBezTo>
                  <a:pt x="1327101" y="1635403"/>
                  <a:pt x="599014" y="1085133"/>
                  <a:pt x="4848" y="93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746202-7C2C-8007-952B-B9EF9A59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174" y="3410629"/>
            <a:ext cx="6288805" cy="636077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2240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0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y, himmel, utendørs, Flyfoto&#10;&#10;Automatisk generert beskrivelse">
            <a:extLst>
              <a:ext uri="{FF2B5EF4-FFF2-40B4-BE49-F238E27FC236}">
                <a16:creationId xmlns:a16="http://schemas.microsoft.com/office/drawing/2014/main" id="{92456AF7-2BA4-DFA5-D003-69C033719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1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B58E8449-36A2-38CF-5D8F-67B634A95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2 - Tittel med låst video i bakgru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 på Internett 3" descr="Vågen_KOMPR">
            <a:hlinkClick r:id="" action="ppaction://media"/>
            <a:extLst>
              <a:ext uri="{FF2B5EF4-FFF2-40B4-BE49-F238E27FC236}">
                <a16:creationId xmlns:a16="http://schemas.microsoft.com/office/drawing/2014/main" id="{0ED51946-9664-FA49-2756-87FD9D86435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7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7933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3" name="Plassholder for tekst 8">
            <a:extLst>
              <a:ext uri="{FF2B5EF4-FFF2-40B4-BE49-F238E27FC236}">
                <a16:creationId xmlns:a16="http://schemas.microsoft.com/office/drawing/2014/main" id="{7DD9B59A-084D-F586-F4C8-9C5337B21C4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AD8EA23-CA5D-BE09-B0F6-B55AFED42B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3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landskap, utendørs, sky, himmel&#10;&#10;Automatisk generert beskrivelse">
            <a:extLst>
              <a:ext uri="{FF2B5EF4-FFF2-40B4-BE49-F238E27FC236}">
                <a16:creationId xmlns:a16="http://schemas.microsoft.com/office/drawing/2014/main" id="{E18720B7-C93B-9266-0FAB-9A59BEC4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686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24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8" y="2103436"/>
            <a:ext cx="7715825" cy="2660980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68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03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491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8044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2997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9">
            <a:extLst>
              <a:ext uri="{FF2B5EF4-FFF2-40B4-BE49-F238E27FC236}">
                <a16:creationId xmlns:a16="http://schemas.microsoft.com/office/drawing/2014/main" id="{A4C67782-CE79-AD65-866D-EC5F612E48A3}"/>
              </a:ext>
            </a:extLst>
          </p:cNvPr>
          <p:cNvSpPr/>
          <p:nvPr userDrawn="1"/>
        </p:nvSpPr>
        <p:spPr>
          <a:xfrm rot="12024524">
            <a:off x="-240438" y="-289681"/>
            <a:ext cx="2978491" cy="2410797"/>
          </a:xfrm>
          <a:custGeom>
            <a:avLst/>
            <a:gdLst>
              <a:gd name="connsiteX0" fmla="*/ 0 w 3243226"/>
              <a:gd name="connsiteY0" fmla="*/ 1135546 h 2271091"/>
              <a:gd name="connsiteX1" fmla="*/ 1621613 w 3243226"/>
              <a:gd name="connsiteY1" fmla="*/ 0 h 2271091"/>
              <a:gd name="connsiteX2" fmla="*/ 3243226 w 3243226"/>
              <a:gd name="connsiteY2" fmla="*/ 1135546 h 2271091"/>
              <a:gd name="connsiteX3" fmla="*/ 1621613 w 3243226"/>
              <a:gd name="connsiteY3" fmla="*/ 2271092 h 2271091"/>
              <a:gd name="connsiteX4" fmla="*/ 0 w 3243226"/>
              <a:gd name="connsiteY4" fmla="*/ 1135546 h 2271091"/>
              <a:gd name="connsiteX0" fmla="*/ 301 w 3243527"/>
              <a:gd name="connsiteY0" fmla="*/ 1240321 h 2375867"/>
              <a:gd name="connsiteX1" fmla="*/ 1726689 w 3243527"/>
              <a:gd name="connsiteY1" fmla="*/ 0 h 2375867"/>
              <a:gd name="connsiteX2" fmla="*/ 3243527 w 3243527"/>
              <a:gd name="connsiteY2" fmla="*/ 1240321 h 2375867"/>
              <a:gd name="connsiteX3" fmla="*/ 1621914 w 3243527"/>
              <a:gd name="connsiteY3" fmla="*/ 2375867 h 2375867"/>
              <a:gd name="connsiteX4" fmla="*/ 301 w 3243527"/>
              <a:gd name="connsiteY4" fmla="*/ 1240321 h 2375867"/>
              <a:gd name="connsiteX0" fmla="*/ 301 w 3249453"/>
              <a:gd name="connsiteY0" fmla="*/ 1353599 h 2489145"/>
              <a:gd name="connsiteX1" fmla="*/ 1726689 w 3249453"/>
              <a:gd name="connsiteY1" fmla="*/ 113278 h 2489145"/>
              <a:gd name="connsiteX2" fmla="*/ 2085757 w 3249453"/>
              <a:gd name="connsiteY2" fmla="*/ 197208 h 2489145"/>
              <a:gd name="connsiteX3" fmla="*/ 3243527 w 3249453"/>
              <a:gd name="connsiteY3" fmla="*/ 1353599 h 2489145"/>
              <a:gd name="connsiteX4" fmla="*/ 1621914 w 3249453"/>
              <a:gd name="connsiteY4" fmla="*/ 2489145 h 2489145"/>
              <a:gd name="connsiteX5" fmla="*/ 301 w 3249453"/>
              <a:gd name="connsiteY5" fmla="*/ 1353599 h 2489145"/>
              <a:gd name="connsiteX0" fmla="*/ 4527 w 3253679"/>
              <a:gd name="connsiteY0" fmla="*/ 1283179 h 2418725"/>
              <a:gd name="connsiteX1" fmla="*/ 1159708 w 3253679"/>
              <a:gd name="connsiteY1" fmla="*/ 241088 h 2418725"/>
              <a:gd name="connsiteX2" fmla="*/ 1730915 w 3253679"/>
              <a:gd name="connsiteY2" fmla="*/ 42858 h 2418725"/>
              <a:gd name="connsiteX3" fmla="*/ 2089983 w 3253679"/>
              <a:gd name="connsiteY3" fmla="*/ 126788 h 2418725"/>
              <a:gd name="connsiteX4" fmla="*/ 3247753 w 3253679"/>
              <a:gd name="connsiteY4" fmla="*/ 1283179 h 2418725"/>
              <a:gd name="connsiteX5" fmla="*/ 1626140 w 3253679"/>
              <a:gd name="connsiteY5" fmla="*/ 2418725 h 2418725"/>
              <a:gd name="connsiteX6" fmla="*/ 4527 w 3253679"/>
              <a:gd name="connsiteY6" fmla="*/ 1283179 h 2418725"/>
              <a:gd name="connsiteX0" fmla="*/ 3953 w 3399155"/>
              <a:gd name="connsiteY0" fmla="*/ 1661004 h 2424580"/>
              <a:gd name="connsiteX1" fmla="*/ 1305184 w 3399155"/>
              <a:gd name="connsiteY1" fmla="*/ 241088 h 2424580"/>
              <a:gd name="connsiteX2" fmla="*/ 1876391 w 3399155"/>
              <a:gd name="connsiteY2" fmla="*/ 42858 h 2424580"/>
              <a:gd name="connsiteX3" fmla="*/ 2235459 w 3399155"/>
              <a:gd name="connsiteY3" fmla="*/ 126788 h 2424580"/>
              <a:gd name="connsiteX4" fmla="*/ 3393229 w 3399155"/>
              <a:gd name="connsiteY4" fmla="*/ 1283179 h 2424580"/>
              <a:gd name="connsiteX5" fmla="*/ 1771616 w 3399155"/>
              <a:gd name="connsiteY5" fmla="*/ 2418725 h 2424580"/>
              <a:gd name="connsiteX6" fmla="*/ 3953 w 3399155"/>
              <a:gd name="connsiteY6" fmla="*/ 1661004 h 2424580"/>
              <a:gd name="connsiteX0" fmla="*/ 73897 w 3469099"/>
              <a:gd name="connsiteY0" fmla="*/ 1661004 h 2423500"/>
              <a:gd name="connsiteX1" fmla="*/ 435328 w 3469099"/>
              <a:gd name="connsiteY1" fmla="*/ 952287 h 2423500"/>
              <a:gd name="connsiteX2" fmla="*/ 1375128 w 3469099"/>
              <a:gd name="connsiteY2" fmla="*/ 241088 h 2423500"/>
              <a:gd name="connsiteX3" fmla="*/ 1946335 w 3469099"/>
              <a:gd name="connsiteY3" fmla="*/ 42858 h 2423500"/>
              <a:gd name="connsiteX4" fmla="*/ 2305403 w 3469099"/>
              <a:gd name="connsiteY4" fmla="*/ 126788 h 2423500"/>
              <a:gd name="connsiteX5" fmla="*/ 3463173 w 3469099"/>
              <a:gd name="connsiteY5" fmla="*/ 1283179 h 2423500"/>
              <a:gd name="connsiteX6" fmla="*/ 1841560 w 3469099"/>
              <a:gd name="connsiteY6" fmla="*/ 2418725 h 2423500"/>
              <a:gd name="connsiteX7" fmla="*/ 73897 w 3469099"/>
              <a:gd name="connsiteY7" fmla="*/ 1661004 h 2423500"/>
              <a:gd name="connsiteX0" fmla="*/ 73897 w 3508092"/>
              <a:gd name="connsiteY0" fmla="*/ 1661004 h 2430506"/>
              <a:gd name="connsiteX1" fmla="*/ 435328 w 3508092"/>
              <a:gd name="connsiteY1" fmla="*/ 952287 h 2430506"/>
              <a:gd name="connsiteX2" fmla="*/ 1375128 w 3508092"/>
              <a:gd name="connsiteY2" fmla="*/ 241088 h 2430506"/>
              <a:gd name="connsiteX3" fmla="*/ 1946335 w 3508092"/>
              <a:gd name="connsiteY3" fmla="*/ 42858 h 2430506"/>
              <a:gd name="connsiteX4" fmla="*/ 2305403 w 3508092"/>
              <a:gd name="connsiteY4" fmla="*/ 126788 h 2430506"/>
              <a:gd name="connsiteX5" fmla="*/ 3463173 w 3508092"/>
              <a:gd name="connsiteY5" fmla="*/ 1283179 h 2430506"/>
              <a:gd name="connsiteX6" fmla="*/ 3191228 w 3508092"/>
              <a:gd name="connsiteY6" fmla="*/ 2063537 h 2430506"/>
              <a:gd name="connsiteX7" fmla="*/ 1841560 w 3508092"/>
              <a:gd name="connsiteY7" fmla="*/ 2418725 h 2430506"/>
              <a:gd name="connsiteX8" fmla="*/ 73897 w 3508092"/>
              <a:gd name="connsiteY8" fmla="*/ 1661004 h 2430506"/>
              <a:gd name="connsiteX0" fmla="*/ 73897 w 3478167"/>
              <a:gd name="connsiteY0" fmla="*/ 1627865 h 2397367"/>
              <a:gd name="connsiteX1" fmla="*/ 435328 w 3478167"/>
              <a:gd name="connsiteY1" fmla="*/ 919148 h 2397367"/>
              <a:gd name="connsiteX2" fmla="*/ 1375128 w 3478167"/>
              <a:gd name="connsiteY2" fmla="*/ 207949 h 2397367"/>
              <a:gd name="connsiteX3" fmla="*/ 1946335 w 3478167"/>
              <a:gd name="connsiteY3" fmla="*/ 9719 h 2397367"/>
              <a:gd name="connsiteX4" fmla="*/ 2305403 w 3478167"/>
              <a:gd name="connsiteY4" fmla="*/ 93649 h 2397367"/>
              <a:gd name="connsiteX5" fmla="*/ 3073752 w 3478167"/>
              <a:gd name="connsiteY5" fmla="*/ 449248 h 2397367"/>
              <a:gd name="connsiteX6" fmla="*/ 3463173 w 3478167"/>
              <a:gd name="connsiteY6" fmla="*/ 1250040 h 2397367"/>
              <a:gd name="connsiteX7" fmla="*/ 3191228 w 3478167"/>
              <a:gd name="connsiteY7" fmla="*/ 2030398 h 2397367"/>
              <a:gd name="connsiteX8" fmla="*/ 1841560 w 3478167"/>
              <a:gd name="connsiteY8" fmla="*/ 2385586 h 2397367"/>
              <a:gd name="connsiteX9" fmla="*/ 73897 w 3478167"/>
              <a:gd name="connsiteY9" fmla="*/ 1627865 h 2397367"/>
              <a:gd name="connsiteX0" fmla="*/ 73897 w 3478167"/>
              <a:gd name="connsiteY0" fmla="*/ 1623662 h 2393164"/>
              <a:gd name="connsiteX1" fmla="*/ 435328 w 3478167"/>
              <a:gd name="connsiteY1" fmla="*/ 914945 h 2393164"/>
              <a:gd name="connsiteX2" fmla="*/ 1375128 w 3478167"/>
              <a:gd name="connsiteY2" fmla="*/ 203746 h 2393164"/>
              <a:gd name="connsiteX3" fmla="*/ 1946335 w 3478167"/>
              <a:gd name="connsiteY3" fmla="*/ 5516 h 2393164"/>
              <a:gd name="connsiteX4" fmla="*/ 2305403 w 3478167"/>
              <a:gd name="connsiteY4" fmla="*/ 89446 h 2393164"/>
              <a:gd name="connsiteX5" fmla="*/ 3073752 w 3478167"/>
              <a:gd name="connsiteY5" fmla="*/ 445045 h 2393164"/>
              <a:gd name="connsiteX6" fmla="*/ 3463173 w 3478167"/>
              <a:gd name="connsiteY6" fmla="*/ 1245837 h 2393164"/>
              <a:gd name="connsiteX7" fmla="*/ 3191228 w 3478167"/>
              <a:gd name="connsiteY7" fmla="*/ 2026195 h 2393164"/>
              <a:gd name="connsiteX8" fmla="*/ 1841560 w 3478167"/>
              <a:gd name="connsiteY8" fmla="*/ 2381383 h 2393164"/>
              <a:gd name="connsiteX9" fmla="*/ 73897 w 3478167"/>
              <a:gd name="connsiteY9" fmla="*/ 1623662 h 2393164"/>
              <a:gd name="connsiteX0" fmla="*/ 73897 w 3478167"/>
              <a:gd name="connsiteY0" fmla="*/ 1622039 h 2391541"/>
              <a:gd name="connsiteX1" fmla="*/ 435328 w 3478167"/>
              <a:gd name="connsiteY1" fmla="*/ 913322 h 2391541"/>
              <a:gd name="connsiteX2" fmla="*/ 1375128 w 3478167"/>
              <a:gd name="connsiteY2" fmla="*/ 202123 h 2391541"/>
              <a:gd name="connsiteX3" fmla="*/ 1946335 w 3478167"/>
              <a:gd name="connsiteY3" fmla="*/ 3893 h 2391541"/>
              <a:gd name="connsiteX4" fmla="*/ 2305403 w 3478167"/>
              <a:gd name="connsiteY4" fmla="*/ 87823 h 2391541"/>
              <a:gd name="connsiteX5" fmla="*/ 3073752 w 3478167"/>
              <a:gd name="connsiteY5" fmla="*/ 443422 h 2391541"/>
              <a:gd name="connsiteX6" fmla="*/ 3463173 w 3478167"/>
              <a:gd name="connsiteY6" fmla="*/ 1244214 h 2391541"/>
              <a:gd name="connsiteX7" fmla="*/ 3191228 w 3478167"/>
              <a:gd name="connsiteY7" fmla="*/ 2024572 h 2391541"/>
              <a:gd name="connsiteX8" fmla="*/ 1841560 w 3478167"/>
              <a:gd name="connsiteY8" fmla="*/ 2379760 h 2391541"/>
              <a:gd name="connsiteX9" fmla="*/ 73897 w 3478167"/>
              <a:gd name="connsiteY9" fmla="*/ 1622039 h 239154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0402 h 2389904"/>
              <a:gd name="connsiteX1" fmla="*/ 435328 w 3478167"/>
              <a:gd name="connsiteY1" fmla="*/ 911685 h 2389904"/>
              <a:gd name="connsiteX2" fmla="*/ 1372931 w 3478167"/>
              <a:gd name="connsiteY2" fmla="*/ 211473 h 2389904"/>
              <a:gd name="connsiteX3" fmla="*/ 1946335 w 3478167"/>
              <a:gd name="connsiteY3" fmla="*/ 2256 h 2389904"/>
              <a:gd name="connsiteX4" fmla="*/ 2305403 w 3478167"/>
              <a:gd name="connsiteY4" fmla="*/ 86186 h 2389904"/>
              <a:gd name="connsiteX5" fmla="*/ 3073752 w 3478167"/>
              <a:gd name="connsiteY5" fmla="*/ 441785 h 2389904"/>
              <a:gd name="connsiteX6" fmla="*/ 3463173 w 3478167"/>
              <a:gd name="connsiteY6" fmla="*/ 1242577 h 2389904"/>
              <a:gd name="connsiteX7" fmla="*/ 3191228 w 3478167"/>
              <a:gd name="connsiteY7" fmla="*/ 2022935 h 2389904"/>
              <a:gd name="connsiteX8" fmla="*/ 1841560 w 3478167"/>
              <a:gd name="connsiteY8" fmla="*/ 2378123 h 2389904"/>
              <a:gd name="connsiteX9" fmla="*/ 73897 w 3478167"/>
              <a:gd name="connsiteY9" fmla="*/ 1620402 h 2389904"/>
              <a:gd name="connsiteX0" fmla="*/ 73897 w 3478167"/>
              <a:gd name="connsiteY0" fmla="*/ 1622472 h 2391974"/>
              <a:gd name="connsiteX1" fmla="*/ 435328 w 3478167"/>
              <a:gd name="connsiteY1" fmla="*/ 913755 h 2391974"/>
              <a:gd name="connsiteX2" fmla="*/ 1372931 w 3478167"/>
              <a:gd name="connsiteY2" fmla="*/ 213543 h 2391974"/>
              <a:gd name="connsiteX3" fmla="*/ 1944138 w 3478167"/>
              <a:gd name="connsiteY3" fmla="*/ 2129 h 2391974"/>
              <a:gd name="connsiteX4" fmla="*/ 2305403 w 3478167"/>
              <a:gd name="connsiteY4" fmla="*/ 88256 h 2391974"/>
              <a:gd name="connsiteX5" fmla="*/ 3073752 w 3478167"/>
              <a:gd name="connsiteY5" fmla="*/ 443855 h 2391974"/>
              <a:gd name="connsiteX6" fmla="*/ 3463173 w 3478167"/>
              <a:gd name="connsiteY6" fmla="*/ 1244647 h 2391974"/>
              <a:gd name="connsiteX7" fmla="*/ 3191228 w 3478167"/>
              <a:gd name="connsiteY7" fmla="*/ 2025005 h 2391974"/>
              <a:gd name="connsiteX8" fmla="*/ 1841560 w 3478167"/>
              <a:gd name="connsiteY8" fmla="*/ 2380193 h 2391974"/>
              <a:gd name="connsiteX9" fmla="*/ 73897 w 3478167"/>
              <a:gd name="connsiteY9" fmla="*/ 1622472 h 2391974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20632"/>
              <a:gd name="connsiteY0" fmla="*/ 1622171 h 2391673"/>
              <a:gd name="connsiteX1" fmla="*/ 435328 w 3420632"/>
              <a:gd name="connsiteY1" fmla="*/ 913454 h 2391673"/>
              <a:gd name="connsiteX2" fmla="*/ 1372931 w 3420632"/>
              <a:gd name="connsiteY2" fmla="*/ 213242 h 2391673"/>
              <a:gd name="connsiteX3" fmla="*/ 1944138 w 3420632"/>
              <a:gd name="connsiteY3" fmla="*/ 1828 h 2391673"/>
              <a:gd name="connsiteX4" fmla="*/ 2305403 w 3420632"/>
              <a:gd name="connsiteY4" fmla="*/ 87955 h 2391673"/>
              <a:gd name="connsiteX5" fmla="*/ 3089134 w 3420632"/>
              <a:gd name="connsiteY5" fmla="*/ 430369 h 2391673"/>
              <a:gd name="connsiteX6" fmla="*/ 3392854 w 3420632"/>
              <a:gd name="connsiteY6" fmla="*/ 1272913 h 2391673"/>
              <a:gd name="connsiteX7" fmla="*/ 3191228 w 3420632"/>
              <a:gd name="connsiteY7" fmla="*/ 2024704 h 2391673"/>
              <a:gd name="connsiteX8" fmla="*/ 1841560 w 3420632"/>
              <a:gd name="connsiteY8" fmla="*/ 2379892 h 2391673"/>
              <a:gd name="connsiteX9" fmla="*/ 73897 w 3420632"/>
              <a:gd name="connsiteY9" fmla="*/ 1622171 h 2391673"/>
              <a:gd name="connsiteX0" fmla="*/ 73897 w 3420063"/>
              <a:gd name="connsiteY0" fmla="*/ 1622171 h 2394371"/>
              <a:gd name="connsiteX1" fmla="*/ 435328 w 3420063"/>
              <a:gd name="connsiteY1" fmla="*/ 913454 h 2394371"/>
              <a:gd name="connsiteX2" fmla="*/ 1372931 w 3420063"/>
              <a:gd name="connsiteY2" fmla="*/ 213242 h 2394371"/>
              <a:gd name="connsiteX3" fmla="*/ 1944138 w 3420063"/>
              <a:gd name="connsiteY3" fmla="*/ 1828 h 2394371"/>
              <a:gd name="connsiteX4" fmla="*/ 2305403 w 3420063"/>
              <a:gd name="connsiteY4" fmla="*/ 87955 h 2394371"/>
              <a:gd name="connsiteX5" fmla="*/ 3089134 w 3420063"/>
              <a:gd name="connsiteY5" fmla="*/ 430369 h 2394371"/>
              <a:gd name="connsiteX6" fmla="*/ 3392854 w 3420063"/>
              <a:gd name="connsiteY6" fmla="*/ 1272913 h 2394371"/>
              <a:gd name="connsiteX7" fmla="*/ 3189031 w 3420063"/>
              <a:gd name="connsiteY7" fmla="*/ 2053272 h 2394371"/>
              <a:gd name="connsiteX8" fmla="*/ 1841560 w 3420063"/>
              <a:gd name="connsiteY8" fmla="*/ 2379892 h 2394371"/>
              <a:gd name="connsiteX9" fmla="*/ 73897 w 3420063"/>
              <a:gd name="connsiteY9" fmla="*/ 1622171 h 2394371"/>
              <a:gd name="connsiteX0" fmla="*/ 72717 w 3418883"/>
              <a:gd name="connsiteY0" fmla="*/ 1622171 h 2373628"/>
              <a:gd name="connsiteX1" fmla="*/ 434148 w 3418883"/>
              <a:gd name="connsiteY1" fmla="*/ 913454 h 2373628"/>
              <a:gd name="connsiteX2" fmla="*/ 1371751 w 3418883"/>
              <a:gd name="connsiteY2" fmla="*/ 213242 h 2373628"/>
              <a:gd name="connsiteX3" fmla="*/ 1942958 w 3418883"/>
              <a:gd name="connsiteY3" fmla="*/ 1828 h 2373628"/>
              <a:gd name="connsiteX4" fmla="*/ 2304223 w 3418883"/>
              <a:gd name="connsiteY4" fmla="*/ 87955 h 2373628"/>
              <a:gd name="connsiteX5" fmla="*/ 3087954 w 3418883"/>
              <a:gd name="connsiteY5" fmla="*/ 430369 h 2373628"/>
              <a:gd name="connsiteX6" fmla="*/ 3391674 w 3418883"/>
              <a:gd name="connsiteY6" fmla="*/ 1272913 h 2373628"/>
              <a:gd name="connsiteX7" fmla="*/ 3187851 w 3418883"/>
              <a:gd name="connsiteY7" fmla="*/ 2053272 h 2373628"/>
              <a:gd name="connsiteX8" fmla="*/ 1822800 w 3418883"/>
              <a:gd name="connsiteY8" fmla="*/ 2357917 h 2373628"/>
              <a:gd name="connsiteX9" fmla="*/ 72717 w 3418883"/>
              <a:gd name="connsiteY9" fmla="*/ 1622171 h 2373628"/>
              <a:gd name="connsiteX0" fmla="*/ 72717 w 3418883"/>
              <a:gd name="connsiteY0" fmla="*/ 1622171 h 2366296"/>
              <a:gd name="connsiteX1" fmla="*/ 434148 w 3418883"/>
              <a:gd name="connsiteY1" fmla="*/ 913454 h 2366296"/>
              <a:gd name="connsiteX2" fmla="*/ 1371751 w 3418883"/>
              <a:gd name="connsiteY2" fmla="*/ 213242 h 2366296"/>
              <a:gd name="connsiteX3" fmla="*/ 1942958 w 3418883"/>
              <a:gd name="connsiteY3" fmla="*/ 1828 h 2366296"/>
              <a:gd name="connsiteX4" fmla="*/ 2304223 w 3418883"/>
              <a:gd name="connsiteY4" fmla="*/ 87955 h 2366296"/>
              <a:gd name="connsiteX5" fmla="*/ 3087954 w 3418883"/>
              <a:gd name="connsiteY5" fmla="*/ 430369 h 2366296"/>
              <a:gd name="connsiteX6" fmla="*/ 3391674 w 3418883"/>
              <a:gd name="connsiteY6" fmla="*/ 1272913 h 2366296"/>
              <a:gd name="connsiteX7" fmla="*/ 3187851 w 3418883"/>
              <a:gd name="connsiteY7" fmla="*/ 2053272 h 2366296"/>
              <a:gd name="connsiteX8" fmla="*/ 1822800 w 3418883"/>
              <a:gd name="connsiteY8" fmla="*/ 2357917 h 2366296"/>
              <a:gd name="connsiteX9" fmla="*/ 72717 w 3418883"/>
              <a:gd name="connsiteY9" fmla="*/ 1622171 h 2366296"/>
              <a:gd name="connsiteX0" fmla="*/ 72717 w 3418883"/>
              <a:gd name="connsiteY0" fmla="*/ 1622171 h 2358114"/>
              <a:gd name="connsiteX1" fmla="*/ 434148 w 3418883"/>
              <a:gd name="connsiteY1" fmla="*/ 913454 h 2358114"/>
              <a:gd name="connsiteX2" fmla="*/ 1371751 w 3418883"/>
              <a:gd name="connsiteY2" fmla="*/ 213242 h 2358114"/>
              <a:gd name="connsiteX3" fmla="*/ 1942958 w 3418883"/>
              <a:gd name="connsiteY3" fmla="*/ 1828 h 2358114"/>
              <a:gd name="connsiteX4" fmla="*/ 2304223 w 3418883"/>
              <a:gd name="connsiteY4" fmla="*/ 87955 h 2358114"/>
              <a:gd name="connsiteX5" fmla="*/ 3087954 w 3418883"/>
              <a:gd name="connsiteY5" fmla="*/ 430369 h 2358114"/>
              <a:gd name="connsiteX6" fmla="*/ 3391674 w 3418883"/>
              <a:gd name="connsiteY6" fmla="*/ 1272913 h 2358114"/>
              <a:gd name="connsiteX7" fmla="*/ 3187851 w 3418883"/>
              <a:gd name="connsiteY7" fmla="*/ 2053272 h 2358114"/>
              <a:gd name="connsiteX8" fmla="*/ 1822800 w 3418883"/>
              <a:gd name="connsiteY8" fmla="*/ 2357917 h 2358114"/>
              <a:gd name="connsiteX9" fmla="*/ 72717 w 3418883"/>
              <a:gd name="connsiteY9" fmla="*/ 1622171 h 2358114"/>
              <a:gd name="connsiteX0" fmla="*/ 72717 w 3418883"/>
              <a:gd name="connsiteY0" fmla="*/ 1622171 h 2358776"/>
              <a:gd name="connsiteX1" fmla="*/ 434148 w 3418883"/>
              <a:gd name="connsiteY1" fmla="*/ 913454 h 2358776"/>
              <a:gd name="connsiteX2" fmla="*/ 1371751 w 3418883"/>
              <a:gd name="connsiteY2" fmla="*/ 213242 h 2358776"/>
              <a:gd name="connsiteX3" fmla="*/ 1942958 w 3418883"/>
              <a:gd name="connsiteY3" fmla="*/ 1828 h 2358776"/>
              <a:gd name="connsiteX4" fmla="*/ 2304223 w 3418883"/>
              <a:gd name="connsiteY4" fmla="*/ 87955 h 2358776"/>
              <a:gd name="connsiteX5" fmla="*/ 3087954 w 3418883"/>
              <a:gd name="connsiteY5" fmla="*/ 430369 h 2358776"/>
              <a:gd name="connsiteX6" fmla="*/ 3391674 w 3418883"/>
              <a:gd name="connsiteY6" fmla="*/ 1272913 h 2358776"/>
              <a:gd name="connsiteX7" fmla="*/ 3187851 w 3418883"/>
              <a:gd name="connsiteY7" fmla="*/ 2053272 h 2358776"/>
              <a:gd name="connsiteX8" fmla="*/ 1822800 w 3418883"/>
              <a:gd name="connsiteY8" fmla="*/ 2357917 h 2358776"/>
              <a:gd name="connsiteX9" fmla="*/ 72717 w 3418883"/>
              <a:gd name="connsiteY9" fmla="*/ 1622171 h 2358776"/>
              <a:gd name="connsiteX0" fmla="*/ 78649 w 3380866"/>
              <a:gd name="connsiteY0" fmla="*/ 1639751 h 2372683"/>
              <a:gd name="connsiteX1" fmla="*/ 396131 w 3380866"/>
              <a:gd name="connsiteY1" fmla="*/ 913454 h 2372683"/>
              <a:gd name="connsiteX2" fmla="*/ 1333734 w 3380866"/>
              <a:gd name="connsiteY2" fmla="*/ 213242 h 2372683"/>
              <a:gd name="connsiteX3" fmla="*/ 1904941 w 3380866"/>
              <a:gd name="connsiteY3" fmla="*/ 1828 h 2372683"/>
              <a:gd name="connsiteX4" fmla="*/ 2266206 w 3380866"/>
              <a:gd name="connsiteY4" fmla="*/ 87955 h 2372683"/>
              <a:gd name="connsiteX5" fmla="*/ 3049937 w 3380866"/>
              <a:gd name="connsiteY5" fmla="*/ 430369 h 2372683"/>
              <a:gd name="connsiteX6" fmla="*/ 3353657 w 3380866"/>
              <a:gd name="connsiteY6" fmla="*/ 1272913 h 2372683"/>
              <a:gd name="connsiteX7" fmla="*/ 3149834 w 3380866"/>
              <a:gd name="connsiteY7" fmla="*/ 2053272 h 2372683"/>
              <a:gd name="connsiteX8" fmla="*/ 1784783 w 3380866"/>
              <a:gd name="connsiteY8" fmla="*/ 2357917 h 2372683"/>
              <a:gd name="connsiteX9" fmla="*/ 78649 w 3380866"/>
              <a:gd name="connsiteY9" fmla="*/ 1639751 h 2372683"/>
              <a:gd name="connsiteX0" fmla="*/ 152525 w 3454742"/>
              <a:gd name="connsiteY0" fmla="*/ 1639751 h 2372683"/>
              <a:gd name="connsiteX1" fmla="*/ 470007 w 3454742"/>
              <a:gd name="connsiteY1" fmla="*/ 913454 h 2372683"/>
              <a:gd name="connsiteX2" fmla="*/ 1407610 w 3454742"/>
              <a:gd name="connsiteY2" fmla="*/ 213242 h 2372683"/>
              <a:gd name="connsiteX3" fmla="*/ 1978817 w 3454742"/>
              <a:gd name="connsiteY3" fmla="*/ 1828 h 2372683"/>
              <a:gd name="connsiteX4" fmla="*/ 2340082 w 3454742"/>
              <a:gd name="connsiteY4" fmla="*/ 87955 h 2372683"/>
              <a:gd name="connsiteX5" fmla="*/ 3123813 w 3454742"/>
              <a:gd name="connsiteY5" fmla="*/ 430369 h 2372683"/>
              <a:gd name="connsiteX6" fmla="*/ 3427533 w 3454742"/>
              <a:gd name="connsiteY6" fmla="*/ 1272913 h 2372683"/>
              <a:gd name="connsiteX7" fmla="*/ 3223710 w 3454742"/>
              <a:gd name="connsiteY7" fmla="*/ 2053272 h 2372683"/>
              <a:gd name="connsiteX8" fmla="*/ 1858659 w 3454742"/>
              <a:gd name="connsiteY8" fmla="*/ 2357917 h 2372683"/>
              <a:gd name="connsiteX9" fmla="*/ 152525 w 3454742"/>
              <a:gd name="connsiteY9" fmla="*/ 1639751 h 2372683"/>
              <a:gd name="connsiteX0" fmla="*/ 4615 w 3306832"/>
              <a:gd name="connsiteY0" fmla="*/ 1639751 h 2372683"/>
              <a:gd name="connsiteX1" fmla="*/ 322097 w 3306832"/>
              <a:gd name="connsiteY1" fmla="*/ 913454 h 2372683"/>
              <a:gd name="connsiteX2" fmla="*/ 1259700 w 3306832"/>
              <a:gd name="connsiteY2" fmla="*/ 213242 h 2372683"/>
              <a:gd name="connsiteX3" fmla="*/ 1830907 w 3306832"/>
              <a:gd name="connsiteY3" fmla="*/ 1828 h 2372683"/>
              <a:gd name="connsiteX4" fmla="*/ 2192172 w 3306832"/>
              <a:gd name="connsiteY4" fmla="*/ 87955 h 2372683"/>
              <a:gd name="connsiteX5" fmla="*/ 2975903 w 3306832"/>
              <a:gd name="connsiteY5" fmla="*/ 430369 h 2372683"/>
              <a:gd name="connsiteX6" fmla="*/ 3279623 w 3306832"/>
              <a:gd name="connsiteY6" fmla="*/ 1272913 h 2372683"/>
              <a:gd name="connsiteX7" fmla="*/ 3075800 w 3306832"/>
              <a:gd name="connsiteY7" fmla="*/ 2053272 h 2372683"/>
              <a:gd name="connsiteX8" fmla="*/ 1710749 w 3306832"/>
              <a:gd name="connsiteY8" fmla="*/ 2357917 h 2372683"/>
              <a:gd name="connsiteX9" fmla="*/ 4615 w 3306832"/>
              <a:gd name="connsiteY9" fmla="*/ 1639751 h 2372683"/>
              <a:gd name="connsiteX0" fmla="*/ 3944 w 3334728"/>
              <a:gd name="connsiteY0" fmla="*/ 1527680 h 2378911"/>
              <a:gd name="connsiteX1" fmla="*/ 349993 w 3334728"/>
              <a:gd name="connsiteY1" fmla="*/ 913454 h 2378911"/>
              <a:gd name="connsiteX2" fmla="*/ 1287596 w 3334728"/>
              <a:gd name="connsiteY2" fmla="*/ 213242 h 2378911"/>
              <a:gd name="connsiteX3" fmla="*/ 1858803 w 3334728"/>
              <a:gd name="connsiteY3" fmla="*/ 1828 h 2378911"/>
              <a:gd name="connsiteX4" fmla="*/ 2220068 w 3334728"/>
              <a:gd name="connsiteY4" fmla="*/ 87955 h 2378911"/>
              <a:gd name="connsiteX5" fmla="*/ 3003799 w 3334728"/>
              <a:gd name="connsiteY5" fmla="*/ 430369 h 2378911"/>
              <a:gd name="connsiteX6" fmla="*/ 3307519 w 3334728"/>
              <a:gd name="connsiteY6" fmla="*/ 1272913 h 2378911"/>
              <a:gd name="connsiteX7" fmla="*/ 3103696 w 3334728"/>
              <a:gd name="connsiteY7" fmla="*/ 2053272 h 2378911"/>
              <a:gd name="connsiteX8" fmla="*/ 1738645 w 3334728"/>
              <a:gd name="connsiteY8" fmla="*/ 2357917 h 2378911"/>
              <a:gd name="connsiteX9" fmla="*/ 3944 w 3334728"/>
              <a:gd name="connsiteY9" fmla="*/ 1527680 h 2378911"/>
              <a:gd name="connsiteX0" fmla="*/ 40 w 3330824"/>
              <a:gd name="connsiteY0" fmla="*/ 1527680 h 2378911"/>
              <a:gd name="connsiteX1" fmla="*/ 346089 w 3330824"/>
              <a:gd name="connsiteY1" fmla="*/ 913454 h 2378911"/>
              <a:gd name="connsiteX2" fmla="*/ 1283692 w 3330824"/>
              <a:gd name="connsiteY2" fmla="*/ 213242 h 2378911"/>
              <a:gd name="connsiteX3" fmla="*/ 1854899 w 3330824"/>
              <a:gd name="connsiteY3" fmla="*/ 1828 h 2378911"/>
              <a:gd name="connsiteX4" fmla="*/ 2216164 w 3330824"/>
              <a:gd name="connsiteY4" fmla="*/ 87955 h 2378911"/>
              <a:gd name="connsiteX5" fmla="*/ 2999895 w 3330824"/>
              <a:gd name="connsiteY5" fmla="*/ 430369 h 2378911"/>
              <a:gd name="connsiteX6" fmla="*/ 3303615 w 3330824"/>
              <a:gd name="connsiteY6" fmla="*/ 1272913 h 2378911"/>
              <a:gd name="connsiteX7" fmla="*/ 3099792 w 3330824"/>
              <a:gd name="connsiteY7" fmla="*/ 2053272 h 2378911"/>
              <a:gd name="connsiteX8" fmla="*/ 1734741 w 3330824"/>
              <a:gd name="connsiteY8" fmla="*/ 2357917 h 2378911"/>
              <a:gd name="connsiteX9" fmla="*/ 40 w 3330824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12 w 3330796"/>
              <a:gd name="connsiteY0" fmla="*/ 1527680 h 2378911"/>
              <a:gd name="connsiteX1" fmla="*/ 354851 w 3330796"/>
              <a:gd name="connsiteY1" fmla="*/ 924441 h 2378911"/>
              <a:gd name="connsiteX2" fmla="*/ 1283664 w 3330796"/>
              <a:gd name="connsiteY2" fmla="*/ 213242 h 2378911"/>
              <a:gd name="connsiteX3" fmla="*/ 1854871 w 3330796"/>
              <a:gd name="connsiteY3" fmla="*/ 1828 h 2378911"/>
              <a:gd name="connsiteX4" fmla="*/ 2216136 w 3330796"/>
              <a:gd name="connsiteY4" fmla="*/ 87955 h 2378911"/>
              <a:gd name="connsiteX5" fmla="*/ 2999867 w 3330796"/>
              <a:gd name="connsiteY5" fmla="*/ 430369 h 2378911"/>
              <a:gd name="connsiteX6" fmla="*/ 3303587 w 3330796"/>
              <a:gd name="connsiteY6" fmla="*/ 1272913 h 2378911"/>
              <a:gd name="connsiteX7" fmla="*/ 3099764 w 3330796"/>
              <a:gd name="connsiteY7" fmla="*/ 2053272 h 2378911"/>
              <a:gd name="connsiteX8" fmla="*/ 1734713 w 3330796"/>
              <a:gd name="connsiteY8" fmla="*/ 2357917 h 2378911"/>
              <a:gd name="connsiteX9" fmla="*/ 12 w 3330796"/>
              <a:gd name="connsiteY9" fmla="*/ 1527680 h 2378911"/>
              <a:gd name="connsiteX0" fmla="*/ 8 w 3330792"/>
              <a:gd name="connsiteY0" fmla="*/ 1527680 h 2378911"/>
              <a:gd name="connsiteX1" fmla="*/ 354847 w 3330792"/>
              <a:gd name="connsiteY1" fmla="*/ 924441 h 2378911"/>
              <a:gd name="connsiteX2" fmla="*/ 1283660 w 3330792"/>
              <a:gd name="connsiteY2" fmla="*/ 213242 h 2378911"/>
              <a:gd name="connsiteX3" fmla="*/ 1854867 w 3330792"/>
              <a:gd name="connsiteY3" fmla="*/ 1828 h 2378911"/>
              <a:gd name="connsiteX4" fmla="*/ 2216132 w 3330792"/>
              <a:gd name="connsiteY4" fmla="*/ 87955 h 2378911"/>
              <a:gd name="connsiteX5" fmla="*/ 2999863 w 3330792"/>
              <a:gd name="connsiteY5" fmla="*/ 430369 h 2378911"/>
              <a:gd name="connsiteX6" fmla="*/ 3303583 w 3330792"/>
              <a:gd name="connsiteY6" fmla="*/ 1272913 h 2378911"/>
              <a:gd name="connsiteX7" fmla="*/ 3099760 w 3330792"/>
              <a:gd name="connsiteY7" fmla="*/ 2053272 h 2378911"/>
              <a:gd name="connsiteX8" fmla="*/ 1734709 w 3330792"/>
              <a:gd name="connsiteY8" fmla="*/ 2357917 h 2378911"/>
              <a:gd name="connsiteX9" fmla="*/ 8 w 3330792"/>
              <a:gd name="connsiteY9" fmla="*/ 1527680 h 2378911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12716 w 3343500"/>
              <a:gd name="connsiteY0" fmla="*/ 1527680 h 2368880"/>
              <a:gd name="connsiteX1" fmla="*/ 367555 w 3343500"/>
              <a:gd name="connsiteY1" fmla="*/ 924441 h 2368880"/>
              <a:gd name="connsiteX2" fmla="*/ 1296368 w 3343500"/>
              <a:gd name="connsiteY2" fmla="*/ 213242 h 2368880"/>
              <a:gd name="connsiteX3" fmla="*/ 1867575 w 3343500"/>
              <a:gd name="connsiteY3" fmla="*/ 1828 h 2368880"/>
              <a:gd name="connsiteX4" fmla="*/ 2228840 w 3343500"/>
              <a:gd name="connsiteY4" fmla="*/ 87955 h 2368880"/>
              <a:gd name="connsiteX5" fmla="*/ 3012571 w 3343500"/>
              <a:gd name="connsiteY5" fmla="*/ 430369 h 2368880"/>
              <a:gd name="connsiteX6" fmla="*/ 3316291 w 3343500"/>
              <a:gd name="connsiteY6" fmla="*/ 1272913 h 2368880"/>
              <a:gd name="connsiteX7" fmla="*/ 3112468 w 3343500"/>
              <a:gd name="connsiteY7" fmla="*/ 2053272 h 2368880"/>
              <a:gd name="connsiteX8" fmla="*/ 1747417 w 3343500"/>
              <a:gd name="connsiteY8" fmla="*/ 2357917 h 2368880"/>
              <a:gd name="connsiteX9" fmla="*/ 817409 w 3343500"/>
              <a:gd name="connsiteY9" fmla="*/ 2225836 h 2368880"/>
              <a:gd name="connsiteX10" fmla="*/ 12716 w 3343500"/>
              <a:gd name="connsiteY10" fmla="*/ 1527680 h 2368880"/>
              <a:gd name="connsiteX0" fmla="*/ 12716 w 3343500"/>
              <a:gd name="connsiteY0" fmla="*/ 1527680 h 2363591"/>
              <a:gd name="connsiteX1" fmla="*/ 367555 w 3343500"/>
              <a:gd name="connsiteY1" fmla="*/ 924441 h 2363591"/>
              <a:gd name="connsiteX2" fmla="*/ 1296368 w 3343500"/>
              <a:gd name="connsiteY2" fmla="*/ 213242 h 2363591"/>
              <a:gd name="connsiteX3" fmla="*/ 1867575 w 3343500"/>
              <a:gd name="connsiteY3" fmla="*/ 1828 h 2363591"/>
              <a:gd name="connsiteX4" fmla="*/ 2228840 w 3343500"/>
              <a:gd name="connsiteY4" fmla="*/ 87955 h 2363591"/>
              <a:gd name="connsiteX5" fmla="*/ 3012571 w 3343500"/>
              <a:gd name="connsiteY5" fmla="*/ 430369 h 2363591"/>
              <a:gd name="connsiteX6" fmla="*/ 3316291 w 3343500"/>
              <a:gd name="connsiteY6" fmla="*/ 1272913 h 2363591"/>
              <a:gd name="connsiteX7" fmla="*/ 3112468 w 3343500"/>
              <a:gd name="connsiteY7" fmla="*/ 2053272 h 2363591"/>
              <a:gd name="connsiteX8" fmla="*/ 1747417 w 3343500"/>
              <a:gd name="connsiteY8" fmla="*/ 2357917 h 2363591"/>
              <a:gd name="connsiteX9" fmla="*/ 817409 w 3343500"/>
              <a:gd name="connsiteY9" fmla="*/ 2225836 h 2363591"/>
              <a:gd name="connsiteX10" fmla="*/ 12716 w 3343500"/>
              <a:gd name="connsiteY10" fmla="*/ 1527680 h 2363591"/>
              <a:gd name="connsiteX0" fmla="*/ 12816 w 3343600"/>
              <a:gd name="connsiteY0" fmla="*/ 1527680 h 2363164"/>
              <a:gd name="connsiteX1" fmla="*/ 367655 w 3343600"/>
              <a:gd name="connsiteY1" fmla="*/ 924441 h 2363164"/>
              <a:gd name="connsiteX2" fmla="*/ 1296468 w 3343600"/>
              <a:gd name="connsiteY2" fmla="*/ 213242 h 2363164"/>
              <a:gd name="connsiteX3" fmla="*/ 1867675 w 3343600"/>
              <a:gd name="connsiteY3" fmla="*/ 1828 h 2363164"/>
              <a:gd name="connsiteX4" fmla="*/ 2228940 w 3343600"/>
              <a:gd name="connsiteY4" fmla="*/ 87955 h 2363164"/>
              <a:gd name="connsiteX5" fmla="*/ 3012671 w 3343600"/>
              <a:gd name="connsiteY5" fmla="*/ 430369 h 2363164"/>
              <a:gd name="connsiteX6" fmla="*/ 3316391 w 3343600"/>
              <a:gd name="connsiteY6" fmla="*/ 1272913 h 2363164"/>
              <a:gd name="connsiteX7" fmla="*/ 3112568 w 3343600"/>
              <a:gd name="connsiteY7" fmla="*/ 2053272 h 2363164"/>
              <a:gd name="connsiteX8" fmla="*/ 1747517 w 3343600"/>
              <a:gd name="connsiteY8" fmla="*/ 2357917 h 2363164"/>
              <a:gd name="connsiteX9" fmla="*/ 819707 w 3343600"/>
              <a:gd name="connsiteY9" fmla="*/ 2221441 h 2363164"/>
              <a:gd name="connsiteX10" fmla="*/ 12816 w 3343600"/>
              <a:gd name="connsiteY10" fmla="*/ 1527680 h 2363164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3265 w 3334049"/>
              <a:gd name="connsiteY0" fmla="*/ 1527680 h 2358078"/>
              <a:gd name="connsiteX1" fmla="*/ 358104 w 3334049"/>
              <a:gd name="connsiteY1" fmla="*/ 924441 h 2358078"/>
              <a:gd name="connsiteX2" fmla="*/ 1286917 w 3334049"/>
              <a:gd name="connsiteY2" fmla="*/ 213242 h 2358078"/>
              <a:gd name="connsiteX3" fmla="*/ 1858124 w 3334049"/>
              <a:gd name="connsiteY3" fmla="*/ 1828 h 2358078"/>
              <a:gd name="connsiteX4" fmla="*/ 2219389 w 3334049"/>
              <a:gd name="connsiteY4" fmla="*/ 87955 h 2358078"/>
              <a:gd name="connsiteX5" fmla="*/ 3003120 w 3334049"/>
              <a:gd name="connsiteY5" fmla="*/ 430369 h 2358078"/>
              <a:gd name="connsiteX6" fmla="*/ 3306840 w 3334049"/>
              <a:gd name="connsiteY6" fmla="*/ 1272913 h 2358078"/>
              <a:gd name="connsiteX7" fmla="*/ 3103017 w 3334049"/>
              <a:gd name="connsiteY7" fmla="*/ 2053272 h 2358078"/>
              <a:gd name="connsiteX8" fmla="*/ 1737966 w 3334049"/>
              <a:gd name="connsiteY8" fmla="*/ 2357917 h 2358078"/>
              <a:gd name="connsiteX9" fmla="*/ 810156 w 3334049"/>
              <a:gd name="connsiteY9" fmla="*/ 2221441 h 2358078"/>
              <a:gd name="connsiteX10" fmla="*/ 3265 w 3334049"/>
              <a:gd name="connsiteY10" fmla="*/ 1527680 h 2358078"/>
              <a:gd name="connsiteX0" fmla="*/ 2895 w 3333679"/>
              <a:gd name="connsiteY0" fmla="*/ 1527680 h 2358078"/>
              <a:gd name="connsiteX1" fmla="*/ 357734 w 3333679"/>
              <a:gd name="connsiteY1" fmla="*/ 924441 h 2358078"/>
              <a:gd name="connsiteX2" fmla="*/ 1286547 w 3333679"/>
              <a:gd name="connsiteY2" fmla="*/ 213242 h 2358078"/>
              <a:gd name="connsiteX3" fmla="*/ 1857754 w 3333679"/>
              <a:gd name="connsiteY3" fmla="*/ 1828 h 2358078"/>
              <a:gd name="connsiteX4" fmla="*/ 2219019 w 3333679"/>
              <a:gd name="connsiteY4" fmla="*/ 87955 h 2358078"/>
              <a:gd name="connsiteX5" fmla="*/ 3002750 w 3333679"/>
              <a:gd name="connsiteY5" fmla="*/ 430369 h 2358078"/>
              <a:gd name="connsiteX6" fmla="*/ 3306470 w 3333679"/>
              <a:gd name="connsiteY6" fmla="*/ 1272913 h 2358078"/>
              <a:gd name="connsiteX7" fmla="*/ 3102647 w 3333679"/>
              <a:gd name="connsiteY7" fmla="*/ 2053272 h 2358078"/>
              <a:gd name="connsiteX8" fmla="*/ 1737596 w 3333679"/>
              <a:gd name="connsiteY8" fmla="*/ 2357917 h 2358078"/>
              <a:gd name="connsiteX9" fmla="*/ 809786 w 3333679"/>
              <a:gd name="connsiteY9" fmla="*/ 2221441 h 2358078"/>
              <a:gd name="connsiteX10" fmla="*/ 2895 w 333367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398 w 3335182"/>
              <a:gd name="connsiteY0" fmla="*/ 1527680 h 2358078"/>
              <a:gd name="connsiteX1" fmla="*/ 359237 w 3335182"/>
              <a:gd name="connsiteY1" fmla="*/ 924441 h 2358078"/>
              <a:gd name="connsiteX2" fmla="*/ 1288050 w 3335182"/>
              <a:gd name="connsiteY2" fmla="*/ 213242 h 2358078"/>
              <a:gd name="connsiteX3" fmla="*/ 1859257 w 3335182"/>
              <a:gd name="connsiteY3" fmla="*/ 1828 h 2358078"/>
              <a:gd name="connsiteX4" fmla="*/ 2220522 w 3335182"/>
              <a:gd name="connsiteY4" fmla="*/ 87955 h 2358078"/>
              <a:gd name="connsiteX5" fmla="*/ 3004253 w 3335182"/>
              <a:gd name="connsiteY5" fmla="*/ 430369 h 2358078"/>
              <a:gd name="connsiteX6" fmla="*/ 3307973 w 3335182"/>
              <a:gd name="connsiteY6" fmla="*/ 1272913 h 2358078"/>
              <a:gd name="connsiteX7" fmla="*/ 3104150 w 3335182"/>
              <a:gd name="connsiteY7" fmla="*/ 2053272 h 2358078"/>
              <a:gd name="connsiteX8" fmla="*/ 1739099 w 3335182"/>
              <a:gd name="connsiteY8" fmla="*/ 2357917 h 2358078"/>
              <a:gd name="connsiteX9" fmla="*/ 811289 w 3335182"/>
              <a:gd name="connsiteY9" fmla="*/ 2221441 h 2358078"/>
              <a:gd name="connsiteX10" fmla="*/ 4398 w 3335182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33"/>
              <a:gd name="connsiteX1" fmla="*/ 359574 w 3335519"/>
              <a:gd name="connsiteY1" fmla="*/ 924140 h 2357733"/>
              <a:gd name="connsiteX2" fmla="*/ 1288387 w 3335519"/>
              <a:gd name="connsiteY2" fmla="*/ 212941 h 2357733"/>
              <a:gd name="connsiteX3" fmla="*/ 1859594 w 3335519"/>
              <a:gd name="connsiteY3" fmla="*/ 1527 h 2357733"/>
              <a:gd name="connsiteX4" fmla="*/ 2220859 w 3335519"/>
              <a:gd name="connsiteY4" fmla="*/ 87654 h 2357733"/>
              <a:gd name="connsiteX5" fmla="*/ 3004590 w 3335519"/>
              <a:gd name="connsiteY5" fmla="*/ 430068 h 2357733"/>
              <a:gd name="connsiteX6" fmla="*/ 3308310 w 3335519"/>
              <a:gd name="connsiteY6" fmla="*/ 1272612 h 2357733"/>
              <a:gd name="connsiteX7" fmla="*/ 3104487 w 3335519"/>
              <a:gd name="connsiteY7" fmla="*/ 2052971 h 2357733"/>
              <a:gd name="connsiteX8" fmla="*/ 1739436 w 3335519"/>
              <a:gd name="connsiteY8" fmla="*/ 2357616 h 2357733"/>
              <a:gd name="connsiteX9" fmla="*/ 811626 w 3335519"/>
              <a:gd name="connsiteY9" fmla="*/ 2221140 h 2357733"/>
              <a:gd name="connsiteX10" fmla="*/ 4735 w 3335519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5122 w 3337388"/>
              <a:gd name="connsiteY0" fmla="*/ 1527379 h 2357733"/>
              <a:gd name="connsiteX1" fmla="*/ 359961 w 3337388"/>
              <a:gd name="connsiteY1" fmla="*/ 924140 h 2357733"/>
              <a:gd name="connsiteX2" fmla="*/ 1288774 w 3337388"/>
              <a:gd name="connsiteY2" fmla="*/ 212941 h 2357733"/>
              <a:gd name="connsiteX3" fmla="*/ 1859981 w 3337388"/>
              <a:gd name="connsiteY3" fmla="*/ 1527 h 2357733"/>
              <a:gd name="connsiteX4" fmla="*/ 2221246 w 3337388"/>
              <a:gd name="connsiteY4" fmla="*/ 87654 h 2357733"/>
              <a:gd name="connsiteX5" fmla="*/ 3004977 w 3337388"/>
              <a:gd name="connsiteY5" fmla="*/ 430068 h 2357733"/>
              <a:gd name="connsiteX6" fmla="*/ 3308697 w 3337388"/>
              <a:gd name="connsiteY6" fmla="*/ 1272612 h 2357733"/>
              <a:gd name="connsiteX7" fmla="*/ 3104874 w 3337388"/>
              <a:gd name="connsiteY7" fmla="*/ 2052971 h 2357733"/>
              <a:gd name="connsiteX8" fmla="*/ 1739823 w 3337388"/>
              <a:gd name="connsiteY8" fmla="*/ 2357616 h 2357733"/>
              <a:gd name="connsiteX9" fmla="*/ 812013 w 3337388"/>
              <a:gd name="connsiteY9" fmla="*/ 2221140 h 2357733"/>
              <a:gd name="connsiteX10" fmla="*/ 5122 w 3337388"/>
              <a:gd name="connsiteY10" fmla="*/ 1527379 h 2357733"/>
              <a:gd name="connsiteX0" fmla="*/ 5122 w 3337388"/>
              <a:gd name="connsiteY0" fmla="*/ 1527379 h 2357724"/>
              <a:gd name="connsiteX1" fmla="*/ 359961 w 3337388"/>
              <a:gd name="connsiteY1" fmla="*/ 924140 h 2357724"/>
              <a:gd name="connsiteX2" fmla="*/ 1288774 w 3337388"/>
              <a:gd name="connsiteY2" fmla="*/ 212941 h 2357724"/>
              <a:gd name="connsiteX3" fmla="*/ 1859981 w 3337388"/>
              <a:gd name="connsiteY3" fmla="*/ 1527 h 2357724"/>
              <a:gd name="connsiteX4" fmla="*/ 2221246 w 3337388"/>
              <a:gd name="connsiteY4" fmla="*/ 87654 h 2357724"/>
              <a:gd name="connsiteX5" fmla="*/ 3004977 w 3337388"/>
              <a:gd name="connsiteY5" fmla="*/ 430068 h 2357724"/>
              <a:gd name="connsiteX6" fmla="*/ 3308697 w 3337388"/>
              <a:gd name="connsiteY6" fmla="*/ 1272612 h 2357724"/>
              <a:gd name="connsiteX7" fmla="*/ 3104874 w 3337388"/>
              <a:gd name="connsiteY7" fmla="*/ 2052971 h 2357724"/>
              <a:gd name="connsiteX8" fmla="*/ 1739823 w 3337388"/>
              <a:gd name="connsiteY8" fmla="*/ 2357616 h 2357724"/>
              <a:gd name="connsiteX9" fmla="*/ 812013 w 3337388"/>
              <a:gd name="connsiteY9" fmla="*/ 2221140 h 2357724"/>
              <a:gd name="connsiteX10" fmla="*/ 5122 w 3337388"/>
              <a:gd name="connsiteY10" fmla="*/ 1527379 h 2357724"/>
              <a:gd name="connsiteX0" fmla="*/ 5122 w 3338411"/>
              <a:gd name="connsiteY0" fmla="*/ 1527379 h 2357724"/>
              <a:gd name="connsiteX1" fmla="*/ 359961 w 3338411"/>
              <a:gd name="connsiteY1" fmla="*/ 924140 h 2357724"/>
              <a:gd name="connsiteX2" fmla="*/ 1288774 w 3338411"/>
              <a:gd name="connsiteY2" fmla="*/ 212941 h 2357724"/>
              <a:gd name="connsiteX3" fmla="*/ 1859981 w 3338411"/>
              <a:gd name="connsiteY3" fmla="*/ 1527 h 2357724"/>
              <a:gd name="connsiteX4" fmla="*/ 2221246 w 3338411"/>
              <a:gd name="connsiteY4" fmla="*/ 87654 h 2357724"/>
              <a:gd name="connsiteX5" fmla="*/ 3004977 w 3338411"/>
              <a:gd name="connsiteY5" fmla="*/ 430068 h 2357724"/>
              <a:gd name="connsiteX6" fmla="*/ 3308697 w 3338411"/>
              <a:gd name="connsiteY6" fmla="*/ 1272612 h 2357724"/>
              <a:gd name="connsiteX7" fmla="*/ 3104874 w 3338411"/>
              <a:gd name="connsiteY7" fmla="*/ 2052971 h 2357724"/>
              <a:gd name="connsiteX8" fmla="*/ 1739823 w 3338411"/>
              <a:gd name="connsiteY8" fmla="*/ 2357616 h 2357724"/>
              <a:gd name="connsiteX9" fmla="*/ 812013 w 3338411"/>
              <a:gd name="connsiteY9" fmla="*/ 2221140 h 2357724"/>
              <a:gd name="connsiteX10" fmla="*/ 5122 w 3338411"/>
              <a:gd name="connsiteY10" fmla="*/ 1527379 h 2357724"/>
              <a:gd name="connsiteX0" fmla="*/ 5122 w 3341088"/>
              <a:gd name="connsiteY0" fmla="*/ 1527379 h 2357724"/>
              <a:gd name="connsiteX1" fmla="*/ 359961 w 3341088"/>
              <a:gd name="connsiteY1" fmla="*/ 924140 h 2357724"/>
              <a:gd name="connsiteX2" fmla="*/ 1288774 w 3341088"/>
              <a:gd name="connsiteY2" fmla="*/ 212941 h 2357724"/>
              <a:gd name="connsiteX3" fmla="*/ 1859981 w 3341088"/>
              <a:gd name="connsiteY3" fmla="*/ 1527 h 2357724"/>
              <a:gd name="connsiteX4" fmla="*/ 2221246 w 3341088"/>
              <a:gd name="connsiteY4" fmla="*/ 87654 h 2357724"/>
              <a:gd name="connsiteX5" fmla="*/ 3004977 w 3341088"/>
              <a:gd name="connsiteY5" fmla="*/ 430068 h 2357724"/>
              <a:gd name="connsiteX6" fmla="*/ 3308697 w 3341088"/>
              <a:gd name="connsiteY6" fmla="*/ 1272612 h 2357724"/>
              <a:gd name="connsiteX7" fmla="*/ 3104874 w 3341088"/>
              <a:gd name="connsiteY7" fmla="*/ 2052971 h 2357724"/>
              <a:gd name="connsiteX8" fmla="*/ 1739823 w 3341088"/>
              <a:gd name="connsiteY8" fmla="*/ 2357616 h 2357724"/>
              <a:gd name="connsiteX9" fmla="*/ 812013 w 3341088"/>
              <a:gd name="connsiteY9" fmla="*/ 2221140 h 2357724"/>
              <a:gd name="connsiteX10" fmla="*/ 5122 w 3341088"/>
              <a:gd name="connsiteY10" fmla="*/ 1527379 h 2357724"/>
              <a:gd name="connsiteX0" fmla="*/ 5122 w 3342426"/>
              <a:gd name="connsiteY0" fmla="*/ 1527379 h 2362830"/>
              <a:gd name="connsiteX1" fmla="*/ 359961 w 3342426"/>
              <a:gd name="connsiteY1" fmla="*/ 924140 h 2362830"/>
              <a:gd name="connsiteX2" fmla="*/ 1288774 w 3342426"/>
              <a:gd name="connsiteY2" fmla="*/ 212941 h 2362830"/>
              <a:gd name="connsiteX3" fmla="*/ 1859981 w 3342426"/>
              <a:gd name="connsiteY3" fmla="*/ 1527 h 2362830"/>
              <a:gd name="connsiteX4" fmla="*/ 2221246 w 3342426"/>
              <a:gd name="connsiteY4" fmla="*/ 87654 h 2362830"/>
              <a:gd name="connsiteX5" fmla="*/ 3004977 w 3342426"/>
              <a:gd name="connsiteY5" fmla="*/ 430068 h 2362830"/>
              <a:gd name="connsiteX6" fmla="*/ 3308697 w 3342426"/>
              <a:gd name="connsiteY6" fmla="*/ 1272612 h 2362830"/>
              <a:gd name="connsiteX7" fmla="*/ 3109269 w 3342426"/>
              <a:gd name="connsiteY7" fmla="*/ 2059564 h 2362830"/>
              <a:gd name="connsiteX8" fmla="*/ 1739823 w 3342426"/>
              <a:gd name="connsiteY8" fmla="*/ 2357616 h 2362830"/>
              <a:gd name="connsiteX9" fmla="*/ 812013 w 3342426"/>
              <a:gd name="connsiteY9" fmla="*/ 2221140 h 2362830"/>
              <a:gd name="connsiteX10" fmla="*/ 5122 w 3342426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59371"/>
              <a:gd name="connsiteX1" fmla="*/ 359961 w 3340198"/>
              <a:gd name="connsiteY1" fmla="*/ 924140 h 2359371"/>
              <a:gd name="connsiteX2" fmla="*/ 1288774 w 3340198"/>
              <a:gd name="connsiteY2" fmla="*/ 212941 h 2359371"/>
              <a:gd name="connsiteX3" fmla="*/ 1859981 w 3340198"/>
              <a:gd name="connsiteY3" fmla="*/ 1527 h 2359371"/>
              <a:gd name="connsiteX4" fmla="*/ 2221246 w 3340198"/>
              <a:gd name="connsiteY4" fmla="*/ 87654 h 2359371"/>
              <a:gd name="connsiteX5" fmla="*/ 3004977 w 3340198"/>
              <a:gd name="connsiteY5" fmla="*/ 430068 h 2359371"/>
              <a:gd name="connsiteX6" fmla="*/ 3308697 w 3340198"/>
              <a:gd name="connsiteY6" fmla="*/ 1272612 h 2359371"/>
              <a:gd name="connsiteX7" fmla="*/ 3109269 w 3340198"/>
              <a:gd name="connsiteY7" fmla="*/ 2059564 h 2359371"/>
              <a:gd name="connsiteX8" fmla="*/ 1739823 w 3340198"/>
              <a:gd name="connsiteY8" fmla="*/ 2357616 h 2359371"/>
              <a:gd name="connsiteX9" fmla="*/ 812013 w 3340198"/>
              <a:gd name="connsiteY9" fmla="*/ 2221140 h 2359371"/>
              <a:gd name="connsiteX10" fmla="*/ 5122 w 3340198"/>
              <a:gd name="connsiteY10" fmla="*/ 1527379 h 2359371"/>
              <a:gd name="connsiteX0" fmla="*/ 5122 w 3340198"/>
              <a:gd name="connsiteY0" fmla="*/ 1527379 h 2358174"/>
              <a:gd name="connsiteX1" fmla="*/ 359961 w 3340198"/>
              <a:gd name="connsiteY1" fmla="*/ 924140 h 2358174"/>
              <a:gd name="connsiteX2" fmla="*/ 1288774 w 3340198"/>
              <a:gd name="connsiteY2" fmla="*/ 212941 h 2358174"/>
              <a:gd name="connsiteX3" fmla="*/ 1859981 w 3340198"/>
              <a:gd name="connsiteY3" fmla="*/ 1527 h 2358174"/>
              <a:gd name="connsiteX4" fmla="*/ 2221246 w 3340198"/>
              <a:gd name="connsiteY4" fmla="*/ 87654 h 2358174"/>
              <a:gd name="connsiteX5" fmla="*/ 3004977 w 3340198"/>
              <a:gd name="connsiteY5" fmla="*/ 430068 h 2358174"/>
              <a:gd name="connsiteX6" fmla="*/ 3308697 w 3340198"/>
              <a:gd name="connsiteY6" fmla="*/ 1272612 h 2358174"/>
              <a:gd name="connsiteX7" fmla="*/ 3109269 w 3340198"/>
              <a:gd name="connsiteY7" fmla="*/ 2059564 h 2358174"/>
              <a:gd name="connsiteX8" fmla="*/ 1739823 w 3340198"/>
              <a:gd name="connsiteY8" fmla="*/ 2357616 h 2358174"/>
              <a:gd name="connsiteX9" fmla="*/ 812013 w 3340198"/>
              <a:gd name="connsiteY9" fmla="*/ 2221140 h 2358174"/>
              <a:gd name="connsiteX10" fmla="*/ 5122 w 3340198"/>
              <a:gd name="connsiteY10" fmla="*/ 1527379 h 2358174"/>
              <a:gd name="connsiteX0" fmla="*/ 5122 w 3340198"/>
              <a:gd name="connsiteY0" fmla="*/ 1527379 h 2226971"/>
              <a:gd name="connsiteX1" fmla="*/ 359961 w 3340198"/>
              <a:gd name="connsiteY1" fmla="*/ 924140 h 2226971"/>
              <a:gd name="connsiteX2" fmla="*/ 1288774 w 3340198"/>
              <a:gd name="connsiteY2" fmla="*/ 212941 h 2226971"/>
              <a:gd name="connsiteX3" fmla="*/ 1859981 w 3340198"/>
              <a:gd name="connsiteY3" fmla="*/ 1527 h 2226971"/>
              <a:gd name="connsiteX4" fmla="*/ 2221246 w 3340198"/>
              <a:gd name="connsiteY4" fmla="*/ 87654 h 2226971"/>
              <a:gd name="connsiteX5" fmla="*/ 3004977 w 3340198"/>
              <a:gd name="connsiteY5" fmla="*/ 430068 h 2226971"/>
              <a:gd name="connsiteX6" fmla="*/ 3308697 w 3340198"/>
              <a:gd name="connsiteY6" fmla="*/ 1272612 h 2226971"/>
              <a:gd name="connsiteX7" fmla="*/ 3109269 w 3340198"/>
              <a:gd name="connsiteY7" fmla="*/ 2059564 h 2226971"/>
              <a:gd name="connsiteX8" fmla="*/ 2659044 w 3340198"/>
              <a:gd name="connsiteY8" fmla="*/ 1500942 h 2226971"/>
              <a:gd name="connsiteX9" fmla="*/ 812013 w 3340198"/>
              <a:gd name="connsiteY9" fmla="*/ 2221140 h 2226971"/>
              <a:gd name="connsiteX10" fmla="*/ 5122 w 3340198"/>
              <a:gd name="connsiteY10" fmla="*/ 1527379 h 2226971"/>
              <a:gd name="connsiteX0" fmla="*/ 5122 w 3340198"/>
              <a:gd name="connsiteY0" fmla="*/ 1527379 h 2225865"/>
              <a:gd name="connsiteX1" fmla="*/ 359961 w 3340198"/>
              <a:gd name="connsiteY1" fmla="*/ 924140 h 2225865"/>
              <a:gd name="connsiteX2" fmla="*/ 1288774 w 3340198"/>
              <a:gd name="connsiteY2" fmla="*/ 212941 h 2225865"/>
              <a:gd name="connsiteX3" fmla="*/ 1859981 w 3340198"/>
              <a:gd name="connsiteY3" fmla="*/ 1527 h 2225865"/>
              <a:gd name="connsiteX4" fmla="*/ 2221246 w 3340198"/>
              <a:gd name="connsiteY4" fmla="*/ 87654 h 2225865"/>
              <a:gd name="connsiteX5" fmla="*/ 3004977 w 3340198"/>
              <a:gd name="connsiteY5" fmla="*/ 430068 h 2225865"/>
              <a:gd name="connsiteX6" fmla="*/ 3308697 w 3340198"/>
              <a:gd name="connsiteY6" fmla="*/ 1272612 h 2225865"/>
              <a:gd name="connsiteX7" fmla="*/ 3109269 w 3340198"/>
              <a:gd name="connsiteY7" fmla="*/ 2059564 h 2225865"/>
              <a:gd name="connsiteX8" fmla="*/ 2800693 w 3340198"/>
              <a:gd name="connsiteY8" fmla="*/ 1302187 h 2225865"/>
              <a:gd name="connsiteX9" fmla="*/ 812013 w 3340198"/>
              <a:gd name="connsiteY9" fmla="*/ 2221140 h 2225865"/>
              <a:gd name="connsiteX10" fmla="*/ 5122 w 3340198"/>
              <a:gd name="connsiteY10" fmla="*/ 1527379 h 2225865"/>
              <a:gd name="connsiteX0" fmla="*/ 5122 w 3340198"/>
              <a:gd name="connsiteY0" fmla="*/ 1527379 h 2227101"/>
              <a:gd name="connsiteX1" fmla="*/ 359961 w 3340198"/>
              <a:gd name="connsiteY1" fmla="*/ 924140 h 2227101"/>
              <a:gd name="connsiteX2" fmla="*/ 1288774 w 3340198"/>
              <a:gd name="connsiteY2" fmla="*/ 212941 h 2227101"/>
              <a:gd name="connsiteX3" fmla="*/ 1859981 w 3340198"/>
              <a:gd name="connsiteY3" fmla="*/ 1527 h 2227101"/>
              <a:gd name="connsiteX4" fmla="*/ 2221246 w 3340198"/>
              <a:gd name="connsiteY4" fmla="*/ 87654 h 2227101"/>
              <a:gd name="connsiteX5" fmla="*/ 3004977 w 3340198"/>
              <a:gd name="connsiteY5" fmla="*/ 430068 h 2227101"/>
              <a:gd name="connsiteX6" fmla="*/ 3308697 w 3340198"/>
              <a:gd name="connsiteY6" fmla="*/ 1272612 h 2227101"/>
              <a:gd name="connsiteX7" fmla="*/ 3109269 w 3340198"/>
              <a:gd name="connsiteY7" fmla="*/ 2059564 h 2227101"/>
              <a:gd name="connsiteX8" fmla="*/ 2721554 w 3340198"/>
              <a:gd name="connsiteY8" fmla="*/ 1519412 h 2227101"/>
              <a:gd name="connsiteX9" fmla="*/ 812013 w 3340198"/>
              <a:gd name="connsiteY9" fmla="*/ 2221140 h 2227101"/>
              <a:gd name="connsiteX10" fmla="*/ 5122 w 3340198"/>
              <a:gd name="connsiteY10" fmla="*/ 1527379 h 2227101"/>
              <a:gd name="connsiteX0" fmla="*/ 5122 w 3340198"/>
              <a:gd name="connsiteY0" fmla="*/ 1527379 h 2221152"/>
              <a:gd name="connsiteX1" fmla="*/ 359961 w 3340198"/>
              <a:gd name="connsiteY1" fmla="*/ 924140 h 2221152"/>
              <a:gd name="connsiteX2" fmla="*/ 1288774 w 3340198"/>
              <a:gd name="connsiteY2" fmla="*/ 212941 h 2221152"/>
              <a:gd name="connsiteX3" fmla="*/ 1859981 w 3340198"/>
              <a:gd name="connsiteY3" fmla="*/ 1527 h 2221152"/>
              <a:gd name="connsiteX4" fmla="*/ 2221246 w 3340198"/>
              <a:gd name="connsiteY4" fmla="*/ 87654 h 2221152"/>
              <a:gd name="connsiteX5" fmla="*/ 3004977 w 3340198"/>
              <a:gd name="connsiteY5" fmla="*/ 430068 h 2221152"/>
              <a:gd name="connsiteX6" fmla="*/ 3308697 w 3340198"/>
              <a:gd name="connsiteY6" fmla="*/ 1272612 h 2221152"/>
              <a:gd name="connsiteX7" fmla="*/ 3109269 w 3340198"/>
              <a:gd name="connsiteY7" fmla="*/ 2059564 h 2221152"/>
              <a:gd name="connsiteX8" fmla="*/ 2721554 w 3340198"/>
              <a:gd name="connsiteY8" fmla="*/ 1519412 h 2221152"/>
              <a:gd name="connsiteX9" fmla="*/ 812013 w 3340198"/>
              <a:gd name="connsiteY9" fmla="*/ 2221140 h 2221152"/>
              <a:gd name="connsiteX10" fmla="*/ 5122 w 3340198"/>
              <a:gd name="connsiteY10" fmla="*/ 1527379 h 2221152"/>
              <a:gd name="connsiteX0" fmla="*/ 5122 w 3340198"/>
              <a:gd name="connsiteY0" fmla="*/ 1527379 h 2221151"/>
              <a:gd name="connsiteX1" fmla="*/ 359961 w 3340198"/>
              <a:gd name="connsiteY1" fmla="*/ 924140 h 2221151"/>
              <a:gd name="connsiteX2" fmla="*/ 1288774 w 3340198"/>
              <a:gd name="connsiteY2" fmla="*/ 212941 h 2221151"/>
              <a:gd name="connsiteX3" fmla="*/ 1859981 w 3340198"/>
              <a:gd name="connsiteY3" fmla="*/ 1527 h 2221151"/>
              <a:gd name="connsiteX4" fmla="*/ 2221246 w 3340198"/>
              <a:gd name="connsiteY4" fmla="*/ 87654 h 2221151"/>
              <a:gd name="connsiteX5" fmla="*/ 3004977 w 3340198"/>
              <a:gd name="connsiteY5" fmla="*/ 430068 h 2221151"/>
              <a:gd name="connsiteX6" fmla="*/ 3308697 w 3340198"/>
              <a:gd name="connsiteY6" fmla="*/ 1272612 h 2221151"/>
              <a:gd name="connsiteX7" fmla="*/ 3109269 w 3340198"/>
              <a:gd name="connsiteY7" fmla="*/ 2059564 h 2221151"/>
              <a:gd name="connsiteX8" fmla="*/ 2721554 w 3340198"/>
              <a:gd name="connsiteY8" fmla="*/ 1519412 h 2221151"/>
              <a:gd name="connsiteX9" fmla="*/ 812013 w 3340198"/>
              <a:gd name="connsiteY9" fmla="*/ 2221140 h 2221151"/>
              <a:gd name="connsiteX10" fmla="*/ 5122 w 3340198"/>
              <a:gd name="connsiteY10" fmla="*/ 1527379 h 2221151"/>
              <a:gd name="connsiteX0" fmla="*/ 5122 w 3327151"/>
              <a:gd name="connsiteY0" fmla="*/ 1527379 h 2221151"/>
              <a:gd name="connsiteX1" fmla="*/ 359961 w 3327151"/>
              <a:gd name="connsiteY1" fmla="*/ 924140 h 2221151"/>
              <a:gd name="connsiteX2" fmla="*/ 1288774 w 3327151"/>
              <a:gd name="connsiteY2" fmla="*/ 212941 h 2221151"/>
              <a:gd name="connsiteX3" fmla="*/ 1859981 w 3327151"/>
              <a:gd name="connsiteY3" fmla="*/ 1527 h 2221151"/>
              <a:gd name="connsiteX4" fmla="*/ 2221246 w 3327151"/>
              <a:gd name="connsiteY4" fmla="*/ 87654 h 2221151"/>
              <a:gd name="connsiteX5" fmla="*/ 3004977 w 3327151"/>
              <a:gd name="connsiteY5" fmla="*/ 430068 h 2221151"/>
              <a:gd name="connsiteX6" fmla="*/ 3308697 w 3327151"/>
              <a:gd name="connsiteY6" fmla="*/ 1272612 h 2221151"/>
              <a:gd name="connsiteX7" fmla="*/ 3106998 w 3327151"/>
              <a:gd name="connsiteY7" fmla="*/ 2053455 h 2221151"/>
              <a:gd name="connsiteX8" fmla="*/ 2721554 w 3327151"/>
              <a:gd name="connsiteY8" fmla="*/ 1519412 h 2221151"/>
              <a:gd name="connsiteX9" fmla="*/ 812013 w 3327151"/>
              <a:gd name="connsiteY9" fmla="*/ 2221140 h 2221151"/>
              <a:gd name="connsiteX10" fmla="*/ 5122 w 3327151"/>
              <a:gd name="connsiteY10" fmla="*/ 1527379 h 2221151"/>
              <a:gd name="connsiteX0" fmla="*/ 5122 w 3317131"/>
              <a:gd name="connsiteY0" fmla="*/ 1527379 h 2221151"/>
              <a:gd name="connsiteX1" fmla="*/ 359961 w 3317131"/>
              <a:gd name="connsiteY1" fmla="*/ 924140 h 2221151"/>
              <a:gd name="connsiteX2" fmla="*/ 1288774 w 3317131"/>
              <a:gd name="connsiteY2" fmla="*/ 212941 h 2221151"/>
              <a:gd name="connsiteX3" fmla="*/ 1859981 w 3317131"/>
              <a:gd name="connsiteY3" fmla="*/ 1527 h 2221151"/>
              <a:gd name="connsiteX4" fmla="*/ 2221246 w 3317131"/>
              <a:gd name="connsiteY4" fmla="*/ 87654 h 2221151"/>
              <a:gd name="connsiteX5" fmla="*/ 3004977 w 3317131"/>
              <a:gd name="connsiteY5" fmla="*/ 430068 h 2221151"/>
              <a:gd name="connsiteX6" fmla="*/ 3308697 w 3317131"/>
              <a:gd name="connsiteY6" fmla="*/ 1272612 h 2221151"/>
              <a:gd name="connsiteX7" fmla="*/ 2721554 w 3317131"/>
              <a:gd name="connsiteY7" fmla="*/ 1519412 h 2221151"/>
              <a:gd name="connsiteX8" fmla="*/ 812013 w 3317131"/>
              <a:gd name="connsiteY8" fmla="*/ 2221140 h 2221151"/>
              <a:gd name="connsiteX9" fmla="*/ 5122 w 3317131"/>
              <a:gd name="connsiteY9" fmla="*/ 1527379 h 2221151"/>
              <a:gd name="connsiteX0" fmla="*/ 5122 w 3308697"/>
              <a:gd name="connsiteY0" fmla="*/ 1527379 h 2221151"/>
              <a:gd name="connsiteX1" fmla="*/ 359961 w 3308697"/>
              <a:gd name="connsiteY1" fmla="*/ 924140 h 2221151"/>
              <a:gd name="connsiteX2" fmla="*/ 1288774 w 3308697"/>
              <a:gd name="connsiteY2" fmla="*/ 212941 h 2221151"/>
              <a:gd name="connsiteX3" fmla="*/ 1859981 w 3308697"/>
              <a:gd name="connsiteY3" fmla="*/ 1527 h 2221151"/>
              <a:gd name="connsiteX4" fmla="*/ 2221246 w 3308697"/>
              <a:gd name="connsiteY4" fmla="*/ 87654 h 2221151"/>
              <a:gd name="connsiteX5" fmla="*/ 3308697 w 3308697"/>
              <a:gd name="connsiteY5" fmla="*/ 1272612 h 2221151"/>
              <a:gd name="connsiteX6" fmla="*/ 2721554 w 3308697"/>
              <a:gd name="connsiteY6" fmla="*/ 1519412 h 2221151"/>
              <a:gd name="connsiteX7" fmla="*/ 812013 w 3308697"/>
              <a:gd name="connsiteY7" fmla="*/ 2221140 h 2221151"/>
              <a:gd name="connsiteX8" fmla="*/ 5122 w 3308697"/>
              <a:gd name="connsiteY8" fmla="*/ 1527379 h 2221151"/>
              <a:gd name="connsiteX0" fmla="*/ 5122 w 3306424"/>
              <a:gd name="connsiteY0" fmla="*/ 1527379 h 2221151"/>
              <a:gd name="connsiteX1" fmla="*/ 359961 w 3306424"/>
              <a:gd name="connsiteY1" fmla="*/ 924140 h 2221151"/>
              <a:gd name="connsiteX2" fmla="*/ 1288774 w 3306424"/>
              <a:gd name="connsiteY2" fmla="*/ 212941 h 2221151"/>
              <a:gd name="connsiteX3" fmla="*/ 1859981 w 3306424"/>
              <a:gd name="connsiteY3" fmla="*/ 1527 h 2221151"/>
              <a:gd name="connsiteX4" fmla="*/ 2221246 w 3306424"/>
              <a:gd name="connsiteY4" fmla="*/ 87654 h 2221151"/>
              <a:gd name="connsiteX5" fmla="*/ 3306424 w 3306424"/>
              <a:gd name="connsiteY5" fmla="*/ 1266504 h 2221151"/>
              <a:gd name="connsiteX6" fmla="*/ 2721554 w 3306424"/>
              <a:gd name="connsiteY6" fmla="*/ 1519412 h 2221151"/>
              <a:gd name="connsiteX7" fmla="*/ 812013 w 3306424"/>
              <a:gd name="connsiteY7" fmla="*/ 2221140 h 2221151"/>
              <a:gd name="connsiteX8" fmla="*/ 5122 w 3306424"/>
              <a:gd name="connsiteY8" fmla="*/ 1527379 h 2221151"/>
              <a:gd name="connsiteX0" fmla="*/ 5122 w 2776051"/>
              <a:gd name="connsiteY0" fmla="*/ 1527379 h 2221151"/>
              <a:gd name="connsiteX1" fmla="*/ 359961 w 2776051"/>
              <a:gd name="connsiteY1" fmla="*/ 924140 h 2221151"/>
              <a:gd name="connsiteX2" fmla="*/ 1288774 w 2776051"/>
              <a:gd name="connsiteY2" fmla="*/ 212941 h 2221151"/>
              <a:gd name="connsiteX3" fmla="*/ 1859981 w 2776051"/>
              <a:gd name="connsiteY3" fmla="*/ 1527 h 2221151"/>
              <a:gd name="connsiteX4" fmla="*/ 2221246 w 2776051"/>
              <a:gd name="connsiteY4" fmla="*/ 87654 h 2221151"/>
              <a:gd name="connsiteX5" fmla="*/ 2721554 w 2776051"/>
              <a:gd name="connsiteY5" fmla="*/ 1519412 h 2221151"/>
              <a:gd name="connsiteX6" fmla="*/ 812013 w 2776051"/>
              <a:gd name="connsiteY6" fmla="*/ 2221140 h 2221151"/>
              <a:gd name="connsiteX7" fmla="*/ 5122 w 2776051"/>
              <a:gd name="connsiteY7" fmla="*/ 1527379 h 2221151"/>
              <a:gd name="connsiteX0" fmla="*/ 5122 w 2780315"/>
              <a:gd name="connsiteY0" fmla="*/ 1527379 h 2221151"/>
              <a:gd name="connsiteX1" fmla="*/ 359961 w 2780315"/>
              <a:gd name="connsiteY1" fmla="*/ 924140 h 2221151"/>
              <a:gd name="connsiteX2" fmla="*/ 1288774 w 2780315"/>
              <a:gd name="connsiteY2" fmla="*/ 212941 h 2221151"/>
              <a:gd name="connsiteX3" fmla="*/ 1859981 w 2780315"/>
              <a:gd name="connsiteY3" fmla="*/ 1527 h 2221151"/>
              <a:gd name="connsiteX4" fmla="*/ 2221246 w 2780315"/>
              <a:gd name="connsiteY4" fmla="*/ 87654 h 2221151"/>
              <a:gd name="connsiteX5" fmla="*/ 2721554 w 2780315"/>
              <a:gd name="connsiteY5" fmla="*/ 1519412 h 2221151"/>
              <a:gd name="connsiteX6" fmla="*/ 812013 w 2780315"/>
              <a:gd name="connsiteY6" fmla="*/ 2221140 h 2221151"/>
              <a:gd name="connsiteX7" fmla="*/ 5122 w 2780315"/>
              <a:gd name="connsiteY7" fmla="*/ 1527379 h 2221151"/>
              <a:gd name="connsiteX0" fmla="*/ 5122 w 2768307"/>
              <a:gd name="connsiteY0" fmla="*/ 1527379 h 2221151"/>
              <a:gd name="connsiteX1" fmla="*/ 359961 w 2768307"/>
              <a:gd name="connsiteY1" fmla="*/ 924140 h 2221151"/>
              <a:gd name="connsiteX2" fmla="*/ 1288774 w 2768307"/>
              <a:gd name="connsiteY2" fmla="*/ 212941 h 2221151"/>
              <a:gd name="connsiteX3" fmla="*/ 1859981 w 2768307"/>
              <a:gd name="connsiteY3" fmla="*/ 1527 h 2221151"/>
              <a:gd name="connsiteX4" fmla="*/ 2221246 w 2768307"/>
              <a:gd name="connsiteY4" fmla="*/ 87654 h 2221151"/>
              <a:gd name="connsiteX5" fmla="*/ 2721554 w 2768307"/>
              <a:gd name="connsiteY5" fmla="*/ 1519412 h 2221151"/>
              <a:gd name="connsiteX6" fmla="*/ 812013 w 2768307"/>
              <a:gd name="connsiteY6" fmla="*/ 2221140 h 2221151"/>
              <a:gd name="connsiteX7" fmla="*/ 5122 w 2768307"/>
              <a:gd name="connsiteY7" fmla="*/ 1527379 h 2221151"/>
              <a:gd name="connsiteX0" fmla="*/ 5122 w 2722880"/>
              <a:gd name="connsiteY0" fmla="*/ 1527379 h 2221151"/>
              <a:gd name="connsiteX1" fmla="*/ 359961 w 2722880"/>
              <a:gd name="connsiteY1" fmla="*/ 924140 h 2221151"/>
              <a:gd name="connsiteX2" fmla="*/ 1288774 w 2722880"/>
              <a:gd name="connsiteY2" fmla="*/ 212941 h 2221151"/>
              <a:gd name="connsiteX3" fmla="*/ 1859981 w 2722880"/>
              <a:gd name="connsiteY3" fmla="*/ 1527 h 2221151"/>
              <a:gd name="connsiteX4" fmla="*/ 2221246 w 2722880"/>
              <a:gd name="connsiteY4" fmla="*/ 87654 h 2221151"/>
              <a:gd name="connsiteX5" fmla="*/ 2721554 w 2722880"/>
              <a:gd name="connsiteY5" fmla="*/ 1519412 h 2221151"/>
              <a:gd name="connsiteX6" fmla="*/ 812013 w 2722880"/>
              <a:gd name="connsiteY6" fmla="*/ 2221140 h 2221151"/>
              <a:gd name="connsiteX7" fmla="*/ 5122 w 2722880"/>
              <a:gd name="connsiteY7" fmla="*/ 1527379 h 2221151"/>
              <a:gd name="connsiteX0" fmla="*/ 5122 w 2744188"/>
              <a:gd name="connsiteY0" fmla="*/ 1527379 h 2221151"/>
              <a:gd name="connsiteX1" fmla="*/ 359961 w 2744188"/>
              <a:gd name="connsiteY1" fmla="*/ 924140 h 2221151"/>
              <a:gd name="connsiteX2" fmla="*/ 1288774 w 2744188"/>
              <a:gd name="connsiteY2" fmla="*/ 212941 h 2221151"/>
              <a:gd name="connsiteX3" fmla="*/ 1859981 w 2744188"/>
              <a:gd name="connsiteY3" fmla="*/ 1527 h 2221151"/>
              <a:gd name="connsiteX4" fmla="*/ 2221246 w 2744188"/>
              <a:gd name="connsiteY4" fmla="*/ 87654 h 2221151"/>
              <a:gd name="connsiteX5" fmla="*/ 2742912 w 2744188"/>
              <a:gd name="connsiteY5" fmla="*/ 1508277 h 2221151"/>
              <a:gd name="connsiteX6" fmla="*/ 812013 w 2744188"/>
              <a:gd name="connsiteY6" fmla="*/ 2221140 h 2221151"/>
              <a:gd name="connsiteX7" fmla="*/ 5122 w 2744188"/>
              <a:gd name="connsiteY7" fmla="*/ 1527379 h 222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4188" h="2221151">
                <a:moveTo>
                  <a:pt x="5122" y="1527379"/>
                </a:moveTo>
                <a:cubicBezTo>
                  <a:pt x="-26270" y="1333186"/>
                  <a:pt x="85954" y="1101462"/>
                  <a:pt x="359961" y="924140"/>
                </a:cubicBezTo>
                <a:cubicBezTo>
                  <a:pt x="713077" y="680894"/>
                  <a:pt x="1014803" y="360772"/>
                  <a:pt x="1288774" y="212941"/>
                </a:cubicBezTo>
                <a:cubicBezTo>
                  <a:pt x="1527585" y="67307"/>
                  <a:pt x="1697977" y="11420"/>
                  <a:pt x="1859981" y="1527"/>
                </a:cubicBezTo>
                <a:cubicBezTo>
                  <a:pt x="2021985" y="-8366"/>
                  <a:pt x="2060942" y="30914"/>
                  <a:pt x="2221246" y="87654"/>
                </a:cubicBezTo>
                <a:cubicBezTo>
                  <a:pt x="2230446" y="91580"/>
                  <a:pt x="2773905" y="1520657"/>
                  <a:pt x="2742912" y="1508277"/>
                </a:cubicBezTo>
                <a:cubicBezTo>
                  <a:pt x="2753159" y="1499666"/>
                  <a:pt x="819973" y="2224517"/>
                  <a:pt x="812013" y="2221140"/>
                </a:cubicBezTo>
                <a:cubicBezTo>
                  <a:pt x="136140" y="2025633"/>
                  <a:pt x="36514" y="1721572"/>
                  <a:pt x="5122" y="1527379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med klippede hjørner diagonalt 18">
            <a:extLst>
              <a:ext uri="{FF2B5EF4-FFF2-40B4-BE49-F238E27FC236}">
                <a16:creationId xmlns:a16="http://schemas.microsoft.com/office/drawing/2014/main" id="{1694D3D2-4764-A02B-4E89-012ACEE80FEF}"/>
              </a:ext>
            </a:extLst>
          </p:cNvPr>
          <p:cNvSpPr/>
          <p:nvPr userDrawn="1"/>
        </p:nvSpPr>
        <p:spPr>
          <a:xfrm>
            <a:off x="7124078" y="2728248"/>
            <a:ext cx="5075671" cy="4154607"/>
          </a:xfrm>
          <a:custGeom>
            <a:avLst/>
            <a:gdLst>
              <a:gd name="connsiteX0" fmla="*/ 0 w 4158184"/>
              <a:gd name="connsiteY0" fmla="*/ 0 h 4256440"/>
              <a:gd name="connsiteX1" fmla="*/ 3465139 w 4158184"/>
              <a:gd name="connsiteY1" fmla="*/ 0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158184"/>
              <a:gd name="connsiteY0" fmla="*/ 0 h 4256440"/>
              <a:gd name="connsiteX1" fmla="*/ 2804368 w 4158184"/>
              <a:gd name="connsiteY1" fmla="*/ 847656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4158184 w 4218255"/>
              <a:gd name="connsiteY4" fmla="*/ 4256440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693045 w 4218255"/>
              <a:gd name="connsiteY6" fmla="*/ 4256440 h 4256440"/>
              <a:gd name="connsiteX7" fmla="*/ 0 w 4218255"/>
              <a:gd name="connsiteY7" fmla="*/ 3563395 h 4256440"/>
              <a:gd name="connsiteX8" fmla="*/ 0 w 4218255"/>
              <a:gd name="connsiteY8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2983481 w 4218255"/>
              <a:gd name="connsiteY6" fmla="*/ 4149649 h 4256440"/>
              <a:gd name="connsiteX7" fmla="*/ 693045 w 4218255"/>
              <a:gd name="connsiteY7" fmla="*/ 4256440 h 4256440"/>
              <a:gd name="connsiteX8" fmla="*/ 0 w 4218255"/>
              <a:gd name="connsiteY8" fmla="*/ 3563395 h 4256440"/>
              <a:gd name="connsiteX9" fmla="*/ 0 w 4218255"/>
              <a:gd name="connsiteY9" fmla="*/ 0 h 4256440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0 w 4218255"/>
              <a:gd name="connsiteY8" fmla="*/ 3563395 h 4149649"/>
              <a:gd name="connsiteX9" fmla="*/ 0 w 4218255"/>
              <a:gd name="connsiteY9" fmla="*/ 0 h 4149649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881028 w 4218255"/>
              <a:gd name="connsiteY8" fmla="*/ 3108435 h 4149649"/>
              <a:gd name="connsiteX9" fmla="*/ 0 w 4218255"/>
              <a:gd name="connsiteY9" fmla="*/ 3563395 h 4149649"/>
              <a:gd name="connsiteX10" fmla="*/ 0 w 4218255"/>
              <a:gd name="connsiteY10" fmla="*/ 0 h 4149649"/>
              <a:gd name="connsiteX0" fmla="*/ 93442 w 4311697"/>
              <a:gd name="connsiteY0" fmla="*/ 0 h 4149649"/>
              <a:gd name="connsiteX1" fmla="*/ 2897810 w 4311697"/>
              <a:gd name="connsiteY1" fmla="*/ 847656 h 4149649"/>
              <a:gd name="connsiteX2" fmla="*/ 4311697 w 4311697"/>
              <a:gd name="connsiteY2" fmla="*/ 1253699 h 4149649"/>
              <a:gd name="connsiteX3" fmla="*/ 4305022 w 4311697"/>
              <a:gd name="connsiteY3" fmla="*/ 2707967 h 4149649"/>
              <a:gd name="connsiteX4" fmla="*/ 3390622 w 4311697"/>
              <a:gd name="connsiteY4" fmla="*/ 2554455 h 4149649"/>
              <a:gd name="connsiteX5" fmla="*/ 2963457 w 4311697"/>
              <a:gd name="connsiteY5" fmla="*/ 2988294 h 4149649"/>
              <a:gd name="connsiteX6" fmla="*/ 3076923 w 4311697"/>
              <a:gd name="connsiteY6" fmla="*/ 4149649 h 4149649"/>
              <a:gd name="connsiteX7" fmla="*/ 1760957 w 4311697"/>
              <a:gd name="connsiteY7" fmla="*/ 4102928 h 4149649"/>
              <a:gd name="connsiteX8" fmla="*/ 974470 w 4311697"/>
              <a:gd name="connsiteY8" fmla="*/ 3108435 h 4149649"/>
              <a:gd name="connsiteX9" fmla="*/ 0 w 4311697"/>
              <a:gd name="connsiteY9" fmla="*/ 2702390 h 4149649"/>
              <a:gd name="connsiteX10" fmla="*/ 93442 w 4311697"/>
              <a:gd name="connsiteY10" fmla="*/ 0 h 4149649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214750 w 4311697"/>
              <a:gd name="connsiteY10" fmla="*/ 0 h 4109602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094610 w 4311697"/>
              <a:gd name="connsiteY10" fmla="*/ 805748 h 4109602"/>
              <a:gd name="connsiteX11" fmla="*/ 1214750 w 4311697"/>
              <a:gd name="connsiteY11" fmla="*/ 0 h 4109602"/>
              <a:gd name="connsiteX0" fmla="*/ 1271458 w 4368405"/>
              <a:gd name="connsiteY0" fmla="*/ 0 h 4109602"/>
              <a:gd name="connsiteX1" fmla="*/ 2954518 w 4368405"/>
              <a:gd name="connsiteY1" fmla="*/ 807609 h 4109602"/>
              <a:gd name="connsiteX2" fmla="*/ 4368405 w 4368405"/>
              <a:gd name="connsiteY2" fmla="*/ 1213652 h 4109602"/>
              <a:gd name="connsiteX3" fmla="*/ 4361730 w 4368405"/>
              <a:gd name="connsiteY3" fmla="*/ 2667920 h 4109602"/>
              <a:gd name="connsiteX4" fmla="*/ 3447330 w 4368405"/>
              <a:gd name="connsiteY4" fmla="*/ 2514408 h 4109602"/>
              <a:gd name="connsiteX5" fmla="*/ 3020165 w 4368405"/>
              <a:gd name="connsiteY5" fmla="*/ 2948247 h 4109602"/>
              <a:gd name="connsiteX6" fmla="*/ 3133631 w 4368405"/>
              <a:gd name="connsiteY6" fmla="*/ 4109602 h 4109602"/>
              <a:gd name="connsiteX7" fmla="*/ 1817665 w 4368405"/>
              <a:gd name="connsiteY7" fmla="*/ 4062881 h 4109602"/>
              <a:gd name="connsiteX8" fmla="*/ 1031178 w 4368405"/>
              <a:gd name="connsiteY8" fmla="*/ 3068388 h 4109602"/>
              <a:gd name="connsiteX9" fmla="*/ 56708 w 4368405"/>
              <a:gd name="connsiteY9" fmla="*/ 2662343 h 4109602"/>
              <a:gd name="connsiteX10" fmla="*/ 156825 w 4368405"/>
              <a:gd name="connsiteY10" fmla="*/ 1666752 h 4109602"/>
              <a:gd name="connsiteX11" fmla="*/ 1151318 w 4368405"/>
              <a:gd name="connsiteY11" fmla="*/ 805748 h 4109602"/>
              <a:gd name="connsiteX12" fmla="*/ 1271458 w 4368405"/>
              <a:gd name="connsiteY12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40120 h 4149722"/>
              <a:gd name="connsiteX1" fmla="*/ 2072393 w 4368405"/>
              <a:gd name="connsiteY1" fmla="*/ 211795 h 4149722"/>
              <a:gd name="connsiteX2" fmla="*/ 2954518 w 4368405"/>
              <a:gd name="connsiteY2" fmla="*/ 847729 h 4149722"/>
              <a:gd name="connsiteX3" fmla="*/ 4368405 w 4368405"/>
              <a:gd name="connsiteY3" fmla="*/ 1253772 h 4149722"/>
              <a:gd name="connsiteX4" fmla="*/ 4361730 w 4368405"/>
              <a:gd name="connsiteY4" fmla="*/ 2708040 h 4149722"/>
              <a:gd name="connsiteX5" fmla="*/ 3447330 w 4368405"/>
              <a:gd name="connsiteY5" fmla="*/ 2554528 h 4149722"/>
              <a:gd name="connsiteX6" fmla="*/ 3020165 w 4368405"/>
              <a:gd name="connsiteY6" fmla="*/ 2988367 h 4149722"/>
              <a:gd name="connsiteX7" fmla="*/ 3133631 w 4368405"/>
              <a:gd name="connsiteY7" fmla="*/ 4149722 h 4149722"/>
              <a:gd name="connsiteX8" fmla="*/ 1817665 w 4368405"/>
              <a:gd name="connsiteY8" fmla="*/ 4103001 h 4149722"/>
              <a:gd name="connsiteX9" fmla="*/ 1031178 w 4368405"/>
              <a:gd name="connsiteY9" fmla="*/ 3108508 h 4149722"/>
              <a:gd name="connsiteX10" fmla="*/ 56708 w 4368405"/>
              <a:gd name="connsiteY10" fmla="*/ 2702463 h 4149722"/>
              <a:gd name="connsiteX11" fmla="*/ 156825 w 4368405"/>
              <a:gd name="connsiteY11" fmla="*/ 1706872 h 4149722"/>
              <a:gd name="connsiteX12" fmla="*/ 1151318 w 4368405"/>
              <a:gd name="connsiteY12" fmla="*/ 845868 h 4149722"/>
              <a:gd name="connsiteX13" fmla="*/ 1271458 w 4368405"/>
              <a:gd name="connsiteY13" fmla="*/ 40120 h 4149722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69404 w 4366351"/>
              <a:gd name="connsiteY0" fmla="*/ 38878 h 4148480"/>
              <a:gd name="connsiteX1" fmla="*/ 2057639 w 4366351"/>
              <a:gd name="connsiteY1" fmla="*/ 213728 h 4148480"/>
              <a:gd name="connsiteX2" fmla="*/ 2952464 w 4366351"/>
              <a:gd name="connsiteY2" fmla="*/ 846487 h 4148480"/>
              <a:gd name="connsiteX3" fmla="*/ 4366351 w 4366351"/>
              <a:gd name="connsiteY3" fmla="*/ 1252530 h 4148480"/>
              <a:gd name="connsiteX4" fmla="*/ 4359676 w 4366351"/>
              <a:gd name="connsiteY4" fmla="*/ 2706798 h 4148480"/>
              <a:gd name="connsiteX5" fmla="*/ 3445276 w 4366351"/>
              <a:gd name="connsiteY5" fmla="*/ 2553286 h 4148480"/>
              <a:gd name="connsiteX6" fmla="*/ 3018111 w 4366351"/>
              <a:gd name="connsiteY6" fmla="*/ 2987125 h 4148480"/>
              <a:gd name="connsiteX7" fmla="*/ 3131577 w 4366351"/>
              <a:gd name="connsiteY7" fmla="*/ 4148480 h 4148480"/>
              <a:gd name="connsiteX8" fmla="*/ 1815611 w 4366351"/>
              <a:gd name="connsiteY8" fmla="*/ 4101759 h 4148480"/>
              <a:gd name="connsiteX9" fmla="*/ 1029124 w 4366351"/>
              <a:gd name="connsiteY9" fmla="*/ 3107266 h 4148480"/>
              <a:gd name="connsiteX10" fmla="*/ 57829 w 4366351"/>
              <a:gd name="connsiteY10" fmla="*/ 2669471 h 4148480"/>
              <a:gd name="connsiteX11" fmla="*/ 154771 w 4366351"/>
              <a:gd name="connsiteY11" fmla="*/ 1705630 h 4148480"/>
              <a:gd name="connsiteX12" fmla="*/ 1136564 w 4366351"/>
              <a:gd name="connsiteY12" fmla="*/ 866851 h 4148480"/>
              <a:gd name="connsiteX13" fmla="*/ 992855 w 4366351"/>
              <a:gd name="connsiteY13" fmla="*/ 565272 h 4148480"/>
              <a:gd name="connsiteX14" fmla="*/ 1269404 w 4366351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853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394609"/>
              <a:gd name="connsiteX1" fmla="*/ 2083863 w 4392575"/>
              <a:gd name="connsiteY1" fmla="*/ 213728 h 4394609"/>
              <a:gd name="connsiteX2" fmla="*/ 2978688 w 4392575"/>
              <a:gd name="connsiteY2" fmla="*/ 846487 h 4394609"/>
              <a:gd name="connsiteX3" fmla="*/ 4392575 w 4392575"/>
              <a:gd name="connsiteY3" fmla="*/ 1252530 h 4394609"/>
              <a:gd name="connsiteX4" fmla="*/ 4385900 w 4392575"/>
              <a:gd name="connsiteY4" fmla="*/ 2706798 h 4394609"/>
              <a:gd name="connsiteX5" fmla="*/ 3471500 w 4392575"/>
              <a:gd name="connsiteY5" fmla="*/ 2553286 h 4394609"/>
              <a:gd name="connsiteX6" fmla="*/ 3044335 w 4392575"/>
              <a:gd name="connsiteY6" fmla="*/ 2987125 h 4394609"/>
              <a:gd name="connsiteX7" fmla="*/ 3157801 w 4392575"/>
              <a:gd name="connsiteY7" fmla="*/ 4148480 h 4394609"/>
              <a:gd name="connsiteX8" fmla="*/ 2108535 w 4392575"/>
              <a:gd name="connsiteY8" fmla="*/ 4263684 h 4394609"/>
              <a:gd name="connsiteX9" fmla="*/ 1096623 w 4392575"/>
              <a:gd name="connsiteY9" fmla="*/ 3151716 h 4394609"/>
              <a:gd name="connsiteX10" fmla="*/ 84053 w 4392575"/>
              <a:gd name="connsiteY10" fmla="*/ 2669471 h 4394609"/>
              <a:gd name="connsiteX11" fmla="*/ 180995 w 4392575"/>
              <a:gd name="connsiteY11" fmla="*/ 1705630 h 4394609"/>
              <a:gd name="connsiteX12" fmla="*/ 1162788 w 4392575"/>
              <a:gd name="connsiteY12" fmla="*/ 866851 h 4394609"/>
              <a:gd name="connsiteX13" fmla="*/ 1019079 w 4392575"/>
              <a:gd name="connsiteY13" fmla="*/ 565272 h 4394609"/>
              <a:gd name="connsiteX14" fmla="*/ 1295628 w 4392575"/>
              <a:gd name="connsiteY14" fmla="*/ 38878 h 4394609"/>
              <a:gd name="connsiteX0" fmla="*/ 1295628 w 4392575"/>
              <a:gd name="connsiteY0" fmla="*/ 38878 h 4401899"/>
              <a:gd name="connsiteX1" fmla="*/ 2083863 w 4392575"/>
              <a:gd name="connsiteY1" fmla="*/ 213728 h 4401899"/>
              <a:gd name="connsiteX2" fmla="*/ 2978688 w 4392575"/>
              <a:gd name="connsiteY2" fmla="*/ 846487 h 4401899"/>
              <a:gd name="connsiteX3" fmla="*/ 4392575 w 4392575"/>
              <a:gd name="connsiteY3" fmla="*/ 1252530 h 4401899"/>
              <a:gd name="connsiteX4" fmla="*/ 4385900 w 4392575"/>
              <a:gd name="connsiteY4" fmla="*/ 2706798 h 4401899"/>
              <a:gd name="connsiteX5" fmla="*/ 3471500 w 4392575"/>
              <a:gd name="connsiteY5" fmla="*/ 2553286 h 4401899"/>
              <a:gd name="connsiteX6" fmla="*/ 3044335 w 4392575"/>
              <a:gd name="connsiteY6" fmla="*/ 2987125 h 4401899"/>
              <a:gd name="connsiteX7" fmla="*/ 3145101 w 4392575"/>
              <a:gd name="connsiteY7" fmla="*/ 4183405 h 4401899"/>
              <a:gd name="connsiteX8" fmla="*/ 2108535 w 4392575"/>
              <a:gd name="connsiteY8" fmla="*/ 4263684 h 4401899"/>
              <a:gd name="connsiteX9" fmla="*/ 1096623 w 4392575"/>
              <a:gd name="connsiteY9" fmla="*/ 3151716 h 4401899"/>
              <a:gd name="connsiteX10" fmla="*/ 84053 w 4392575"/>
              <a:gd name="connsiteY10" fmla="*/ 2669471 h 4401899"/>
              <a:gd name="connsiteX11" fmla="*/ 180995 w 4392575"/>
              <a:gd name="connsiteY11" fmla="*/ 1705630 h 4401899"/>
              <a:gd name="connsiteX12" fmla="*/ 1162788 w 4392575"/>
              <a:gd name="connsiteY12" fmla="*/ 866851 h 4401899"/>
              <a:gd name="connsiteX13" fmla="*/ 1019079 w 4392575"/>
              <a:gd name="connsiteY13" fmla="*/ 565272 h 4401899"/>
              <a:gd name="connsiteX14" fmla="*/ 1295628 w 4392575"/>
              <a:gd name="connsiteY14" fmla="*/ 38878 h 4401899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18043"/>
              <a:gd name="connsiteX1" fmla="*/ 2083863 w 4392575"/>
              <a:gd name="connsiteY1" fmla="*/ 213728 h 4418043"/>
              <a:gd name="connsiteX2" fmla="*/ 2978688 w 4392575"/>
              <a:gd name="connsiteY2" fmla="*/ 846487 h 4418043"/>
              <a:gd name="connsiteX3" fmla="*/ 4392575 w 4392575"/>
              <a:gd name="connsiteY3" fmla="*/ 1252530 h 4418043"/>
              <a:gd name="connsiteX4" fmla="*/ 4385900 w 4392575"/>
              <a:gd name="connsiteY4" fmla="*/ 2706798 h 4418043"/>
              <a:gd name="connsiteX5" fmla="*/ 3471500 w 4392575"/>
              <a:gd name="connsiteY5" fmla="*/ 2553286 h 4418043"/>
              <a:gd name="connsiteX6" fmla="*/ 3044335 w 4392575"/>
              <a:gd name="connsiteY6" fmla="*/ 2987125 h 4418043"/>
              <a:gd name="connsiteX7" fmla="*/ 3145101 w 4392575"/>
              <a:gd name="connsiteY7" fmla="*/ 4183405 h 4418043"/>
              <a:gd name="connsiteX8" fmla="*/ 2108535 w 4392575"/>
              <a:gd name="connsiteY8" fmla="*/ 4263684 h 4418043"/>
              <a:gd name="connsiteX9" fmla="*/ 1096623 w 4392575"/>
              <a:gd name="connsiteY9" fmla="*/ 3151716 h 4418043"/>
              <a:gd name="connsiteX10" fmla="*/ 84053 w 4392575"/>
              <a:gd name="connsiteY10" fmla="*/ 2669471 h 4418043"/>
              <a:gd name="connsiteX11" fmla="*/ 180995 w 4392575"/>
              <a:gd name="connsiteY11" fmla="*/ 1705630 h 4418043"/>
              <a:gd name="connsiteX12" fmla="*/ 1162788 w 4392575"/>
              <a:gd name="connsiteY12" fmla="*/ 866851 h 4418043"/>
              <a:gd name="connsiteX13" fmla="*/ 1019079 w 4392575"/>
              <a:gd name="connsiteY13" fmla="*/ 565272 h 4418043"/>
              <a:gd name="connsiteX14" fmla="*/ 1295628 w 4392575"/>
              <a:gd name="connsiteY14" fmla="*/ 38878 h 4418043"/>
              <a:gd name="connsiteX0" fmla="*/ 1295628 w 4392575"/>
              <a:gd name="connsiteY0" fmla="*/ 38878 h 4422628"/>
              <a:gd name="connsiteX1" fmla="*/ 2083863 w 4392575"/>
              <a:gd name="connsiteY1" fmla="*/ 213728 h 4422628"/>
              <a:gd name="connsiteX2" fmla="*/ 2978688 w 4392575"/>
              <a:gd name="connsiteY2" fmla="*/ 846487 h 4422628"/>
              <a:gd name="connsiteX3" fmla="*/ 4392575 w 4392575"/>
              <a:gd name="connsiteY3" fmla="*/ 1252530 h 4422628"/>
              <a:gd name="connsiteX4" fmla="*/ 4385900 w 4392575"/>
              <a:gd name="connsiteY4" fmla="*/ 2706798 h 4422628"/>
              <a:gd name="connsiteX5" fmla="*/ 3471500 w 4392575"/>
              <a:gd name="connsiteY5" fmla="*/ 2553286 h 4422628"/>
              <a:gd name="connsiteX6" fmla="*/ 3044335 w 4392575"/>
              <a:gd name="connsiteY6" fmla="*/ 2987125 h 4422628"/>
              <a:gd name="connsiteX7" fmla="*/ 3145101 w 4392575"/>
              <a:gd name="connsiteY7" fmla="*/ 4183405 h 4422628"/>
              <a:gd name="connsiteX8" fmla="*/ 2105360 w 4392575"/>
              <a:gd name="connsiteY8" fmla="*/ 4270034 h 4422628"/>
              <a:gd name="connsiteX9" fmla="*/ 1096623 w 4392575"/>
              <a:gd name="connsiteY9" fmla="*/ 3151716 h 4422628"/>
              <a:gd name="connsiteX10" fmla="*/ 84053 w 4392575"/>
              <a:gd name="connsiteY10" fmla="*/ 2669471 h 4422628"/>
              <a:gd name="connsiteX11" fmla="*/ 180995 w 4392575"/>
              <a:gd name="connsiteY11" fmla="*/ 1705630 h 4422628"/>
              <a:gd name="connsiteX12" fmla="*/ 1162788 w 4392575"/>
              <a:gd name="connsiteY12" fmla="*/ 866851 h 4422628"/>
              <a:gd name="connsiteX13" fmla="*/ 1019079 w 4392575"/>
              <a:gd name="connsiteY13" fmla="*/ 565272 h 4422628"/>
              <a:gd name="connsiteX14" fmla="*/ 1295628 w 4392575"/>
              <a:gd name="connsiteY14" fmla="*/ 38878 h 4422628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537713"/>
              <a:gd name="connsiteY0" fmla="*/ 38878 h 4418399"/>
              <a:gd name="connsiteX1" fmla="*/ 2083863 w 4537713"/>
              <a:gd name="connsiteY1" fmla="*/ 213728 h 4418399"/>
              <a:gd name="connsiteX2" fmla="*/ 2978688 w 4537713"/>
              <a:gd name="connsiteY2" fmla="*/ 846487 h 4418399"/>
              <a:gd name="connsiteX3" fmla="*/ 4392575 w 4537713"/>
              <a:gd name="connsiteY3" fmla="*/ 1252530 h 4418399"/>
              <a:gd name="connsiteX4" fmla="*/ 4385900 w 4537713"/>
              <a:gd name="connsiteY4" fmla="*/ 2706798 h 4418399"/>
              <a:gd name="connsiteX5" fmla="*/ 3471500 w 4537713"/>
              <a:gd name="connsiteY5" fmla="*/ 2572336 h 4418399"/>
              <a:gd name="connsiteX6" fmla="*/ 3044335 w 4537713"/>
              <a:gd name="connsiteY6" fmla="*/ 2987125 h 4418399"/>
              <a:gd name="connsiteX7" fmla="*/ 3145101 w 4537713"/>
              <a:gd name="connsiteY7" fmla="*/ 4183405 h 4418399"/>
              <a:gd name="connsiteX8" fmla="*/ 2105360 w 4537713"/>
              <a:gd name="connsiteY8" fmla="*/ 4270034 h 4418399"/>
              <a:gd name="connsiteX9" fmla="*/ 1096623 w 4537713"/>
              <a:gd name="connsiteY9" fmla="*/ 3151716 h 4418399"/>
              <a:gd name="connsiteX10" fmla="*/ 84053 w 4537713"/>
              <a:gd name="connsiteY10" fmla="*/ 2669471 h 4418399"/>
              <a:gd name="connsiteX11" fmla="*/ 180995 w 4537713"/>
              <a:gd name="connsiteY11" fmla="*/ 1705630 h 4418399"/>
              <a:gd name="connsiteX12" fmla="*/ 1162788 w 4537713"/>
              <a:gd name="connsiteY12" fmla="*/ 866851 h 4418399"/>
              <a:gd name="connsiteX13" fmla="*/ 1019079 w 4537713"/>
              <a:gd name="connsiteY13" fmla="*/ 565272 h 4418399"/>
              <a:gd name="connsiteX14" fmla="*/ 1295628 w 4537713"/>
              <a:gd name="connsiteY14" fmla="*/ 38878 h 4418399"/>
              <a:gd name="connsiteX0" fmla="*/ 1295628 w 4533637"/>
              <a:gd name="connsiteY0" fmla="*/ 38878 h 4418399"/>
              <a:gd name="connsiteX1" fmla="*/ 2083863 w 4533637"/>
              <a:gd name="connsiteY1" fmla="*/ 213728 h 4418399"/>
              <a:gd name="connsiteX2" fmla="*/ 2978688 w 4533637"/>
              <a:gd name="connsiteY2" fmla="*/ 846487 h 4418399"/>
              <a:gd name="connsiteX3" fmla="*/ 4376700 w 4533637"/>
              <a:gd name="connsiteY3" fmla="*/ 1268405 h 4418399"/>
              <a:gd name="connsiteX4" fmla="*/ 4385900 w 4533637"/>
              <a:gd name="connsiteY4" fmla="*/ 2706798 h 4418399"/>
              <a:gd name="connsiteX5" fmla="*/ 3471500 w 4533637"/>
              <a:gd name="connsiteY5" fmla="*/ 2572336 h 4418399"/>
              <a:gd name="connsiteX6" fmla="*/ 3044335 w 4533637"/>
              <a:gd name="connsiteY6" fmla="*/ 2987125 h 4418399"/>
              <a:gd name="connsiteX7" fmla="*/ 3145101 w 4533637"/>
              <a:gd name="connsiteY7" fmla="*/ 4183405 h 4418399"/>
              <a:gd name="connsiteX8" fmla="*/ 2105360 w 4533637"/>
              <a:gd name="connsiteY8" fmla="*/ 4270034 h 4418399"/>
              <a:gd name="connsiteX9" fmla="*/ 1096623 w 4533637"/>
              <a:gd name="connsiteY9" fmla="*/ 3151716 h 4418399"/>
              <a:gd name="connsiteX10" fmla="*/ 84053 w 4533637"/>
              <a:gd name="connsiteY10" fmla="*/ 2669471 h 4418399"/>
              <a:gd name="connsiteX11" fmla="*/ 180995 w 4533637"/>
              <a:gd name="connsiteY11" fmla="*/ 1705630 h 4418399"/>
              <a:gd name="connsiteX12" fmla="*/ 1162788 w 4533637"/>
              <a:gd name="connsiteY12" fmla="*/ 866851 h 4418399"/>
              <a:gd name="connsiteX13" fmla="*/ 1019079 w 4533637"/>
              <a:gd name="connsiteY13" fmla="*/ 565272 h 4418399"/>
              <a:gd name="connsiteX14" fmla="*/ 1295628 w 4533637"/>
              <a:gd name="connsiteY14" fmla="*/ 38878 h 4418399"/>
              <a:gd name="connsiteX0" fmla="*/ 1295628 w 4557231"/>
              <a:gd name="connsiteY0" fmla="*/ 38878 h 4418399"/>
              <a:gd name="connsiteX1" fmla="*/ 2083863 w 4557231"/>
              <a:gd name="connsiteY1" fmla="*/ 213728 h 4418399"/>
              <a:gd name="connsiteX2" fmla="*/ 2978688 w 4557231"/>
              <a:gd name="connsiteY2" fmla="*/ 846487 h 4418399"/>
              <a:gd name="connsiteX3" fmla="*/ 4376700 w 4557231"/>
              <a:gd name="connsiteY3" fmla="*/ 1268405 h 4418399"/>
              <a:gd name="connsiteX4" fmla="*/ 4385900 w 4557231"/>
              <a:gd name="connsiteY4" fmla="*/ 2706798 h 4418399"/>
              <a:gd name="connsiteX5" fmla="*/ 3471500 w 4557231"/>
              <a:gd name="connsiteY5" fmla="*/ 2572336 h 4418399"/>
              <a:gd name="connsiteX6" fmla="*/ 3044335 w 4557231"/>
              <a:gd name="connsiteY6" fmla="*/ 2987125 h 4418399"/>
              <a:gd name="connsiteX7" fmla="*/ 3145101 w 4557231"/>
              <a:gd name="connsiteY7" fmla="*/ 4183405 h 4418399"/>
              <a:gd name="connsiteX8" fmla="*/ 2105360 w 4557231"/>
              <a:gd name="connsiteY8" fmla="*/ 4270034 h 4418399"/>
              <a:gd name="connsiteX9" fmla="*/ 1096623 w 4557231"/>
              <a:gd name="connsiteY9" fmla="*/ 3151716 h 4418399"/>
              <a:gd name="connsiteX10" fmla="*/ 84053 w 4557231"/>
              <a:gd name="connsiteY10" fmla="*/ 2669471 h 4418399"/>
              <a:gd name="connsiteX11" fmla="*/ 180995 w 4557231"/>
              <a:gd name="connsiteY11" fmla="*/ 1705630 h 4418399"/>
              <a:gd name="connsiteX12" fmla="*/ 1162788 w 4557231"/>
              <a:gd name="connsiteY12" fmla="*/ 866851 h 4418399"/>
              <a:gd name="connsiteX13" fmla="*/ 1019079 w 4557231"/>
              <a:gd name="connsiteY13" fmla="*/ 565272 h 4418399"/>
              <a:gd name="connsiteX14" fmla="*/ 1295628 w 4557231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0788"/>
              <a:gd name="connsiteY0" fmla="*/ 38878 h 4418399"/>
              <a:gd name="connsiteX1" fmla="*/ 2083863 w 4560788"/>
              <a:gd name="connsiteY1" fmla="*/ 213728 h 4418399"/>
              <a:gd name="connsiteX2" fmla="*/ 2978688 w 4560788"/>
              <a:gd name="connsiteY2" fmla="*/ 846487 h 4418399"/>
              <a:gd name="connsiteX3" fmla="*/ 4364000 w 4560788"/>
              <a:gd name="connsiteY3" fmla="*/ 1268405 h 4418399"/>
              <a:gd name="connsiteX4" fmla="*/ 4385900 w 4560788"/>
              <a:gd name="connsiteY4" fmla="*/ 2706798 h 4418399"/>
              <a:gd name="connsiteX5" fmla="*/ 3471500 w 4560788"/>
              <a:gd name="connsiteY5" fmla="*/ 2572336 h 4418399"/>
              <a:gd name="connsiteX6" fmla="*/ 3044335 w 4560788"/>
              <a:gd name="connsiteY6" fmla="*/ 2987125 h 4418399"/>
              <a:gd name="connsiteX7" fmla="*/ 3145101 w 4560788"/>
              <a:gd name="connsiteY7" fmla="*/ 4183405 h 4418399"/>
              <a:gd name="connsiteX8" fmla="*/ 2105360 w 4560788"/>
              <a:gd name="connsiteY8" fmla="*/ 4270034 h 4418399"/>
              <a:gd name="connsiteX9" fmla="*/ 1096623 w 4560788"/>
              <a:gd name="connsiteY9" fmla="*/ 3151716 h 4418399"/>
              <a:gd name="connsiteX10" fmla="*/ 84053 w 4560788"/>
              <a:gd name="connsiteY10" fmla="*/ 2669471 h 4418399"/>
              <a:gd name="connsiteX11" fmla="*/ 180995 w 4560788"/>
              <a:gd name="connsiteY11" fmla="*/ 1705630 h 4418399"/>
              <a:gd name="connsiteX12" fmla="*/ 1162788 w 4560788"/>
              <a:gd name="connsiteY12" fmla="*/ 866851 h 4418399"/>
              <a:gd name="connsiteX13" fmla="*/ 1019079 w 4560788"/>
              <a:gd name="connsiteY13" fmla="*/ 565272 h 4418399"/>
              <a:gd name="connsiteX14" fmla="*/ 1295628 w 4560788"/>
              <a:gd name="connsiteY14" fmla="*/ 38878 h 4418399"/>
              <a:gd name="connsiteX0" fmla="*/ 1295628 w 4577056"/>
              <a:gd name="connsiteY0" fmla="*/ 38878 h 4418399"/>
              <a:gd name="connsiteX1" fmla="*/ 2083863 w 4577056"/>
              <a:gd name="connsiteY1" fmla="*/ 213728 h 4418399"/>
              <a:gd name="connsiteX2" fmla="*/ 2978688 w 4577056"/>
              <a:gd name="connsiteY2" fmla="*/ 846487 h 4418399"/>
              <a:gd name="connsiteX3" fmla="*/ 4364000 w 4577056"/>
              <a:gd name="connsiteY3" fmla="*/ 1268405 h 4418399"/>
              <a:gd name="connsiteX4" fmla="*/ 4385900 w 4577056"/>
              <a:gd name="connsiteY4" fmla="*/ 2706798 h 4418399"/>
              <a:gd name="connsiteX5" fmla="*/ 3471500 w 4577056"/>
              <a:gd name="connsiteY5" fmla="*/ 2572336 h 4418399"/>
              <a:gd name="connsiteX6" fmla="*/ 3044335 w 4577056"/>
              <a:gd name="connsiteY6" fmla="*/ 2987125 h 4418399"/>
              <a:gd name="connsiteX7" fmla="*/ 3145101 w 4577056"/>
              <a:gd name="connsiteY7" fmla="*/ 4183405 h 4418399"/>
              <a:gd name="connsiteX8" fmla="*/ 2105360 w 4577056"/>
              <a:gd name="connsiteY8" fmla="*/ 4270034 h 4418399"/>
              <a:gd name="connsiteX9" fmla="*/ 1096623 w 4577056"/>
              <a:gd name="connsiteY9" fmla="*/ 3151716 h 4418399"/>
              <a:gd name="connsiteX10" fmla="*/ 84053 w 4577056"/>
              <a:gd name="connsiteY10" fmla="*/ 2669471 h 4418399"/>
              <a:gd name="connsiteX11" fmla="*/ 180995 w 4577056"/>
              <a:gd name="connsiteY11" fmla="*/ 1705630 h 4418399"/>
              <a:gd name="connsiteX12" fmla="*/ 1162788 w 4577056"/>
              <a:gd name="connsiteY12" fmla="*/ 866851 h 4418399"/>
              <a:gd name="connsiteX13" fmla="*/ 1019079 w 4577056"/>
              <a:gd name="connsiteY13" fmla="*/ 565272 h 4418399"/>
              <a:gd name="connsiteX14" fmla="*/ 1295628 w 4577056"/>
              <a:gd name="connsiteY14" fmla="*/ 38878 h 4418399"/>
              <a:gd name="connsiteX0" fmla="*/ 1295628 w 4560840"/>
              <a:gd name="connsiteY0" fmla="*/ 38878 h 4418399"/>
              <a:gd name="connsiteX1" fmla="*/ 2083863 w 4560840"/>
              <a:gd name="connsiteY1" fmla="*/ 213728 h 4418399"/>
              <a:gd name="connsiteX2" fmla="*/ 2978688 w 4560840"/>
              <a:gd name="connsiteY2" fmla="*/ 846487 h 4418399"/>
              <a:gd name="connsiteX3" fmla="*/ 4364000 w 4560840"/>
              <a:gd name="connsiteY3" fmla="*/ 1268405 h 4418399"/>
              <a:gd name="connsiteX4" fmla="*/ 4385900 w 4560840"/>
              <a:gd name="connsiteY4" fmla="*/ 2706798 h 4418399"/>
              <a:gd name="connsiteX5" fmla="*/ 3471500 w 4560840"/>
              <a:gd name="connsiteY5" fmla="*/ 2572336 h 4418399"/>
              <a:gd name="connsiteX6" fmla="*/ 3044335 w 4560840"/>
              <a:gd name="connsiteY6" fmla="*/ 2987125 h 4418399"/>
              <a:gd name="connsiteX7" fmla="*/ 3145101 w 4560840"/>
              <a:gd name="connsiteY7" fmla="*/ 4183405 h 4418399"/>
              <a:gd name="connsiteX8" fmla="*/ 2105360 w 4560840"/>
              <a:gd name="connsiteY8" fmla="*/ 4270034 h 4418399"/>
              <a:gd name="connsiteX9" fmla="*/ 1096623 w 4560840"/>
              <a:gd name="connsiteY9" fmla="*/ 3151716 h 4418399"/>
              <a:gd name="connsiteX10" fmla="*/ 84053 w 4560840"/>
              <a:gd name="connsiteY10" fmla="*/ 2669471 h 4418399"/>
              <a:gd name="connsiteX11" fmla="*/ 180995 w 4560840"/>
              <a:gd name="connsiteY11" fmla="*/ 1705630 h 4418399"/>
              <a:gd name="connsiteX12" fmla="*/ 1162788 w 4560840"/>
              <a:gd name="connsiteY12" fmla="*/ 866851 h 4418399"/>
              <a:gd name="connsiteX13" fmla="*/ 1019079 w 4560840"/>
              <a:gd name="connsiteY13" fmla="*/ 565272 h 4418399"/>
              <a:gd name="connsiteX14" fmla="*/ 1295628 w 4560840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66800"/>
              <a:gd name="connsiteY0" fmla="*/ 38878 h 4418399"/>
              <a:gd name="connsiteX1" fmla="*/ 2083863 w 4566800"/>
              <a:gd name="connsiteY1" fmla="*/ 213728 h 4418399"/>
              <a:gd name="connsiteX2" fmla="*/ 2975513 w 4566800"/>
              <a:gd name="connsiteY2" fmla="*/ 856012 h 4418399"/>
              <a:gd name="connsiteX3" fmla="*/ 4364000 w 4566800"/>
              <a:gd name="connsiteY3" fmla="*/ 1268405 h 4418399"/>
              <a:gd name="connsiteX4" fmla="*/ 4385900 w 4566800"/>
              <a:gd name="connsiteY4" fmla="*/ 2706798 h 4418399"/>
              <a:gd name="connsiteX5" fmla="*/ 3471500 w 4566800"/>
              <a:gd name="connsiteY5" fmla="*/ 2572336 h 4418399"/>
              <a:gd name="connsiteX6" fmla="*/ 3044335 w 4566800"/>
              <a:gd name="connsiteY6" fmla="*/ 2987125 h 4418399"/>
              <a:gd name="connsiteX7" fmla="*/ 3145101 w 4566800"/>
              <a:gd name="connsiteY7" fmla="*/ 4183405 h 4418399"/>
              <a:gd name="connsiteX8" fmla="*/ 2105360 w 4566800"/>
              <a:gd name="connsiteY8" fmla="*/ 4270034 h 4418399"/>
              <a:gd name="connsiteX9" fmla="*/ 1096623 w 4566800"/>
              <a:gd name="connsiteY9" fmla="*/ 3151716 h 4418399"/>
              <a:gd name="connsiteX10" fmla="*/ 84053 w 4566800"/>
              <a:gd name="connsiteY10" fmla="*/ 2669471 h 4418399"/>
              <a:gd name="connsiteX11" fmla="*/ 180995 w 4566800"/>
              <a:gd name="connsiteY11" fmla="*/ 1705630 h 4418399"/>
              <a:gd name="connsiteX12" fmla="*/ 1162788 w 4566800"/>
              <a:gd name="connsiteY12" fmla="*/ 866851 h 4418399"/>
              <a:gd name="connsiteX13" fmla="*/ 1019079 w 4566800"/>
              <a:gd name="connsiteY13" fmla="*/ 565272 h 4418399"/>
              <a:gd name="connsiteX14" fmla="*/ 1295628 w 4566800"/>
              <a:gd name="connsiteY14" fmla="*/ 38878 h 4418399"/>
              <a:gd name="connsiteX0" fmla="*/ 1295628 w 4564792"/>
              <a:gd name="connsiteY0" fmla="*/ 38878 h 4418399"/>
              <a:gd name="connsiteX1" fmla="*/ 2083863 w 4564792"/>
              <a:gd name="connsiteY1" fmla="*/ 213728 h 4418399"/>
              <a:gd name="connsiteX2" fmla="*/ 2975513 w 4564792"/>
              <a:gd name="connsiteY2" fmla="*/ 856012 h 4418399"/>
              <a:gd name="connsiteX3" fmla="*/ 4364000 w 4564792"/>
              <a:gd name="connsiteY3" fmla="*/ 1268405 h 4418399"/>
              <a:gd name="connsiteX4" fmla="*/ 4385900 w 4564792"/>
              <a:gd name="connsiteY4" fmla="*/ 2706798 h 4418399"/>
              <a:gd name="connsiteX5" fmla="*/ 3471500 w 4564792"/>
              <a:gd name="connsiteY5" fmla="*/ 2572336 h 4418399"/>
              <a:gd name="connsiteX6" fmla="*/ 3044335 w 4564792"/>
              <a:gd name="connsiteY6" fmla="*/ 2987125 h 4418399"/>
              <a:gd name="connsiteX7" fmla="*/ 3145101 w 4564792"/>
              <a:gd name="connsiteY7" fmla="*/ 4183405 h 4418399"/>
              <a:gd name="connsiteX8" fmla="*/ 2105360 w 4564792"/>
              <a:gd name="connsiteY8" fmla="*/ 4270034 h 4418399"/>
              <a:gd name="connsiteX9" fmla="*/ 1096623 w 4564792"/>
              <a:gd name="connsiteY9" fmla="*/ 3151716 h 4418399"/>
              <a:gd name="connsiteX10" fmla="*/ 84053 w 4564792"/>
              <a:gd name="connsiteY10" fmla="*/ 2669471 h 4418399"/>
              <a:gd name="connsiteX11" fmla="*/ 180995 w 4564792"/>
              <a:gd name="connsiteY11" fmla="*/ 1705630 h 4418399"/>
              <a:gd name="connsiteX12" fmla="*/ 1162788 w 4564792"/>
              <a:gd name="connsiteY12" fmla="*/ 866851 h 4418399"/>
              <a:gd name="connsiteX13" fmla="*/ 1019079 w 4564792"/>
              <a:gd name="connsiteY13" fmla="*/ 565272 h 4418399"/>
              <a:gd name="connsiteX14" fmla="*/ 1295628 w 4564792"/>
              <a:gd name="connsiteY14" fmla="*/ 38878 h 4418399"/>
              <a:gd name="connsiteX0" fmla="*/ 1295628 w 4559866"/>
              <a:gd name="connsiteY0" fmla="*/ 38878 h 4418399"/>
              <a:gd name="connsiteX1" fmla="*/ 2083863 w 4559866"/>
              <a:gd name="connsiteY1" fmla="*/ 213728 h 4418399"/>
              <a:gd name="connsiteX2" fmla="*/ 2975513 w 4559866"/>
              <a:gd name="connsiteY2" fmla="*/ 856012 h 4418399"/>
              <a:gd name="connsiteX3" fmla="*/ 4364000 w 4559866"/>
              <a:gd name="connsiteY3" fmla="*/ 1268405 h 4418399"/>
              <a:gd name="connsiteX4" fmla="*/ 4385900 w 4559866"/>
              <a:gd name="connsiteY4" fmla="*/ 2706798 h 4418399"/>
              <a:gd name="connsiteX5" fmla="*/ 3471500 w 4559866"/>
              <a:gd name="connsiteY5" fmla="*/ 2572336 h 4418399"/>
              <a:gd name="connsiteX6" fmla="*/ 3044335 w 4559866"/>
              <a:gd name="connsiteY6" fmla="*/ 2987125 h 4418399"/>
              <a:gd name="connsiteX7" fmla="*/ 3145101 w 4559866"/>
              <a:gd name="connsiteY7" fmla="*/ 4183405 h 4418399"/>
              <a:gd name="connsiteX8" fmla="*/ 2105360 w 4559866"/>
              <a:gd name="connsiteY8" fmla="*/ 4270034 h 4418399"/>
              <a:gd name="connsiteX9" fmla="*/ 1096623 w 4559866"/>
              <a:gd name="connsiteY9" fmla="*/ 3151716 h 4418399"/>
              <a:gd name="connsiteX10" fmla="*/ 84053 w 4559866"/>
              <a:gd name="connsiteY10" fmla="*/ 2669471 h 4418399"/>
              <a:gd name="connsiteX11" fmla="*/ 180995 w 4559866"/>
              <a:gd name="connsiteY11" fmla="*/ 1705630 h 4418399"/>
              <a:gd name="connsiteX12" fmla="*/ 1162788 w 4559866"/>
              <a:gd name="connsiteY12" fmla="*/ 866851 h 4418399"/>
              <a:gd name="connsiteX13" fmla="*/ 1019079 w 4559866"/>
              <a:gd name="connsiteY13" fmla="*/ 565272 h 4418399"/>
              <a:gd name="connsiteX14" fmla="*/ 1295628 w 4559866"/>
              <a:gd name="connsiteY14" fmla="*/ 38878 h 4418399"/>
              <a:gd name="connsiteX0" fmla="*/ 1295628 w 4569849"/>
              <a:gd name="connsiteY0" fmla="*/ 38878 h 4418399"/>
              <a:gd name="connsiteX1" fmla="*/ 2083863 w 4569849"/>
              <a:gd name="connsiteY1" fmla="*/ 213728 h 4418399"/>
              <a:gd name="connsiteX2" fmla="*/ 2975513 w 4569849"/>
              <a:gd name="connsiteY2" fmla="*/ 856012 h 4418399"/>
              <a:gd name="connsiteX3" fmla="*/ 4364000 w 4569849"/>
              <a:gd name="connsiteY3" fmla="*/ 1268405 h 4418399"/>
              <a:gd name="connsiteX4" fmla="*/ 4385900 w 4569849"/>
              <a:gd name="connsiteY4" fmla="*/ 2706798 h 4418399"/>
              <a:gd name="connsiteX5" fmla="*/ 3471500 w 4569849"/>
              <a:gd name="connsiteY5" fmla="*/ 2572336 h 4418399"/>
              <a:gd name="connsiteX6" fmla="*/ 3044335 w 4569849"/>
              <a:gd name="connsiteY6" fmla="*/ 2987125 h 4418399"/>
              <a:gd name="connsiteX7" fmla="*/ 3145101 w 4569849"/>
              <a:gd name="connsiteY7" fmla="*/ 4183405 h 4418399"/>
              <a:gd name="connsiteX8" fmla="*/ 2105360 w 4569849"/>
              <a:gd name="connsiteY8" fmla="*/ 4270034 h 4418399"/>
              <a:gd name="connsiteX9" fmla="*/ 1096623 w 4569849"/>
              <a:gd name="connsiteY9" fmla="*/ 3151716 h 4418399"/>
              <a:gd name="connsiteX10" fmla="*/ 84053 w 4569849"/>
              <a:gd name="connsiteY10" fmla="*/ 2669471 h 4418399"/>
              <a:gd name="connsiteX11" fmla="*/ 180995 w 4569849"/>
              <a:gd name="connsiteY11" fmla="*/ 1705630 h 4418399"/>
              <a:gd name="connsiteX12" fmla="*/ 1162788 w 4569849"/>
              <a:gd name="connsiteY12" fmla="*/ 866851 h 4418399"/>
              <a:gd name="connsiteX13" fmla="*/ 1019079 w 4569849"/>
              <a:gd name="connsiteY13" fmla="*/ 565272 h 4418399"/>
              <a:gd name="connsiteX14" fmla="*/ 1295628 w 4569849"/>
              <a:gd name="connsiteY14" fmla="*/ 38878 h 4418399"/>
              <a:gd name="connsiteX0" fmla="*/ 1295628 w 4564585"/>
              <a:gd name="connsiteY0" fmla="*/ 38878 h 4418399"/>
              <a:gd name="connsiteX1" fmla="*/ 2083863 w 4564585"/>
              <a:gd name="connsiteY1" fmla="*/ 213728 h 4418399"/>
              <a:gd name="connsiteX2" fmla="*/ 2975513 w 4564585"/>
              <a:gd name="connsiteY2" fmla="*/ 856012 h 4418399"/>
              <a:gd name="connsiteX3" fmla="*/ 4364000 w 4564585"/>
              <a:gd name="connsiteY3" fmla="*/ 1268405 h 4418399"/>
              <a:gd name="connsiteX4" fmla="*/ 4385900 w 4564585"/>
              <a:gd name="connsiteY4" fmla="*/ 2706798 h 4418399"/>
              <a:gd name="connsiteX5" fmla="*/ 3471500 w 4564585"/>
              <a:gd name="connsiteY5" fmla="*/ 2572336 h 4418399"/>
              <a:gd name="connsiteX6" fmla="*/ 3044335 w 4564585"/>
              <a:gd name="connsiteY6" fmla="*/ 2987125 h 4418399"/>
              <a:gd name="connsiteX7" fmla="*/ 3145101 w 4564585"/>
              <a:gd name="connsiteY7" fmla="*/ 4183405 h 4418399"/>
              <a:gd name="connsiteX8" fmla="*/ 2105360 w 4564585"/>
              <a:gd name="connsiteY8" fmla="*/ 4270034 h 4418399"/>
              <a:gd name="connsiteX9" fmla="*/ 1096623 w 4564585"/>
              <a:gd name="connsiteY9" fmla="*/ 3151716 h 4418399"/>
              <a:gd name="connsiteX10" fmla="*/ 84053 w 4564585"/>
              <a:gd name="connsiteY10" fmla="*/ 2669471 h 4418399"/>
              <a:gd name="connsiteX11" fmla="*/ 180995 w 4564585"/>
              <a:gd name="connsiteY11" fmla="*/ 1705630 h 4418399"/>
              <a:gd name="connsiteX12" fmla="*/ 1162788 w 4564585"/>
              <a:gd name="connsiteY12" fmla="*/ 866851 h 4418399"/>
              <a:gd name="connsiteX13" fmla="*/ 1019079 w 4564585"/>
              <a:gd name="connsiteY13" fmla="*/ 565272 h 4418399"/>
              <a:gd name="connsiteX14" fmla="*/ 1295628 w 4564585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5145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62519"/>
              <a:gd name="connsiteY0" fmla="*/ 38878 h 4418399"/>
              <a:gd name="connsiteX1" fmla="*/ 2083863 w 4562519"/>
              <a:gd name="connsiteY1" fmla="*/ 213728 h 4418399"/>
              <a:gd name="connsiteX2" fmla="*/ 2975513 w 4562519"/>
              <a:gd name="connsiteY2" fmla="*/ 856012 h 4418399"/>
              <a:gd name="connsiteX3" fmla="*/ 4364000 w 4562519"/>
              <a:gd name="connsiteY3" fmla="*/ 1268405 h 4418399"/>
              <a:gd name="connsiteX4" fmla="*/ 4385900 w 4562519"/>
              <a:gd name="connsiteY4" fmla="*/ 2706798 h 4418399"/>
              <a:gd name="connsiteX5" fmla="*/ 3471500 w 4562519"/>
              <a:gd name="connsiteY5" fmla="*/ 2572336 h 4418399"/>
              <a:gd name="connsiteX6" fmla="*/ 3044335 w 4562519"/>
              <a:gd name="connsiteY6" fmla="*/ 2987125 h 4418399"/>
              <a:gd name="connsiteX7" fmla="*/ 3151451 w 4562519"/>
              <a:gd name="connsiteY7" fmla="*/ 4183405 h 4418399"/>
              <a:gd name="connsiteX8" fmla="*/ 2105360 w 4562519"/>
              <a:gd name="connsiteY8" fmla="*/ 4270034 h 4418399"/>
              <a:gd name="connsiteX9" fmla="*/ 1096623 w 4562519"/>
              <a:gd name="connsiteY9" fmla="*/ 3151716 h 4418399"/>
              <a:gd name="connsiteX10" fmla="*/ 84053 w 4562519"/>
              <a:gd name="connsiteY10" fmla="*/ 2669471 h 4418399"/>
              <a:gd name="connsiteX11" fmla="*/ 180995 w 4562519"/>
              <a:gd name="connsiteY11" fmla="*/ 1705630 h 4418399"/>
              <a:gd name="connsiteX12" fmla="*/ 1162788 w 4562519"/>
              <a:gd name="connsiteY12" fmla="*/ 866851 h 4418399"/>
              <a:gd name="connsiteX13" fmla="*/ 1019079 w 4562519"/>
              <a:gd name="connsiteY13" fmla="*/ 565272 h 4418399"/>
              <a:gd name="connsiteX14" fmla="*/ 1295628 w 4562519"/>
              <a:gd name="connsiteY14" fmla="*/ 38878 h 4418399"/>
              <a:gd name="connsiteX0" fmla="*/ 1295628 w 4566649"/>
              <a:gd name="connsiteY0" fmla="*/ 38878 h 4418399"/>
              <a:gd name="connsiteX1" fmla="*/ 2083863 w 4566649"/>
              <a:gd name="connsiteY1" fmla="*/ 213728 h 4418399"/>
              <a:gd name="connsiteX2" fmla="*/ 2975513 w 4566649"/>
              <a:gd name="connsiteY2" fmla="*/ 856012 h 4418399"/>
              <a:gd name="connsiteX3" fmla="*/ 4373525 w 4566649"/>
              <a:gd name="connsiteY3" fmla="*/ 1268405 h 4418399"/>
              <a:gd name="connsiteX4" fmla="*/ 4385900 w 4566649"/>
              <a:gd name="connsiteY4" fmla="*/ 2706798 h 4418399"/>
              <a:gd name="connsiteX5" fmla="*/ 3471500 w 4566649"/>
              <a:gd name="connsiteY5" fmla="*/ 2572336 h 4418399"/>
              <a:gd name="connsiteX6" fmla="*/ 3044335 w 4566649"/>
              <a:gd name="connsiteY6" fmla="*/ 2987125 h 4418399"/>
              <a:gd name="connsiteX7" fmla="*/ 3151451 w 4566649"/>
              <a:gd name="connsiteY7" fmla="*/ 4183405 h 4418399"/>
              <a:gd name="connsiteX8" fmla="*/ 2105360 w 4566649"/>
              <a:gd name="connsiteY8" fmla="*/ 4270034 h 4418399"/>
              <a:gd name="connsiteX9" fmla="*/ 1096623 w 4566649"/>
              <a:gd name="connsiteY9" fmla="*/ 3151716 h 4418399"/>
              <a:gd name="connsiteX10" fmla="*/ 84053 w 4566649"/>
              <a:gd name="connsiteY10" fmla="*/ 2669471 h 4418399"/>
              <a:gd name="connsiteX11" fmla="*/ 180995 w 4566649"/>
              <a:gd name="connsiteY11" fmla="*/ 1705630 h 4418399"/>
              <a:gd name="connsiteX12" fmla="*/ 1162788 w 4566649"/>
              <a:gd name="connsiteY12" fmla="*/ 866851 h 4418399"/>
              <a:gd name="connsiteX13" fmla="*/ 1019079 w 4566649"/>
              <a:gd name="connsiteY13" fmla="*/ 565272 h 4418399"/>
              <a:gd name="connsiteX14" fmla="*/ 1295628 w 4566649"/>
              <a:gd name="connsiteY14" fmla="*/ 38878 h 4418399"/>
              <a:gd name="connsiteX0" fmla="*/ 1295628 w 4560204"/>
              <a:gd name="connsiteY0" fmla="*/ 38878 h 4418399"/>
              <a:gd name="connsiteX1" fmla="*/ 2083863 w 4560204"/>
              <a:gd name="connsiteY1" fmla="*/ 213728 h 4418399"/>
              <a:gd name="connsiteX2" fmla="*/ 2975513 w 4560204"/>
              <a:gd name="connsiteY2" fmla="*/ 856012 h 4418399"/>
              <a:gd name="connsiteX3" fmla="*/ 4373525 w 4560204"/>
              <a:gd name="connsiteY3" fmla="*/ 1268405 h 4418399"/>
              <a:gd name="connsiteX4" fmla="*/ 4385900 w 4560204"/>
              <a:gd name="connsiteY4" fmla="*/ 2706798 h 4418399"/>
              <a:gd name="connsiteX5" fmla="*/ 3471500 w 4560204"/>
              <a:gd name="connsiteY5" fmla="*/ 2572336 h 4418399"/>
              <a:gd name="connsiteX6" fmla="*/ 3044335 w 4560204"/>
              <a:gd name="connsiteY6" fmla="*/ 2987125 h 4418399"/>
              <a:gd name="connsiteX7" fmla="*/ 3151451 w 4560204"/>
              <a:gd name="connsiteY7" fmla="*/ 4183405 h 4418399"/>
              <a:gd name="connsiteX8" fmla="*/ 2105360 w 4560204"/>
              <a:gd name="connsiteY8" fmla="*/ 4270034 h 4418399"/>
              <a:gd name="connsiteX9" fmla="*/ 1096623 w 4560204"/>
              <a:gd name="connsiteY9" fmla="*/ 3151716 h 4418399"/>
              <a:gd name="connsiteX10" fmla="*/ 84053 w 4560204"/>
              <a:gd name="connsiteY10" fmla="*/ 2669471 h 4418399"/>
              <a:gd name="connsiteX11" fmla="*/ 180995 w 4560204"/>
              <a:gd name="connsiteY11" fmla="*/ 1705630 h 4418399"/>
              <a:gd name="connsiteX12" fmla="*/ 1162788 w 4560204"/>
              <a:gd name="connsiteY12" fmla="*/ 866851 h 4418399"/>
              <a:gd name="connsiteX13" fmla="*/ 1019079 w 4560204"/>
              <a:gd name="connsiteY13" fmla="*/ 565272 h 4418399"/>
              <a:gd name="connsiteX14" fmla="*/ 1295628 w 4560204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2346 w 4564480"/>
              <a:gd name="connsiteY2" fmla="*/ 865513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49085"/>
              <a:gd name="connsiteY0" fmla="*/ 38878 h 4418399"/>
              <a:gd name="connsiteX1" fmla="*/ 2083863 w 4549085"/>
              <a:gd name="connsiteY1" fmla="*/ 213728 h 4418399"/>
              <a:gd name="connsiteX2" fmla="*/ 2972346 w 4549085"/>
              <a:gd name="connsiteY2" fmla="*/ 865513 h 4418399"/>
              <a:gd name="connsiteX3" fmla="*/ 4354523 w 4549085"/>
              <a:gd name="connsiteY3" fmla="*/ 1277907 h 4418399"/>
              <a:gd name="connsiteX4" fmla="*/ 4373232 w 4549085"/>
              <a:gd name="connsiteY4" fmla="*/ 2706798 h 4418399"/>
              <a:gd name="connsiteX5" fmla="*/ 3471500 w 4549085"/>
              <a:gd name="connsiteY5" fmla="*/ 2572336 h 4418399"/>
              <a:gd name="connsiteX6" fmla="*/ 3044335 w 4549085"/>
              <a:gd name="connsiteY6" fmla="*/ 2987125 h 4418399"/>
              <a:gd name="connsiteX7" fmla="*/ 3151451 w 4549085"/>
              <a:gd name="connsiteY7" fmla="*/ 4183405 h 4418399"/>
              <a:gd name="connsiteX8" fmla="*/ 2105360 w 4549085"/>
              <a:gd name="connsiteY8" fmla="*/ 4270034 h 4418399"/>
              <a:gd name="connsiteX9" fmla="*/ 1096623 w 4549085"/>
              <a:gd name="connsiteY9" fmla="*/ 3151716 h 4418399"/>
              <a:gd name="connsiteX10" fmla="*/ 84053 w 4549085"/>
              <a:gd name="connsiteY10" fmla="*/ 2669471 h 4418399"/>
              <a:gd name="connsiteX11" fmla="*/ 180995 w 4549085"/>
              <a:gd name="connsiteY11" fmla="*/ 1705630 h 4418399"/>
              <a:gd name="connsiteX12" fmla="*/ 1156438 w 4549085"/>
              <a:gd name="connsiteY12" fmla="*/ 866851 h 4418399"/>
              <a:gd name="connsiteX13" fmla="*/ 1015904 w 4549085"/>
              <a:gd name="connsiteY13" fmla="*/ 574797 h 4418399"/>
              <a:gd name="connsiteX14" fmla="*/ 1295628 w 4549085"/>
              <a:gd name="connsiteY14" fmla="*/ 38878 h 4418399"/>
              <a:gd name="connsiteX0" fmla="*/ 1295628 w 4540095"/>
              <a:gd name="connsiteY0" fmla="*/ 38878 h 4418399"/>
              <a:gd name="connsiteX1" fmla="*/ 2083863 w 4540095"/>
              <a:gd name="connsiteY1" fmla="*/ 213728 h 4418399"/>
              <a:gd name="connsiteX2" fmla="*/ 2972346 w 4540095"/>
              <a:gd name="connsiteY2" fmla="*/ 865513 h 4418399"/>
              <a:gd name="connsiteX3" fmla="*/ 4354523 w 4540095"/>
              <a:gd name="connsiteY3" fmla="*/ 1277907 h 4418399"/>
              <a:gd name="connsiteX4" fmla="*/ 4373232 w 4540095"/>
              <a:gd name="connsiteY4" fmla="*/ 2706798 h 4418399"/>
              <a:gd name="connsiteX5" fmla="*/ 3471500 w 4540095"/>
              <a:gd name="connsiteY5" fmla="*/ 2572336 h 4418399"/>
              <a:gd name="connsiteX6" fmla="*/ 3044335 w 4540095"/>
              <a:gd name="connsiteY6" fmla="*/ 2987125 h 4418399"/>
              <a:gd name="connsiteX7" fmla="*/ 3151451 w 4540095"/>
              <a:gd name="connsiteY7" fmla="*/ 4183405 h 4418399"/>
              <a:gd name="connsiteX8" fmla="*/ 2105360 w 4540095"/>
              <a:gd name="connsiteY8" fmla="*/ 4270034 h 4418399"/>
              <a:gd name="connsiteX9" fmla="*/ 1096623 w 4540095"/>
              <a:gd name="connsiteY9" fmla="*/ 3151716 h 4418399"/>
              <a:gd name="connsiteX10" fmla="*/ 84053 w 4540095"/>
              <a:gd name="connsiteY10" fmla="*/ 2669471 h 4418399"/>
              <a:gd name="connsiteX11" fmla="*/ 180995 w 4540095"/>
              <a:gd name="connsiteY11" fmla="*/ 1705630 h 4418399"/>
              <a:gd name="connsiteX12" fmla="*/ 1156438 w 4540095"/>
              <a:gd name="connsiteY12" fmla="*/ 866851 h 4418399"/>
              <a:gd name="connsiteX13" fmla="*/ 1015904 w 4540095"/>
              <a:gd name="connsiteY13" fmla="*/ 574797 h 4418399"/>
              <a:gd name="connsiteX14" fmla="*/ 1295628 w 4540095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44335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34834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977899 w 4542652"/>
              <a:gd name="connsiteY13" fmla="*/ 584298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4882 h 4415015"/>
              <a:gd name="connsiteX1" fmla="*/ 2083863 w 4542652"/>
              <a:gd name="connsiteY1" fmla="*/ 209732 h 4415015"/>
              <a:gd name="connsiteX2" fmla="*/ 2972346 w 4542652"/>
              <a:gd name="connsiteY2" fmla="*/ 861517 h 4415015"/>
              <a:gd name="connsiteX3" fmla="*/ 4354523 w 4542652"/>
              <a:gd name="connsiteY3" fmla="*/ 1273911 h 4415015"/>
              <a:gd name="connsiteX4" fmla="*/ 4373232 w 4542652"/>
              <a:gd name="connsiteY4" fmla="*/ 2702802 h 4415015"/>
              <a:gd name="connsiteX5" fmla="*/ 3471500 w 4542652"/>
              <a:gd name="connsiteY5" fmla="*/ 2568340 h 4415015"/>
              <a:gd name="connsiteX6" fmla="*/ 3034834 w 4542652"/>
              <a:gd name="connsiteY6" fmla="*/ 2983129 h 4415015"/>
              <a:gd name="connsiteX7" fmla="*/ 3141949 w 4542652"/>
              <a:gd name="connsiteY7" fmla="*/ 4176242 h 4415015"/>
              <a:gd name="connsiteX8" fmla="*/ 2105360 w 4542652"/>
              <a:gd name="connsiteY8" fmla="*/ 4266038 h 4415015"/>
              <a:gd name="connsiteX9" fmla="*/ 1099791 w 4542652"/>
              <a:gd name="connsiteY9" fmla="*/ 3154054 h 4415015"/>
              <a:gd name="connsiteX10" fmla="*/ 84053 w 4542652"/>
              <a:gd name="connsiteY10" fmla="*/ 2665475 h 4415015"/>
              <a:gd name="connsiteX11" fmla="*/ 180995 w 4542652"/>
              <a:gd name="connsiteY11" fmla="*/ 1701634 h 4415015"/>
              <a:gd name="connsiteX12" fmla="*/ 1156438 w 4542652"/>
              <a:gd name="connsiteY12" fmla="*/ 862855 h 4415015"/>
              <a:gd name="connsiteX13" fmla="*/ 1006403 w 4542652"/>
              <a:gd name="connsiteY13" fmla="*/ 573968 h 4415015"/>
              <a:gd name="connsiteX14" fmla="*/ 1295628 w 4542652"/>
              <a:gd name="connsiteY14" fmla="*/ 34882 h 4415015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8911"/>
              <a:gd name="connsiteY0" fmla="*/ 31251 h 4411384"/>
              <a:gd name="connsiteX1" fmla="*/ 2077529 w 4548911"/>
              <a:gd name="connsiteY1" fmla="*/ 215602 h 4411384"/>
              <a:gd name="connsiteX2" fmla="*/ 2972346 w 4548911"/>
              <a:gd name="connsiteY2" fmla="*/ 857886 h 4411384"/>
              <a:gd name="connsiteX3" fmla="*/ 4354523 w 4548911"/>
              <a:gd name="connsiteY3" fmla="*/ 1270280 h 4411384"/>
              <a:gd name="connsiteX4" fmla="*/ 4373232 w 4548911"/>
              <a:gd name="connsiteY4" fmla="*/ 2699171 h 4411384"/>
              <a:gd name="connsiteX5" fmla="*/ 3471500 w 4548911"/>
              <a:gd name="connsiteY5" fmla="*/ 2564709 h 4411384"/>
              <a:gd name="connsiteX6" fmla="*/ 3034834 w 4548911"/>
              <a:gd name="connsiteY6" fmla="*/ 2979498 h 4411384"/>
              <a:gd name="connsiteX7" fmla="*/ 3141949 w 4548911"/>
              <a:gd name="connsiteY7" fmla="*/ 4172611 h 4411384"/>
              <a:gd name="connsiteX8" fmla="*/ 2105360 w 4548911"/>
              <a:gd name="connsiteY8" fmla="*/ 4262407 h 4411384"/>
              <a:gd name="connsiteX9" fmla="*/ 1099791 w 4548911"/>
              <a:gd name="connsiteY9" fmla="*/ 3150423 h 4411384"/>
              <a:gd name="connsiteX10" fmla="*/ 84053 w 4548911"/>
              <a:gd name="connsiteY10" fmla="*/ 2661844 h 4411384"/>
              <a:gd name="connsiteX11" fmla="*/ 180995 w 4548911"/>
              <a:gd name="connsiteY11" fmla="*/ 1698003 h 4411384"/>
              <a:gd name="connsiteX12" fmla="*/ 1156438 w 4548911"/>
              <a:gd name="connsiteY12" fmla="*/ 859224 h 4411384"/>
              <a:gd name="connsiteX13" fmla="*/ 1006403 w 4548911"/>
              <a:gd name="connsiteY13" fmla="*/ 570337 h 4411384"/>
              <a:gd name="connsiteX14" fmla="*/ 1295628 w 4548911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434283"/>
              <a:gd name="connsiteY0" fmla="*/ 31251 h 4411384"/>
              <a:gd name="connsiteX1" fmla="*/ 2077529 w 4434283"/>
              <a:gd name="connsiteY1" fmla="*/ 215602 h 4411384"/>
              <a:gd name="connsiteX2" fmla="*/ 2972346 w 4434283"/>
              <a:gd name="connsiteY2" fmla="*/ 857886 h 4411384"/>
              <a:gd name="connsiteX3" fmla="*/ 3653996 w 4434283"/>
              <a:gd name="connsiteY3" fmla="*/ 1021013 h 4411384"/>
              <a:gd name="connsiteX4" fmla="*/ 4373232 w 4434283"/>
              <a:gd name="connsiteY4" fmla="*/ 2699171 h 4411384"/>
              <a:gd name="connsiteX5" fmla="*/ 3471500 w 4434283"/>
              <a:gd name="connsiteY5" fmla="*/ 2564709 h 4411384"/>
              <a:gd name="connsiteX6" fmla="*/ 3034834 w 4434283"/>
              <a:gd name="connsiteY6" fmla="*/ 2979498 h 4411384"/>
              <a:gd name="connsiteX7" fmla="*/ 3141949 w 4434283"/>
              <a:gd name="connsiteY7" fmla="*/ 4172611 h 4411384"/>
              <a:gd name="connsiteX8" fmla="*/ 2105360 w 4434283"/>
              <a:gd name="connsiteY8" fmla="*/ 4262407 h 4411384"/>
              <a:gd name="connsiteX9" fmla="*/ 1099791 w 4434283"/>
              <a:gd name="connsiteY9" fmla="*/ 3150423 h 4411384"/>
              <a:gd name="connsiteX10" fmla="*/ 84053 w 4434283"/>
              <a:gd name="connsiteY10" fmla="*/ 2661844 h 4411384"/>
              <a:gd name="connsiteX11" fmla="*/ 180995 w 4434283"/>
              <a:gd name="connsiteY11" fmla="*/ 1698003 h 4411384"/>
              <a:gd name="connsiteX12" fmla="*/ 1156438 w 4434283"/>
              <a:gd name="connsiteY12" fmla="*/ 859224 h 4411384"/>
              <a:gd name="connsiteX13" fmla="*/ 1006403 w 4434283"/>
              <a:gd name="connsiteY13" fmla="*/ 570337 h 4411384"/>
              <a:gd name="connsiteX14" fmla="*/ 1295628 w 4434283"/>
              <a:gd name="connsiteY14" fmla="*/ 31251 h 4411384"/>
              <a:gd name="connsiteX0" fmla="*/ 1295628 w 3838628"/>
              <a:gd name="connsiteY0" fmla="*/ 31251 h 4411384"/>
              <a:gd name="connsiteX1" fmla="*/ 2077529 w 3838628"/>
              <a:gd name="connsiteY1" fmla="*/ 215602 h 4411384"/>
              <a:gd name="connsiteX2" fmla="*/ 2972346 w 3838628"/>
              <a:gd name="connsiteY2" fmla="*/ 857886 h 4411384"/>
              <a:gd name="connsiteX3" fmla="*/ 3653996 w 3838628"/>
              <a:gd name="connsiteY3" fmla="*/ 1021013 h 4411384"/>
              <a:gd name="connsiteX4" fmla="*/ 3638325 w 3838628"/>
              <a:gd name="connsiteY4" fmla="*/ 2587431 h 4411384"/>
              <a:gd name="connsiteX5" fmla="*/ 3471500 w 3838628"/>
              <a:gd name="connsiteY5" fmla="*/ 2564709 h 4411384"/>
              <a:gd name="connsiteX6" fmla="*/ 3034834 w 3838628"/>
              <a:gd name="connsiteY6" fmla="*/ 2979498 h 4411384"/>
              <a:gd name="connsiteX7" fmla="*/ 3141949 w 3838628"/>
              <a:gd name="connsiteY7" fmla="*/ 4172611 h 4411384"/>
              <a:gd name="connsiteX8" fmla="*/ 2105360 w 3838628"/>
              <a:gd name="connsiteY8" fmla="*/ 4262407 h 4411384"/>
              <a:gd name="connsiteX9" fmla="*/ 1099791 w 3838628"/>
              <a:gd name="connsiteY9" fmla="*/ 3150423 h 4411384"/>
              <a:gd name="connsiteX10" fmla="*/ 84053 w 3838628"/>
              <a:gd name="connsiteY10" fmla="*/ 2661844 h 4411384"/>
              <a:gd name="connsiteX11" fmla="*/ 180995 w 3838628"/>
              <a:gd name="connsiteY11" fmla="*/ 1698003 h 4411384"/>
              <a:gd name="connsiteX12" fmla="*/ 1156438 w 3838628"/>
              <a:gd name="connsiteY12" fmla="*/ 859224 h 4411384"/>
              <a:gd name="connsiteX13" fmla="*/ 1006403 w 3838628"/>
              <a:gd name="connsiteY13" fmla="*/ 570337 h 4411384"/>
              <a:gd name="connsiteX14" fmla="*/ 1295628 w 3838628"/>
              <a:gd name="connsiteY14" fmla="*/ 31251 h 4411384"/>
              <a:gd name="connsiteX0" fmla="*/ 1295628 w 3838628"/>
              <a:gd name="connsiteY0" fmla="*/ 31251 h 4262407"/>
              <a:gd name="connsiteX1" fmla="*/ 2077529 w 3838628"/>
              <a:gd name="connsiteY1" fmla="*/ 215602 h 4262407"/>
              <a:gd name="connsiteX2" fmla="*/ 2972346 w 3838628"/>
              <a:gd name="connsiteY2" fmla="*/ 857886 h 4262407"/>
              <a:gd name="connsiteX3" fmla="*/ 3653996 w 3838628"/>
              <a:gd name="connsiteY3" fmla="*/ 1021013 h 4262407"/>
              <a:gd name="connsiteX4" fmla="*/ 3638325 w 3838628"/>
              <a:gd name="connsiteY4" fmla="*/ 2587431 h 4262407"/>
              <a:gd name="connsiteX5" fmla="*/ 3471500 w 3838628"/>
              <a:gd name="connsiteY5" fmla="*/ 2564709 h 4262407"/>
              <a:gd name="connsiteX6" fmla="*/ 3034834 w 3838628"/>
              <a:gd name="connsiteY6" fmla="*/ 2979498 h 4262407"/>
              <a:gd name="connsiteX7" fmla="*/ 2105360 w 3838628"/>
              <a:gd name="connsiteY7" fmla="*/ 4262407 h 4262407"/>
              <a:gd name="connsiteX8" fmla="*/ 1099791 w 3838628"/>
              <a:gd name="connsiteY8" fmla="*/ 3150423 h 4262407"/>
              <a:gd name="connsiteX9" fmla="*/ 84053 w 3838628"/>
              <a:gd name="connsiteY9" fmla="*/ 2661844 h 4262407"/>
              <a:gd name="connsiteX10" fmla="*/ 180995 w 3838628"/>
              <a:gd name="connsiteY10" fmla="*/ 1698003 h 4262407"/>
              <a:gd name="connsiteX11" fmla="*/ 1156438 w 3838628"/>
              <a:gd name="connsiteY11" fmla="*/ 859224 h 4262407"/>
              <a:gd name="connsiteX12" fmla="*/ 1006403 w 3838628"/>
              <a:gd name="connsiteY12" fmla="*/ 570337 h 4262407"/>
              <a:gd name="connsiteX13" fmla="*/ 1295628 w 3838628"/>
              <a:gd name="connsiteY13" fmla="*/ 31251 h 4262407"/>
              <a:gd name="connsiteX0" fmla="*/ 1295628 w 3838628"/>
              <a:gd name="connsiteY0" fmla="*/ 31251 h 3162928"/>
              <a:gd name="connsiteX1" fmla="*/ 2077529 w 3838628"/>
              <a:gd name="connsiteY1" fmla="*/ 215602 h 3162928"/>
              <a:gd name="connsiteX2" fmla="*/ 2972346 w 3838628"/>
              <a:gd name="connsiteY2" fmla="*/ 857886 h 3162928"/>
              <a:gd name="connsiteX3" fmla="*/ 3653996 w 3838628"/>
              <a:gd name="connsiteY3" fmla="*/ 1021013 h 3162928"/>
              <a:gd name="connsiteX4" fmla="*/ 3638325 w 3838628"/>
              <a:gd name="connsiteY4" fmla="*/ 2587431 h 3162928"/>
              <a:gd name="connsiteX5" fmla="*/ 3471500 w 3838628"/>
              <a:gd name="connsiteY5" fmla="*/ 2564709 h 3162928"/>
              <a:gd name="connsiteX6" fmla="*/ 3034834 w 3838628"/>
              <a:gd name="connsiteY6" fmla="*/ 2979498 h 3162928"/>
              <a:gd name="connsiteX7" fmla="*/ 1099791 w 3838628"/>
              <a:gd name="connsiteY7" fmla="*/ 3150423 h 3162928"/>
              <a:gd name="connsiteX8" fmla="*/ 84053 w 3838628"/>
              <a:gd name="connsiteY8" fmla="*/ 2661844 h 3162928"/>
              <a:gd name="connsiteX9" fmla="*/ 180995 w 3838628"/>
              <a:gd name="connsiteY9" fmla="*/ 1698003 h 3162928"/>
              <a:gd name="connsiteX10" fmla="*/ 1156438 w 3838628"/>
              <a:gd name="connsiteY10" fmla="*/ 859224 h 3162928"/>
              <a:gd name="connsiteX11" fmla="*/ 1006403 w 3838628"/>
              <a:gd name="connsiteY11" fmla="*/ 570337 h 3162928"/>
              <a:gd name="connsiteX12" fmla="*/ 1295628 w 3838628"/>
              <a:gd name="connsiteY12" fmla="*/ 31251 h 3162928"/>
              <a:gd name="connsiteX0" fmla="*/ 1295628 w 3838628"/>
              <a:gd name="connsiteY0" fmla="*/ 31251 h 3202688"/>
              <a:gd name="connsiteX1" fmla="*/ 2077529 w 3838628"/>
              <a:gd name="connsiteY1" fmla="*/ 215602 h 3202688"/>
              <a:gd name="connsiteX2" fmla="*/ 2972346 w 3838628"/>
              <a:gd name="connsiteY2" fmla="*/ 857886 h 3202688"/>
              <a:gd name="connsiteX3" fmla="*/ 3653996 w 3838628"/>
              <a:gd name="connsiteY3" fmla="*/ 1021013 h 3202688"/>
              <a:gd name="connsiteX4" fmla="*/ 3638325 w 3838628"/>
              <a:gd name="connsiteY4" fmla="*/ 2587431 h 3202688"/>
              <a:gd name="connsiteX5" fmla="*/ 3471500 w 3838628"/>
              <a:gd name="connsiteY5" fmla="*/ 2564709 h 3202688"/>
              <a:gd name="connsiteX6" fmla="*/ 3034834 w 3838628"/>
              <a:gd name="connsiteY6" fmla="*/ 2979498 h 3202688"/>
              <a:gd name="connsiteX7" fmla="*/ 1227718 w 3838628"/>
              <a:gd name="connsiteY7" fmla="*/ 3172322 h 3202688"/>
              <a:gd name="connsiteX8" fmla="*/ 1099791 w 3838628"/>
              <a:gd name="connsiteY8" fmla="*/ 3150423 h 3202688"/>
              <a:gd name="connsiteX9" fmla="*/ 84053 w 3838628"/>
              <a:gd name="connsiteY9" fmla="*/ 2661844 h 3202688"/>
              <a:gd name="connsiteX10" fmla="*/ 180995 w 3838628"/>
              <a:gd name="connsiteY10" fmla="*/ 1698003 h 3202688"/>
              <a:gd name="connsiteX11" fmla="*/ 1156438 w 3838628"/>
              <a:gd name="connsiteY11" fmla="*/ 859224 h 3202688"/>
              <a:gd name="connsiteX12" fmla="*/ 1006403 w 3838628"/>
              <a:gd name="connsiteY12" fmla="*/ 570337 h 3202688"/>
              <a:gd name="connsiteX13" fmla="*/ 1295628 w 3838628"/>
              <a:gd name="connsiteY13" fmla="*/ 31251 h 3202688"/>
              <a:gd name="connsiteX0" fmla="*/ 1295628 w 3838628"/>
              <a:gd name="connsiteY0" fmla="*/ 31251 h 3175635"/>
              <a:gd name="connsiteX1" fmla="*/ 2077529 w 3838628"/>
              <a:gd name="connsiteY1" fmla="*/ 215602 h 3175635"/>
              <a:gd name="connsiteX2" fmla="*/ 2972346 w 3838628"/>
              <a:gd name="connsiteY2" fmla="*/ 857886 h 3175635"/>
              <a:gd name="connsiteX3" fmla="*/ 3653996 w 3838628"/>
              <a:gd name="connsiteY3" fmla="*/ 1021013 h 3175635"/>
              <a:gd name="connsiteX4" fmla="*/ 3638325 w 3838628"/>
              <a:gd name="connsiteY4" fmla="*/ 2587431 h 3175635"/>
              <a:gd name="connsiteX5" fmla="*/ 3471500 w 3838628"/>
              <a:gd name="connsiteY5" fmla="*/ 2564709 h 3175635"/>
              <a:gd name="connsiteX6" fmla="*/ 3034834 w 3838628"/>
              <a:gd name="connsiteY6" fmla="*/ 2979498 h 3175635"/>
              <a:gd name="connsiteX7" fmla="*/ 1227718 w 3838628"/>
              <a:gd name="connsiteY7" fmla="*/ 3172322 h 3175635"/>
              <a:gd name="connsiteX8" fmla="*/ 897799 w 3838628"/>
              <a:gd name="connsiteY8" fmla="*/ 2957027 h 3175635"/>
              <a:gd name="connsiteX9" fmla="*/ 84053 w 3838628"/>
              <a:gd name="connsiteY9" fmla="*/ 2661844 h 3175635"/>
              <a:gd name="connsiteX10" fmla="*/ 180995 w 3838628"/>
              <a:gd name="connsiteY10" fmla="*/ 1698003 h 3175635"/>
              <a:gd name="connsiteX11" fmla="*/ 1156438 w 3838628"/>
              <a:gd name="connsiteY11" fmla="*/ 859224 h 3175635"/>
              <a:gd name="connsiteX12" fmla="*/ 1006403 w 3838628"/>
              <a:gd name="connsiteY12" fmla="*/ 570337 h 3175635"/>
              <a:gd name="connsiteX13" fmla="*/ 1295628 w 3838628"/>
              <a:gd name="connsiteY13" fmla="*/ 31251 h 3175635"/>
              <a:gd name="connsiteX0" fmla="*/ 1295628 w 3838628"/>
              <a:gd name="connsiteY0" fmla="*/ 31251 h 3014707"/>
              <a:gd name="connsiteX1" fmla="*/ 2077529 w 3838628"/>
              <a:gd name="connsiteY1" fmla="*/ 215602 h 3014707"/>
              <a:gd name="connsiteX2" fmla="*/ 2972346 w 3838628"/>
              <a:gd name="connsiteY2" fmla="*/ 857886 h 3014707"/>
              <a:gd name="connsiteX3" fmla="*/ 3653996 w 3838628"/>
              <a:gd name="connsiteY3" fmla="*/ 1021013 h 3014707"/>
              <a:gd name="connsiteX4" fmla="*/ 3638325 w 3838628"/>
              <a:gd name="connsiteY4" fmla="*/ 2587431 h 3014707"/>
              <a:gd name="connsiteX5" fmla="*/ 3471500 w 3838628"/>
              <a:gd name="connsiteY5" fmla="*/ 2564709 h 3014707"/>
              <a:gd name="connsiteX6" fmla="*/ 3034834 w 3838628"/>
              <a:gd name="connsiteY6" fmla="*/ 2979498 h 3014707"/>
              <a:gd name="connsiteX7" fmla="*/ 1365244 w 3838628"/>
              <a:gd name="connsiteY7" fmla="*/ 2966033 h 3014707"/>
              <a:gd name="connsiteX8" fmla="*/ 897799 w 3838628"/>
              <a:gd name="connsiteY8" fmla="*/ 2957027 h 3014707"/>
              <a:gd name="connsiteX9" fmla="*/ 84053 w 3838628"/>
              <a:gd name="connsiteY9" fmla="*/ 2661844 h 3014707"/>
              <a:gd name="connsiteX10" fmla="*/ 180995 w 3838628"/>
              <a:gd name="connsiteY10" fmla="*/ 1698003 h 3014707"/>
              <a:gd name="connsiteX11" fmla="*/ 1156438 w 3838628"/>
              <a:gd name="connsiteY11" fmla="*/ 859224 h 3014707"/>
              <a:gd name="connsiteX12" fmla="*/ 1006403 w 3838628"/>
              <a:gd name="connsiteY12" fmla="*/ 570337 h 3014707"/>
              <a:gd name="connsiteX13" fmla="*/ 1295628 w 3838628"/>
              <a:gd name="connsiteY13" fmla="*/ 31251 h 3014707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39132 w 3838628"/>
              <a:gd name="connsiteY6" fmla="*/ 2962307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47727 w 3838628"/>
              <a:gd name="connsiteY6" fmla="*/ 2958009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703268"/>
              <a:gd name="connsiteY0" fmla="*/ 31251 h 3004230"/>
              <a:gd name="connsiteX1" fmla="*/ 2077529 w 3703268"/>
              <a:gd name="connsiteY1" fmla="*/ 215602 h 3004230"/>
              <a:gd name="connsiteX2" fmla="*/ 2972346 w 3703268"/>
              <a:gd name="connsiteY2" fmla="*/ 857886 h 3004230"/>
              <a:gd name="connsiteX3" fmla="*/ 3653996 w 3703268"/>
              <a:gd name="connsiteY3" fmla="*/ 984482 h 3004230"/>
              <a:gd name="connsiteX4" fmla="*/ 3703268 w 3703268"/>
              <a:gd name="connsiteY4" fmla="*/ 2587431 h 3004230"/>
              <a:gd name="connsiteX5" fmla="*/ 3471500 w 3703268"/>
              <a:gd name="connsiteY5" fmla="*/ 2564709 h 3004230"/>
              <a:gd name="connsiteX6" fmla="*/ 3039132 w 3703268"/>
              <a:gd name="connsiteY6" fmla="*/ 2966605 h 3004230"/>
              <a:gd name="connsiteX7" fmla="*/ 1365244 w 3703268"/>
              <a:gd name="connsiteY7" fmla="*/ 2966033 h 3004230"/>
              <a:gd name="connsiteX8" fmla="*/ 897799 w 3703268"/>
              <a:gd name="connsiteY8" fmla="*/ 2957027 h 3004230"/>
              <a:gd name="connsiteX9" fmla="*/ 84053 w 3703268"/>
              <a:gd name="connsiteY9" fmla="*/ 2661844 h 3004230"/>
              <a:gd name="connsiteX10" fmla="*/ 180995 w 3703268"/>
              <a:gd name="connsiteY10" fmla="*/ 1698003 h 3004230"/>
              <a:gd name="connsiteX11" fmla="*/ 1156438 w 3703268"/>
              <a:gd name="connsiteY11" fmla="*/ 859224 h 3004230"/>
              <a:gd name="connsiteX12" fmla="*/ 1006403 w 3703268"/>
              <a:gd name="connsiteY12" fmla="*/ 570337 h 3004230"/>
              <a:gd name="connsiteX13" fmla="*/ 1295628 w 3703268"/>
              <a:gd name="connsiteY13" fmla="*/ 31251 h 3004230"/>
              <a:gd name="connsiteX0" fmla="*/ 1295628 w 3654561"/>
              <a:gd name="connsiteY0" fmla="*/ 31251 h 3004230"/>
              <a:gd name="connsiteX1" fmla="*/ 2077529 w 3654561"/>
              <a:gd name="connsiteY1" fmla="*/ 215602 h 3004230"/>
              <a:gd name="connsiteX2" fmla="*/ 2972346 w 3654561"/>
              <a:gd name="connsiteY2" fmla="*/ 857886 h 3004230"/>
              <a:gd name="connsiteX3" fmla="*/ 3653996 w 3654561"/>
              <a:gd name="connsiteY3" fmla="*/ 984482 h 3004230"/>
              <a:gd name="connsiteX4" fmla="*/ 3654561 w 3654561"/>
              <a:gd name="connsiteY4" fmla="*/ 2587431 h 3004230"/>
              <a:gd name="connsiteX5" fmla="*/ 3471500 w 3654561"/>
              <a:gd name="connsiteY5" fmla="*/ 2564709 h 3004230"/>
              <a:gd name="connsiteX6" fmla="*/ 3039132 w 3654561"/>
              <a:gd name="connsiteY6" fmla="*/ 2966605 h 3004230"/>
              <a:gd name="connsiteX7" fmla="*/ 1365244 w 3654561"/>
              <a:gd name="connsiteY7" fmla="*/ 2966033 h 3004230"/>
              <a:gd name="connsiteX8" fmla="*/ 897799 w 3654561"/>
              <a:gd name="connsiteY8" fmla="*/ 2957027 h 3004230"/>
              <a:gd name="connsiteX9" fmla="*/ 84053 w 3654561"/>
              <a:gd name="connsiteY9" fmla="*/ 2661844 h 3004230"/>
              <a:gd name="connsiteX10" fmla="*/ 180995 w 3654561"/>
              <a:gd name="connsiteY10" fmla="*/ 1698003 h 3004230"/>
              <a:gd name="connsiteX11" fmla="*/ 1156438 w 3654561"/>
              <a:gd name="connsiteY11" fmla="*/ 859224 h 3004230"/>
              <a:gd name="connsiteX12" fmla="*/ 1006403 w 3654561"/>
              <a:gd name="connsiteY12" fmla="*/ 570337 h 3004230"/>
              <a:gd name="connsiteX13" fmla="*/ 1295628 w 3654561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3756"/>
              <a:gd name="connsiteX1" fmla="*/ 2077529 w 3653996"/>
              <a:gd name="connsiteY1" fmla="*/ 215602 h 3003756"/>
              <a:gd name="connsiteX2" fmla="*/ 2972346 w 3653996"/>
              <a:gd name="connsiteY2" fmla="*/ 857886 h 3003756"/>
              <a:gd name="connsiteX3" fmla="*/ 3653996 w 3653996"/>
              <a:gd name="connsiteY3" fmla="*/ 984482 h 3003756"/>
              <a:gd name="connsiteX4" fmla="*/ 3646443 w 3653996"/>
              <a:gd name="connsiteY4" fmla="*/ 2591491 h 3003756"/>
              <a:gd name="connsiteX5" fmla="*/ 3471500 w 3653996"/>
              <a:gd name="connsiteY5" fmla="*/ 2564709 h 3003756"/>
              <a:gd name="connsiteX6" fmla="*/ 3039132 w 3653996"/>
              <a:gd name="connsiteY6" fmla="*/ 2966605 h 3003756"/>
              <a:gd name="connsiteX7" fmla="*/ 1365244 w 3653996"/>
              <a:gd name="connsiteY7" fmla="*/ 2966033 h 3003756"/>
              <a:gd name="connsiteX8" fmla="*/ 897799 w 3653996"/>
              <a:gd name="connsiteY8" fmla="*/ 2957027 h 3003756"/>
              <a:gd name="connsiteX9" fmla="*/ 84053 w 3653996"/>
              <a:gd name="connsiteY9" fmla="*/ 2661844 h 3003756"/>
              <a:gd name="connsiteX10" fmla="*/ 180995 w 3653996"/>
              <a:gd name="connsiteY10" fmla="*/ 1698003 h 3003756"/>
              <a:gd name="connsiteX11" fmla="*/ 1156438 w 3653996"/>
              <a:gd name="connsiteY11" fmla="*/ 859224 h 3003756"/>
              <a:gd name="connsiteX12" fmla="*/ 1006403 w 3653996"/>
              <a:gd name="connsiteY12" fmla="*/ 570337 h 3003756"/>
              <a:gd name="connsiteX13" fmla="*/ 1295628 w 3653996"/>
              <a:gd name="connsiteY13" fmla="*/ 31251 h 3003756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69302 w 3653996"/>
              <a:gd name="connsiteY7" fmla="*/ 2913267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49008 w 3653996"/>
              <a:gd name="connsiteY7" fmla="*/ 2953856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7149"/>
              <a:gd name="connsiteX1" fmla="*/ 2077529 w 3653996"/>
              <a:gd name="connsiteY1" fmla="*/ 215602 h 2997149"/>
              <a:gd name="connsiteX2" fmla="*/ 2972346 w 3653996"/>
              <a:gd name="connsiteY2" fmla="*/ 857886 h 2997149"/>
              <a:gd name="connsiteX3" fmla="*/ 3653996 w 3653996"/>
              <a:gd name="connsiteY3" fmla="*/ 984482 h 2997149"/>
              <a:gd name="connsiteX4" fmla="*/ 3646443 w 3653996"/>
              <a:gd name="connsiteY4" fmla="*/ 2591491 h 2997149"/>
              <a:gd name="connsiteX5" fmla="*/ 3471500 w 3653996"/>
              <a:gd name="connsiteY5" fmla="*/ 2564709 h 2997149"/>
              <a:gd name="connsiteX6" fmla="*/ 3039132 w 3653996"/>
              <a:gd name="connsiteY6" fmla="*/ 2966605 h 2997149"/>
              <a:gd name="connsiteX7" fmla="*/ 1349008 w 3653996"/>
              <a:gd name="connsiteY7" fmla="*/ 2953856 h 2997149"/>
              <a:gd name="connsiteX8" fmla="*/ 877505 w 3653996"/>
              <a:gd name="connsiteY8" fmla="*/ 2965145 h 2997149"/>
              <a:gd name="connsiteX9" fmla="*/ 84053 w 3653996"/>
              <a:gd name="connsiteY9" fmla="*/ 2661844 h 2997149"/>
              <a:gd name="connsiteX10" fmla="*/ 180995 w 3653996"/>
              <a:gd name="connsiteY10" fmla="*/ 1698003 h 2997149"/>
              <a:gd name="connsiteX11" fmla="*/ 1156438 w 3653996"/>
              <a:gd name="connsiteY11" fmla="*/ 859224 h 2997149"/>
              <a:gd name="connsiteX12" fmla="*/ 1006403 w 3653996"/>
              <a:gd name="connsiteY12" fmla="*/ 570337 h 2997149"/>
              <a:gd name="connsiteX13" fmla="*/ 1295628 w 3653996"/>
              <a:gd name="connsiteY13" fmla="*/ 31251 h 2997149"/>
              <a:gd name="connsiteX0" fmla="*/ 1295628 w 3653996"/>
              <a:gd name="connsiteY0" fmla="*/ 31251 h 3018688"/>
              <a:gd name="connsiteX1" fmla="*/ 2077529 w 3653996"/>
              <a:gd name="connsiteY1" fmla="*/ 215602 h 3018688"/>
              <a:gd name="connsiteX2" fmla="*/ 2972346 w 3653996"/>
              <a:gd name="connsiteY2" fmla="*/ 857886 h 3018688"/>
              <a:gd name="connsiteX3" fmla="*/ 3653996 w 3653996"/>
              <a:gd name="connsiteY3" fmla="*/ 984482 h 3018688"/>
              <a:gd name="connsiteX4" fmla="*/ 3646443 w 3653996"/>
              <a:gd name="connsiteY4" fmla="*/ 2591491 h 3018688"/>
              <a:gd name="connsiteX5" fmla="*/ 3471500 w 3653996"/>
              <a:gd name="connsiteY5" fmla="*/ 2564709 h 3018688"/>
              <a:gd name="connsiteX6" fmla="*/ 3039132 w 3653996"/>
              <a:gd name="connsiteY6" fmla="*/ 2966605 h 3018688"/>
              <a:gd name="connsiteX7" fmla="*/ 1349008 w 3653996"/>
              <a:gd name="connsiteY7" fmla="*/ 2953856 h 3018688"/>
              <a:gd name="connsiteX8" fmla="*/ 877505 w 3653996"/>
              <a:gd name="connsiteY8" fmla="*/ 2965145 h 3018688"/>
              <a:gd name="connsiteX9" fmla="*/ 84053 w 3653996"/>
              <a:gd name="connsiteY9" fmla="*/ 2661844 h 3018688"/>
              <a:gd name="connsiteX10" fmla="*/ 180995 w 3653996"/>
              <a:gd name="connsiteY10" fmla="*/ 1698003 h 3018688"/>
              <a:gd name="connsiteX11" fmla="*/ 1156438 w 3653996"/>
              <a:gd name="connsiteY11" fmla="*/ 859224 h 3018688"/>
              <a:gd name="connsiteX12" fmla="*/ 1006403 w 3653996"/>
              <a:gd name="connsiteY12" fmla="*/ 570337 h 3018688"/>
              <a:gd name="connsiteX13" fmla="*/ 1295628 w 3653996"/>
              <a:gd name="connsiteY13" fmla="*/ 31251 h 3018688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45540"/>
              <a:gd name="connsiteX1" fmla="*/ 2077529 w 3653996"/>
              <a:gd name="connsiteY1" fmla="*/ 215602 h 3045540"/>
              <a:gd name="connsiteX2" fmla="*/ 2972346 w 3653996"/>
              <a:gd name="connsiteY2" fmla="*/ 857886 h 3045540"/>
              <a:gd name="connsiteX3" fmla="*/ 3653996 w 3653996"/>
              <a:gd name="connsiteY3" fmla="*/ 984482 h 3045540"/>
              <a:gd name="connsiteX4" fmla="*/ 3646443 w 3653996"/>
              <a:gd name="connsiteY4" fmla="*/ 2591491 h 3045540"/>
              <a:gd name="connsiteX5" fmla="*/ 3471500 w 3653996"/>
              <a:gd name="connsiteY5" fmla="*/ 2564709 h 3045540"/>
              <a:gd name="connsiteX6" fmla="*/ 3039132 w 3653996"/>
              <a:gd name="connsiteY6" fmla="*/ 2966605 h 3045540"/>
              <a:gd name="connsiteX7" fmla="*/ 1349008 w 3653996"/>
              <a:gd name="connsiteY7" fmla="*/ 2953856 h 3045540"/>
              <a:gd name="connsiteX8" fmla="*/ 329548 w 3653996"/>
              <a:gd name="connsiteY8" fmla="*/ 2969204 h 3045540"/>
              <a:gd name="connsiteX9" fmla="*/ 84053 w 3653996"/>
              <a:gd name="connsiteY9" fmla="*/ 2661844 h 3045540"/>
              <a:gd name="connsiteX10" fmla="*/ 180995 w 3653996"/>
              <a:gd name="connsiteY10" fmla="*/ 1698003 h 3045540"/>
              <a:gd name="connsiteX11" fmla="*/ 1156438 w 3653996"/>
              <a:gd name="connsiteY11" fmla="*/ 859224 h 3045540"/>
              <a:gd name="connsiteX12" fmla="*/ 1006403 w 3653996"/>
              <a:gd name="connsiteY12" fmla="*/ 570337 h 3045540"/>
              <a:gd name="connsiteX13" fmla="*/ 1295628 w 3653996"/>
              <a:gd name="connsiteY13" fmla="*/ 31251 h 3045540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3010681"/>
              <a:gd name="connsiteX1" fmla="*/ 2077529 w 3653996"/>
              <a:gd name="connsiteY1" fmla="*/ 215602 h 3010681"/>
              <a:gd name="connsiteX2" fmla="*/ 2972346 w 3653996"/>
              <a:gd name="connsiteY2" fmla="*/ 857886 h 3010681"/>
              <a:gd name="connsiteX3" fmla="*/ 3653996 w 3653996"/>
              <a:gd name="connsiteY3" fmla="*/ 984482 h 3010681"/>
              <a:gd name="connsiteX4" fmla="*/ 3646443 w 3653996"/>
              <a:gd name="connsiteY4" fmla="*/ 2591491 h 3010681"/>
              <a:gd name="connsiteX5" fmla="*/ 3471500 w 3653996"/>
              <a:gd name="connsiteY5" fmla="*/ 2564709 h 3010681"/>
              <a:gd name="connsiteX6" fmla="*/ 3039132 w 3653996"/>
              <a:gd name="connsiteY6" fmla="*/ 2966605 h 3010681"/>
              <a:gd name="connsiteX7" fmla="*/ 1340891 w 3653996"/>
              <a:gd name="connsiteY7" fmla="*/ 3010681 h 3010681"/>
              <a:gd name="connsiteX8" fmla="*/ 329548 w 3653996"/>
              <a:gd name="connsiteY8" fmla="*/ 2969204 h 3010681"/>
              <a:gd name="connsiteX9" fmla="*/ 84053 w 3653996"/>
              <a:gd name="connsiteY9" fmla="*/ 2661844 h 3010681"/>
              <a:gd name="connsiteX10" fmla="*/ 180995 w 3653996"/>
              <a:gd name="connsiteY10" fmla="*/ 1698003 h 3010681"/>
              <a:gd name="connsiteX11" fmla="*/ 1156438 w 3653996"/>
              <a:gd name="connsiteY11" fmla="*/ 859224 h 3010681"/>
              <a:gd name="connsiteX12" fmla="*/ 1006403 w 3653996"/>
              <a:gd name="connsiteY12" fmla="*/ 570337 h 3010681"/>
              <a:gd name="connsiteX13" fmla="*/ 1295628 w 3653996"/>
              <a:gd name="connsiteY13" fmla="*/ 31251 h 3010681"/>
              <a:gd name="connsiteX0" fmla="*/ 1295628 w 3653996"/>
              <a:gd name="connsiteY0" fmla="*/ 31251 h 2969418"/>
              <a:gd name="connsiteX1" fmla="*/ 2077529 w 3653996"/>
              <a:gd name="connsiteY1" fmla="*/ 215602 h 2969418"/>
              <a:gd name="connsiteX2" fmla="*/ 2972346 w 3653996"/>
              <a:gd name="connsiteY2" fmla="*/ 857886 h 2969418"/>
              <a:gd name="connsiteX3" fmla="*/ 3653996 w 3653996"/>
              <a:gd name="connsiteY3" fmla="*/ 984482 h 2969418"/>
              <a:gd name="connsiteX4" fmla="*/ 3646443 w 3653996"/>
              <a:gd name="connsiteY4" fmla="*/ 2591491 h 2969418"/>
              <a:gd name="connsiteX5" fmla="*/ 3471500 w 3653996"/>
              <a:gd name="connsiteY5" fmla="*/ 2564709 h 2969418"/>
              <a:gd name="connsiteX6" fmla="*/ 3039132 w 3653996"/>
              <a:gd name="connsiteY6" fmla="*/ 2966605 h 2969418"/>
              <a:gd name="connsiteX7" fmla="*/ 1365245 w 3653996"/>
              <a:gd name="connsiteY7" fmla="*/ 2917325 h 2969418"/>
              <a:gd name="connsiteX8" fmla="*/ 329548 w 3653996"/>
              <a:gd name="connsiteY8" fmla="*/ 2969204 h 2969418"/>
              <a:gd name="connsiteX9" fmla="*/ 84053 w 3653996"/>
              <a:gd name="connsiteY9" fmla="*/ 2661844 h 2969418"/>
              <a:gd name="connsiteX10" fmla="*/ 180995 w 3653996"/>
              <a:gd name="connsiteY10" fmla="*/ 1698003 h 2969418"/>
              <a:gd name="connsiteX11" fmla="*/ 1156438 w 3653996"/>
              <a:gd name="connsiteY11" fmla="*/ 859224 h 2969418"/>
              <a:gd name="connsiteX12" fmla="*/ 1006403 w 3653996"/>
              <a:gd name="connsiteY12" fmla="*/ 570337 h 2969418"/>
              <a:gd name="connsiteX13" fmla="*/ 1295628 w 3653996"/>
              <a:gd name="connsiteY13" fmla="*/ 31251 h 2969418"/>
              <a:gd name="connsiteX0" fmla="*/ 1295628 w 3653996"/>
              <a:gd name="connsiteY0" fmla="*/ 31251 h 2969748"/>
              <a:gd name="connsiteX1" fmla="*/ 2077529 w 3653996"/>
              <a:gd name="connsiteY1" fmla="*/ 215602 h 2969748"/>
              <a:gd name="connsiteX2" fmla="*/ 2972346 w 3653996"/>
              <a:gd name="connsiteY2" fmla="*/ 857886 h 2969748"/>
              <a:gd name="connsiteX3" fmla="*/ 3653996 w 3653996"/>
              <a:gd name="connsiteY3" fmla="*/ 984482 h 2969748"/>
              <a:gd name="connsiteX4" fmla="*/ 3646443 w 3653996"/>
              <a:gd name="connsiteY4" fmla="*/ 2591491 h 2969748"/>
              <a:gd name="connsiteX5" fmla="*/ 3471500 w 3653996"/>
              <a:gd name="connsiteY5" fmla="*/ 2564709 h 2969748"/>
              <a:gd name="connsiteX6" fmla="*/ 3039132 w 3653996"/>
              <a:gd name="connsiteY6" fmla="*/ 2966605 h 2969748"/>
              <a:gd name="connsiteX7" fmla="*/ 1365245 w 3653996"/>
              <a:gd name="connsiteY7" fmla="*/ 2957915 h 2969748"/>
              <a:gd name="connsiteX8" fmla="*/ 329548 w 3653996"/>
              <a:gd name="connsiteY8" fmla="*/ 2969204 h 2969748"/>
              <a:gd name="connsiteX9" fmla="*/ 84053 w 3653996"/>
              <a:gd name="connsiteY9" fmla="*/ 2661844 h 2969748"/>
              <a:gd name="connsiteX10" fmla="*/ 180995 w 3653996"/>
              <a:gd name="connsiteY10" fmla="*/ 1698003 h 2969748"/>
              <a:gd name="connsiteX11" fmla="*/ 1156438 w 3653996"/>
              <a:gd name="connsiteY11" fmla="*/ 859224 h 2969748"/>
              <a:gd name="connsiteX12" fmla="*/ 1006403 w 3653996"/>
              <a:gd name="connsiteY12" fmla="*/ 570337 h 2969748"/>
              <a:gd name="connsiteX13" fmla="*/ 1295628 w 3653996"/>
              <a:gd name="connsiteY13" fmla="*/ 31251 h 2969748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33608 w 3653996"/>
              <a:gd name="connsiteY8" fmla="*/ 2944851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21431 w 3653996"/>
              <a:gd name="connsiteY8" fmla="*/ 2965146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46443"/>
              <a:gd name="connsiteY0" fmla="*/ 31251 h 2966609"/>
              <a:gd name="connsiteX1" fmla="*/ 2077529 w 3646443"/>
              <a:gd name="connsiteY1" fmla="*/ 215602 h 2966609"/>
              <a:gd name="connsiteX2" fmla="*/ 2972346 w 3646443"/>
              <a:gd name="connsiteY2" fmla="*/ 857886 h 2966609"/>
              <a:gd name="connsiteX3" fmla="*/ 3645879 w 3646443"/>
              <a:gd name="connsiteY3" fmla="*/ 1033189 h 2966609"/>
              <a:gd name="connsiteX4" fmla="*/ 3646443 w 3646443"/>
              <a:gd name="connsiteY4" fmla="*/ 2591491 h 2966609"/>
              <a:gd name="connsiteX5" fmla="*/ 3471500 w 3646443"/>
              <a:gd name="connsiteY5" fmla="*/ 2564709 h 2966609"/>
              <a:gd name="connsiteX6" fmla="*/ 3039132 w 3646443"/>
              <a:gd name="connsiteY6" fmla="*/ 2966605 h 2966609"/>
              <a:gd name="connsiteX7" fmla="*/ 1365245 w 3646443"/>
              <a:gd name="connsiteY7" fmla="*/ 2957915 h 2966609"/>
              <a:gd name="connsiteX8" fmla="*/ 321431 w 3646443"/>
              <a:gd name="connsiteY8" fmla="*/ 2965146 h 2966609"/>
              <a:gd name="connsiteX9" fmla="*/ 84053 w 3646443"/>
              <a:gd name="connsiteY9" fmla="*/ 2661844 h 2966609"/>
              <a:gd name="connsiteX10" fmla="*/ 180995 w 3646443"/>
              <a:gd name="connsiteY10" fmla="*/ 1698003 h 2966609"/>
              <a:gd name="connsiteX11" fmla="*/ 1156438 w 3646443"/>
              <a:gd name="connsiteY11" fmla="*/ 859224 h 2966609"/>
              <a:gd name="connsiteX12" fmla="*/ 1006403 w 3646443"/>
              <a:gd name="connsiteY12" fmla="*/ 570337 h 2966609"/>
              <a:gd name="connsiteX13" fmla="*/ 1295628 w 3646443"/>
              <a:gd name="connsiteY13" fmla="*/ 31251 h 2966609"/>
              <a:gd name="connsiteX0" fmla="*/ 1295628 w 3649938"/>
              <a:gd name="connsiteY0" fmla="*/ 31251 h 2966609"/>
              <a:gd name="connsiteX1" fmla="*/ 2077529 w 3649938"/>
              <a:gd name="connsiteY1" fmla="*/ 215602 h 2966609"/>
              <a:gd name="connsiteX2" fmla="*/ 2972346 w 3649938"/>
              <a:gd name="connsiteY2" fmla="*/ 857886 h 2966609"/>
              <a:gd name="connsiteX3" fmla="*/ 3649938 w 3649938"/>
              <a:gd name="connsiteY3" fmla="*/ 992600 h 2966609"/>
              <a:gd name="connsiteX4" fmla="*/ 3646443 w 3649938"/>
              <a:gd name="connsiteY4" fmla="*/ 2591491 h 2966609"/>
              <a:gd name="connsiteX5" fmla="*/ 3471500 w 3649938"/>
              <a:gd name="connsiteY5" fmla="*/ 2564709 h 2966609"/>
              <a:gd name="connsiteX6" fmla="*/ 3039132 w 3649938"/>
              <a:gd name="connsiteY6" fmla="*/ 2966605 h 2966609"/>
              <a:gd name="connsiteX7" fmla="*/ 1365245 w 3649938"/>
              <a:gd name="connsiteY7" fmla="*/ 2957915 h 2966609"/>
              <a:gd name="connsiteX8" fmla="*/ 321431 w 3649938"/>
              <a:gd name="connsiteY8" fmla="*/ 2965146 h 2966609"/>
              <a:gd name="connsiteX9" fmla="*/ 84053 w 3649938"/>
              <a:gd name="connsiteY9" fmla="*/ 2661844 h 2966609"/>
              <a:gd name="connsiteX10" fmla="*/ 180995 w 3649938"/>
              <a:gd name="connsiteY10" fmla="*/ 1698003 h 2966609"/>
              <a:gd name="connsiteX11" fmla="*/ 1156438 w 3649938"/>
              <a:gd name="connsiteY11" fmla="*/ 859224 h 2966609"/>
              <a:gd name="connsiteX12" fmla="*/ 1006403 w 3649938"/>
              <a:gd name="connsiteY12" fmla="*/ 570337 h 2966609"/>
              <a:gd name="connsiteX13" fmla="*/ 1295628 w 3649938"/>
              <a:gd name="connsiteY13" fmla="*/ 31251 h 2966609"/>
              <a:gd name="connsiteX0" fmla="*/ 1295628 w 3649938"/>
              <a:gd name="connsiteY0" fmla="*/ 31251 h 3010231"/>
              <a:gd name="connsiteX1" fmla="*/ 2077529 w 3649938"/>
              <a:gd name="connsiteY1" fmla="*/ 215602 h 3010231"/>
              <a:gd name="connsiteX2" fmla="*/ 2972346 w 3649938"/>
              <a:gd name="connsiteY2" fmla="*/ 857886 h 3010231"/>
              <a:gd name="connsiteX3" fmla="*/ 3649938 w 3649938"/>
              <a:gd name="connsiteY3" fmla="*/ 992600 h 3010231"/>
              <a:gd name="connsiteX4" fmla="*/ 3646443 w 3649938"/>
              <a:gd name="connsiteY4" fmla="*/ 2591491 h 3010231"/>
              <a:gd name="connsiteX5" fmla="*/ 3471500 w 3649938"/>
              <a:gd name="connsiteY5" fmla="*/ 2564709 h 3010231"/>
              <a:gd name="connsiteX6" fmla="*/ 3039132 w 3649938"/>
              <a:gd name="connsiteY6" fmla="*/ 2966605 h 3010231"/>
              <a:gd name="connsiteX7" fmla="*/ 321431 w 3649938"/>
              <a:gd name="connsiteY7" fmla="*/ 2965146 h 3010231"/>
              <a:gd name="connsiteX8" fmla="*/ 84053 w 3649938"/>
              <a:gd name="connsiteY8" fmla="*/ 2661844 h 3010231"/>
              <a:gd name="connsiteX9" fmla="*/ 180995 w 3649938"/>
              <a:gd name="connsiteY9" fmla="*/ 1698003 h 3010231"/>
              <a:gd name="connsiteX10" fmla="*/ 1156438 w 3649938"/>
              <a:gd name="connsiteY10" fmla="*/ 859224 h 3010231"/>
              <a:gd name="connsiteX11" fmla="*/ 1006403 w 3649938"/>
              <a:gd name="connsiteY11" fmla="*/ 570337 h 3010231"/>
              <a:gd name="connsiteX12" fmla="*/ 1295628 w 3649938"/>
              <a:gd name="connsiteY12" fmla="*/ 31251 h 3010231"/>
              <a:gd name="connsiteX0" fmla="*/ 1295628 w 3649938"/>
              <a:gd name="connsiteY0" fmla="*/ 31251 h 2987596"/>
              <a:gd name="connsiteX1" fmla="*/ 2077529 w 3649938"/>
              <a:gd name="connsiteY1" fmla="*/ 215602 h 2987596"/>
              <a:gd name="connsiteX2" fmla="*/ 2972346 w 3649938"/>
              <a:gd name="connsiteY2" fmla="*/ 857886 h 2987596"/>
              <a:gd name="connsiteX3" fmla="*/ 3649938 w 3649938"/>
              <a:gd name="connsiteY3" fmla="*/ 992600 h 2987596"/>
              <a:gd name="connsiteX4" fmla="*/ 3646443 w 3649938"/>
              <a:gd name="connsiteY4" fmla="*/ 2591491 h 2987596"/>
              <a:gd name="connsiteX5" fmla="*/ 3471500 w 3649938"/>
              <a:gd name="connsiteY5" fmla="*/ 2564709 h 2987596"/>
              <a:gd name="connsiteX6" fmla="*/ 3039132 w 3649938"/>
              <a:gd name="connsiteY6" fmla="*/ 2966605 h 2987596"/>
              <a:gd name="connsiteX7" fmla="*/ 321431 w 3649938"/>
              <a:gd name="connsiteY7" fmla="*/ 2965146 h 2987596"/>
              <a:gd name="connsiteX8" fmla="*/ 84053 w 3649938"/>
              <a:gd name="connsiteY8" fmla="*/ 2661844 h 2987596"/>
              <a:gd name="connsiteX9" fmla="*/ 180995 w 3649938"/>
              <a:gd name="connsiteY9" fmla="*/ 1698003 h 2987596"/>
              <a:gd name="connsiteX10" fmla="*/ 1156438 w 3649938"/>
              <a:gd name="connsiteY10" fmla="*/ 859224 h 2987596"/>
              <a:gd name="connsiteX11" fmla="*/ 1006403 w 3649938"/>
              <a:gd name="connsiteY11" fmla="*/ 570337 h 2987596"/>
              <a:gd name="connsiteX12" fmla="*/ 1295628 w 3649938"/>
              <a:gd name="connsiteY12" fmla="*/ 31251 h 298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9938" h="2987596">
                <a:moveTo>
                  <a:pt x="1295628" y="31251"/>
                </a:moveTo>
                <a:cubicBezTo>
                  <a:pt x="1379305" y="5324"/>
                  <a:pt x="1676274" y="-79169"/>
                  <a:pt x="2077529" y="215602"/>
                </a:cubicBezTo>
                <a:cubicBezTo>
                  <a:pt x="2502812" y="559848"/>
                  <a:pt x="2635971" y="710466"/>
                  <a:pt x="2972346" y="857886"/>
                </a:cubicBezTo>
                <a:cubicBezTo>
                  <a:pt x="3466177" y="1024875"/>
                  <a:pt x="3644839" y="1010936"/>
                  <a:pt x="3649938" y="992600"/>
                </a:cubicBezTo>
                <a:cubicBezTo>
                  <a:pt x="3645409" y="1001204"/>
                  <a:pt x="3639742" y="2594259"/>
                  <a:pt x="3646443" y="2591491"/>
                </a:cubicBezTo>
                <a:cubicBezTo>
                  <a:pt x="3636229" y="2590348"/>
                  <a:pt x="3538804" y="2565273"/>
                  <a:pt x="3471500" y="2564709"/>
                </a:cubicBezTo>
                <a:cubicBezTo>
                  <a:pt x="3293361" y="2584777"/>
                  <a:pt x="3105645" y="2681713"/>
                  <a:pt x="3039132" y="2966605"/>
                </a:cubicBezTo>
                <a:cubicBezTo>
                  <a:pt x="3037724" y="2964343"/>
                  <a:pt x="813944" y="3015939"/>
                  <a:pt x="321431" y="2965146"/>
                </a:cubicBezTo>
                <a:cubicBezTo>
                  <a:pt x="324401" y="2962718"/>
                  <a:pt x="210690" y="2932635"/>
                  <a:pt x="84053" y="2661844"/>
                </a:cubicBezTo>
                <a:cubicBezTo>
                  <a:pt x="-67489" y="2313660"/>
                  <a:pt x="-1440" y="2007435"/>
                  <a:pt x="180995" y="1698003"/>
                </a:cubicBezTo>
                <a:cubicBezTo>
                  <a:pt x="595205" y="1144096"/>
                  <a:pt x="1097123" y="1044514"/>
                  <a:pt x="1156438" y="859224"/>
                </a:cubicBezTo>
                <a:cubicBezTo>
                  <a:pt x="1180874" y="718388"/>
                  <a:pt x="1055740" y="729135"/>
                  <a:pt x="1006403" y="570337"/>
                </a:cubicBezTo>
                <a:cubicBezTo>
                  <a:pt x="938039" y="348227"/>
                  <a:pt x="1110756" y="100954"/>
                  <a:pt x="1295628" y="31251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F83D676E-B8A1-639B-DF4B-6CDDC9853C21}"/>
              </a:ext>
            </a:extLst>
          </p:cNvPr>
          <p:cNvSpPr/>
          <p:nvPr userDrawn="1"/>
        </p:nvSpPr>
        <p:spPr>
          <a:xfrm>
            <a:off x="10671322" y="1753257"/>
            <a:ext cx="1530385" cy="1934484"/>
          </a:xfrm>
          <a:custGeom>
            <a:avLst/>
            <a:gdLst>
              <a:gd name="connsiteX0" fmla="*/ 0 w 3943649"/>
              <a:gd name="connsiteY0" fmla="*/ 1882775 h 3765550"/>
              <a:gd name="connsiteX1" fmla="*/ 1971825 w 3943649"/>
              <a:gd name="connsiteY1" fmla="*/ 0 h 3765550"/>
              <a:gd name="connsiteX2" fmla="*/ 3943650 w 3943649"/>
              <a:gd name="connsiteY2" fmla="*/ 1882775 h 3765550"/>
              <a:gd name="connsiteX3" fmla="*/ 1971825 w 3943649"/>
              <a:gd name="connsiteY3" fmla="*/ 3765550 h 3765550"/>
              <a:gd name="connsiteX4" fmla="*/ 0 w 3943649"/>
              <a:gd name="connsiteY4" fmla="*/ 1882775 h 3765550"/>
              <a:gd name="connsiteX0" fmla="*/ 13346 w 3956996"/>
              <a:gd name="connsiteY0" fmla="*/ 2077391 h 3960166"/>
              <a:gd name="connsiteX1" fmla="*/ 1162281 w 3956996"/>
              <a:gd name="connsiteY1" fmla="*/ 272516 h 3960166"/>
              <a:gd name="connsiteX2" fmla="*/ 1985171 w 3956996"/>
              <a:gd name="connsiteY2" fmla="*/ 194616 h 3960166"/>
              <a:gd name="connsiteX3" fmla="*/ 3956996 w 3956996"/>
              <a:gd name="connsiteY3" fmla="*/ 2077391 h 3960166"/>
              <a:gd name="connsiteX4" fmla="*/ 1985171 w 3956996"/>
              <a:gd name="connsiteY4" fmla="*/ 3960166 h 3960166"/>
              <a:gd name="connsiteX5" fmla="*/ 13346 w 3956996"/>
              <a:gd name="connsiteY5" fmla="*/ 2077391 h 3960166"/>
              <a:gd name="connsiteX0" fmla="*/ 13346 w 3956996"/>
              <a:gd name="connsiteY0" fmla="*/ 2010065 h 3892840"/>
              <a:gd name="connsiteX1" fmla="*/ 1162281 w 3956996"/>
              <a:gd name="connsiteY1" fmla="*/ 205190 h 3892840"/>
              <a:gd name="connsiteX2" fmla="*/ 2109667 w 3956996"/>
              <a:gd name="connsiteY2" fmla="*/ 260372 h 3892840"/>
              <a:gd name="connsiteX3" fmla="*/ 3956996 w 3956996"/>
              <a:gd name="connsiteY3" fmla="*/ 2010065 h 3892840"/>
              <a:gd name="connsiteX4" fmla="*/ 1985171 w 3956996"/>
              <a:gd name="connsiteY4" fmla="*/ 3892840 h 3892840"/>
              <a:gd name="connsiteX5" fmla="*/ 13346 w 3956996"/>
              <a:gd name="connsiteY5" fmla="*/ 2010065 h 3892840"/>
              <a:gd name="connsiteX0" fmla="*/ 13346 w 3976413"/>
              <a:gd name="connsiteY0" fmla="*/ 1936747 h 3819522"/>
              <a:gd name="connsiteX1" fmla="*/ 1162281 w 3976413"/>
              <a:gd name="connsiteY1" fmla="*/ 131872 h 3819522"/>
              <a:gd name="connsiteX2" fmla="*/ 2109667 w 3976413"/>
              <a:gd name="connsiteY2" fmla="*/ 187054 h 3819522"/>
              <a:gd name="connsiteX3" fmla="*/ 3158505 w 3976413"/>
              <a:gd name="connsiteY3" fmla="*/ 299297 h 3819522"/>
              <a:gd name="connsiteX4" fmla="*/ 3956996 w 3976413"/>
              <a:gd name="connsiteY4" fmla="*/ 1936747 h 3819522"/>
              <a:gd name="connsiteX5" fmla="*/ 1985171 w 3976413"/>
              <a:gd name="connsiteY5" fmla="*/ 3819522 h 3819522"/>
              <a:gd name="connsiteX6" fmla="*/ 13346 w 3976413"/>
              <a:gd name="connsiteY6" fmla="*/ 1936747 h 3819522"/>
              <a:gd name="connsiteX0" fmla="*/ 13346 w 4089099"/>
              <a:gd name="connsiteY0" fmla="*/ 1936747 h 3819522"/>
              <a:gd name="connsiteX1" fmla="*/ 1162281 w 4089099"/>
              <a:gd name="connsiteY1" fmla="*/ 131872 h 3819522"/>
              <a:gd name="connsiteX2" fmla="*/ 2109667 w 4089099"/>
              <a:gd name="connsiteY2" fmla="*/ 187054 h 3819522"/>
              <a:gd name="connsiteX3" fmla="*/ 3158505 w 4089099"/>
              <a:gd name="connsiteY3" fmla="*/ 299297 h 3819522"/>
              <a:gd name="connsiteX4" fmla="*/ 3828207 w 4089099"/>
              <a:gd name="connsiteY4" fmla="*/ 1127838 h 3819522"/>
              <a:gd name="connsiteX5" fmla="*/ 3956996 w 4089099"/>
              <a:gd name="connsiteY5" fmla="*/ 1936747 h 3819522"/>
              <a:gd name="connsiteX6" fmla="*/ 1985171 w 4089099"/>
              <a:gd name="connsiteY6" fmla="*/ 3819522 h 3819522"/>
              <a:gd name="connsiteX7" fmla="*/ 13346 w 4089099"/>
              <a:gd name="connsiteY7" fmla="*/ 1936747 h 3819522"/>
              <a:gd name="connsiteX0" fmla="*/ 13346 w 3971284"/>
              <a:gd name="connsiteY0" fmla="*/ 1936747 h 3820576"/>
              <a:gd name="connsiteX1" fmla="*/ 1162281 w 3971284"/>
              <a:gd name="connsiteY1" fmla="*/ 131872 h 3820576"/>
              <a:gd name="connsiteX2" fmla="*/ 2109667 w 3971284"/>
              <a:gd name="connsiteY2" fmla="*/ 187054 h 3820576"/>
              <a:gd name="connsiteX3" fmla="*/ 3158505 w 3971284"/>
              <a:gd name="connsiteY3" fmla="*/ 299297 h 3820576"/>
              <a:gd name="connsiteX4" fmla="*/ 3828207 w 3971284"/>
              <a:gd name="connsiteY4" fmla="*/ 1127838 h 3820576"/>
              <a:gd name="connsiteX5" fmla="*/ 3956996 w 3971284"/>
              <a:gd name="connsiteY5" fmla="*/ 1936747 h 3820576"/>
              <a:gd name="connsiteX6" fmla="*/ 2982494 w 3971284"/>
              <a:gd name="connsiteY6" fmla="*/ 2201077 h 3820576"/>
              <a:gd name="connsiteX7" fmla="*/ 1985171 w 3971284"/>
              <a:gd name="connsiteY7" fmla="*/ 3819522 h 3820576"/>
              <a:gd name="connsiteX8" fmla="*/ 13346 w 3971284"/>
              <a:gd name="connsiteY8" fmla="*/ 1936747 h 3820576"/>
              <a:gd name="connsiteX0" fmla="*/ 3642 w 3961580"/>
              <a:gd name="connsiteY0" fmla="*/ 1936747 h 3861906"/>
              <a:gd name="connsiteX1" fmla="*/ 1152577 w 3961580"/>
              <a:gd name="connsiteY1" fmla="*/ 131872 h 3861906"/>
              <a:gd name="connsiteX2" fmla="*/ 2099963 w 3961580"/>
              <a:gd name="connsiteY2" fmla="*/ 187054 h 3861906"/>
              <a:gd name="connsiteX3" fmla="*/ 3148801 w 3961580"/>
              <a:gd name="connsiteY3" fmla="*/ 299297 h 3861906"/>
              <a:gd name="connsiteX4" fmla="*/ 3818503 w 3961580"/>
              <a:gd name="connsiteY4" fmla="*/ 1127838 h 3861906"/>
              <a:gd name="connsiteX5" fmla="*/ 3947292 w 3961580"/>
              <a:gd name="connsiteY5" fmla="*/ 1936747 h 3861906"/>
              <a:gd name="connsiteX6" fmla="*/ 2972790 w 3961580"/>
              <a:gd name="connsiteY6" fmla="*/ 2201077 h 3861906"/>
              <a:gd name="connsiteX7" fmla="*/ 1975467 w 3961580"/>
              <a:gd name="connsiteY7" fmla="*/ 3819522 h 3861906"/>
              <a:gd name="connsiteX8" fmla="*/ 830604 w 3961580"/>
              <a:gd name="connsiteY8" fmla="*/ 3265731 h 3861906"/>
              <a:gd name="connsiteX9" fmla="*/ 3642 w 3961580"/>
              <a:gd name="connsiteY9" fmla="*/ 1936747 h 3861906"/>
              <a:gd name="connsiteX0" fmla="*/ 4142 w 3962080"/>
              <a:gd name="connsiteY0" fmla="*/ 1842724 h 3767883"/>
              <a:gd name="connsiteX1" fmla="*/ 539183 w 3962080"/>
              <a:gd name="connsiteY1" fmla="*/ 690378 h 3767883"/>
              <a:gd name="connsiteX2" fmla="*/ 1153077 w 3962080"/>
              <a:gd name="connsiteY2" fmla="*/ 37849 h 3767883"/>
              <a:gd name="connsiteX3" fmla="*/ 2100463 w 3962080"/>
              <a:gd name="connsiteY3" fmla="*/ 93031 h 3767883"/>
              <a:gd name="connsiteX4" fmla="*/ 3149301 w 3962080"/>
              <a:gd name="connsiteY4" fmla="*/ 205274 h 3767883"/>
              <a:gd name="connsiteX5" fmla="*/ 3819003 w 3962080"/>
              <a:gd name="connsiteY5" fmla="*/ 1033815 h 3767883"/>
              <a:gd name="connsiteX6" fmla="*/ 3947792 w 3962080"/>
              <a:gd name="connsiteY6" fmla="*/ 1842724 h 3767883"/>
              <a:gd name="connsiteX7" fmla="*/ 2973290 w 3962080"/>
              <a:gd name="connsiteY7" fmla="*/ 2107054 h 3767883"/>
              <a:gd name="connsiteX8" fmla="*/ 1975967 w 3962080"/>
              <a:gd name="connsiteY8" fmla="*/ 3725499 h 3767883"/>
              <a:gd name="connsiteX9" fmla="*/ 831104 w 3962080"/>
              <a:gd name="connsiteY9" fmla="*/ 3171708 h 3767883"/>
              <a:gd name="connsiteX10" fmla="*/ 4142 w 3962080"/>
              <a:gd name="connsiteY10" fmla="*/ 1842724 h 3767883"/>
              <a:gd name="connsiteX0" fmla="*/ 11926 w 3969864"/>
              <a:gd name="connsiteY0" fmla="*/ 1842724 h 3761442"/>
              <a:gd name="connsiteX1" fmla="*/ 546967 w 3969864"/>
              <a:gd name="connsiteY1" fmla="*/ 690378 h 3761442"/>
              <a:gd name="connsiteX2" fmla="*/ 1160861 w 3969864"/>
              <a:gd name="connsiteY2" fmla="*/ 37849 h 3761442"/>
              <a:gd name="connsiteX3" fmla="*/ 2108247 w 3969864"/>
              <a:gd name="connsiteY3" fmla="*/ 93031 h 3761442"/>
              <a:gd name="connsiteX4" fmla="*/ 3157085 w 3969864"/>
              <a:gd name="connsiteY4" fmla="*/ 205274 h 3761442"/>
              <a:gd name="connsiteX5" fmla="*/ 3826787 w 3969864"/>
              <a:gd name="connsiteY5" fmla="*/ 1033815 h 3761442"/>
              <a:gd name="connsiteX6" fmla="*/ 3955576 w 3969864"/>
              <a:gd name="connsiteY6" fmla="*/ 1842724 h 3761442"/>
              <a:gd name="connsiteX7" fmla="*/ 2981074 w 3969864"/>
              <a:gd name="connsiteY7" fmla="*/ 2107054 h 3761442"/>
              <a:gd name="connsiteX8" fmla="*/ 1983751 w 3969864"/>
              <a:gd name="connsiteY8" fmla="*/ 3725499 h 3761442"/>
              <a:gd name="connsiteX9" fmla="*/ 838888 w 3969864"/>
              <a:gd name="connsiteY9" fmla="*/ 3171708 h 3761442"/>
              <a:gd name="connsiteX10" fmla="*/ 229288 w 3969864"/>
              <a:gd name="connsiteY10" fmla="*/ 2540643 h 3761442"/>
              <a:gd name="connsiteX11" fmla="*/ 11926 w 3969864"/>
              <a:gd name="connsiteY11" fmla="*/ 1842724 h 3761442"/>
              <a:gd name="connsiteX0" fmla="*/ 11926 w 3969864"/>
              <a:gd name="connsiteY0" fmla="*/ 1876128 h 3794846"/>
              <a:gd name="connsiteX1" fmla="*/ 546967 w 3969864"/>
              <a:gd name="connsiteY1" fmla="*/ 723782 h 3794846"/>
              <a:gd name="connsiteX2" fmla="*/ 1259599 w 3969864"/>
              <a:gd name="connsiteY2" fmla="*/ 32617 h 3794846"/>
              <a:gd name="connsiteX3" fmla="*/ 2108247 w 3969864"/>
              <a:gd name="connsiteY3" fmla="*/ 126435 h 3794846"/>
              <a:gd name="connsiteX4" fmla="*/ 3157085 w 3969864"/>
              <a:gd name="connsiteY4" fmla="*/ 238678 h 3794846"/>
              <a:gd name="connsiteX5" fmla="*/ 3826787 w 3969864"/>
              <a:gd name="connsiteY5" fmla="*/ 1067219 h 3794846"/>
              <a:gd name="connsiteX6" fmla="*/ 3955576 w 3969864"/>
              <a:gd name="connsiteY6" fmla="*/ 1876128 h 3794846"/>
              <a:gd name="connsiteX7" fmla="*/ 2981074 w 3969864"/>
              <a:gd name="connsiteY7" fmla="*/ 2140458 h 3794846"/>
              <a:gd name="connsiteX8" fmla="*/ 1983751 w 3969864"/>
              <a:gd name="connsiteY8" fmla="*/ 3758903 h 3794846"/>
              <a:gd name="connsiteX9" fmla="*/ 838888 w 3969864"/>
              <a:gd name="connsiteY9" fmla="*/ 3205112 h 3794846"/>
              <a:gd name="connsiteX10" fmla="*/ 229288 w 3969864"/>
              <a:gd name="connsiteY10" fmla="*/ 2574047 h 3794846"/>
              <a:gd name="connsiteX11" fmla="*/ 11926 w 3969864"/>
              <a:gd name="connsiteY11" fmla="*/ 1876128 h 3794846"/>
              <a:gd name="connsiteX0" fmla="*/ 11926 w 3969864"/>
              <a:gd name="connsiteY0" fmla="*/ 1875415 h 3794133"/>
              <a:gd name="connsiteX1" fmla="*/ 546967 w 3969864"/>
              <a:gd name="connsiteY1" fmla="*/ 723069 h 3794133"/>
              <a:gd name="connsiteX2" fmla="*/ 1259599 w 3969864"/>
              <a:gd name="connsiteY2" fmla="*/ 31904 h 3794133"/>
              <a:gd name="connsiteX3" fmla="*/ 2108247 w 3969864"/>
              <a:gd name="connsiteY3" fmla="*/ 125722 h 3794133"/>
              <a:gd name="connsiteX4" fmla="*/ 3128510 w 3969864"/>
              <a:gd name="connsiteY4" fmla="*/ 203040 h 3794133"/>
              <a:gd name="connsiteX5" fmla="*/ 3826787 w 3969864"/>
              <a:gd name="connsiteY5" fmla="*/ 1066506 h 3794133"/>
              <a:gd name="connsiteX6" fmla="*/ 3955576 w 3969864"/>
              <a:gd name="connsiteY6" fmla="*/ 1875415 h 3794133"/>
              <a:gd name="connsiteX7" fmla="*/ 2981074 w 3969864"/>
              <a:gd name="connsiteY7" fmla="*/ 2139745 h 3794133"/>
              <a:gd name="connsiteX8" fmla="*/ 1983751 w 3969864"/>
              <a:gd name="connsiteY8" fmla="*/ 3758190 h 3794133"/>
              <a:gd name="connsiteX9" fmla="*/ 838888 w 3969864"/>
              <a:gd name="connsiteY9" fmla="*/ 3204399 h 3794133"/>
              <a:gd name="connsiteX10" fmla="*/ 229288 w 3969864"/>
              <a:gd name="connsiteY10" fmla="*/ 2573334 h 3794133"/>
              <a:gd name="connsiteX11" fmla="*/ 11926 w 3969864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837476"/>
              <a:gd name="connsiteY0" fmla="*/ 1875415 h 3794133"/>
              <a:gd name="connsiteX1" fmla="*/ 546967 w 3837476"/>
              <a:gd name="connsiteY1" fmla="*/ 723069 h 3794133"/>
              <a:gd name="connsiteX2" fmla="*/ 1259599 w 3837476"/>
              <a:gd name="connsiteY2" fmla="*/ 31904 h 3794133"/>
              <a:gd name="connsiteX3" fmla="*/ 2108247 w 3837476"/>
              <a:gd name="connsiteY3" fmla="*/ 125722 h 3794133"/>
              <a:gd name="connsiteX4" fmla="*/ 3128510 w 3837476"/>
              <a:gd name="connsiteY4" fmla="*/ 203040 h 3794133"/>
              <a:gd name="connsiteX5" fmla="*/ 3782337 w 3837476"/>
              <a:gd name="connsiteY5" fmla="*/ 923631 h 3794133"/>
              <a:gd name="connsiteX6" fmla="*/ 3733326 w 3837476"/>
              <a:gd name="connsiteY6" fmla="*/ 1669040 h 3794133"/>
              <a:gd name="connsiteX7" fmla="*/ 2981074 w 3837476"/>
              <a:gd name="connsiteY7" fmla="*/ 2139745 h 3794133"/>
              <a:gd name="connsiteX8" fmla="*/ 1983751 w 3837476"/>
              <a:gd name="connsiteY8" fmla="*/ 3758190 h 3794133"/>
              <a:gd name="connsiteX9" fmla="*/ 838888 w 3837476"/>
              <a:gd name="connsiteY9" fmla="*/ 3204399 h 3794133"/>
              <a:gd name="connsiteX10" fmla="*/ 229288 w 3837476"/>
              <a:gd name="connsiteY10" fmla="*/ 2573334 h 3794133"/>
              <a:gd name="connsiteX11" fmla="*/ 11926 w 383747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2659"/>
              <a:gd name="connsiteX1" fmla="*/ 546967 w 3852706"/>
              <a:gd name="connsiteY1" fmla="*/ 723069 h 3792659"/>
              <a:gd name="connsiteX2" fmla="*/ 1259599 w 3852706"/>
              <a:gd name="connsiteY2" fmla="*/ 31904 h 3792659"/>
              <a:gd name="connsiteX3" fmla="*/ 2108247 w 3852706"/>
              <a:gd name="connsiteY3" fmla="*/ 125722 h 3792659"/>
              <a:gd name="connsiteX4" fmla="*/ 3128510 w 3852706"/>
              <a:gd name="connsiteY4" fmla="*/ 203040 h 3792659"/>
              <a:gd name="connsiteX5" fmla="*/ 3782337 w 3852706"/>
              <a:gd name="connsiteY5" fmla="*/ 923631 h 3792659"/>
              <a:gd name="connsiteX6" fmla="*/ 3733326 w 3852706"/>
              <a:gd name="connsiteY6" fmla="*/ 1669040 h 3792659"/>
              <a:gd name="connsiteX7" fmla="*/ 2923924 w 3852706"/>
              <a:gd name="connsiteY7" fmla="*/ 2168320 h 3792659"/>
              <a:gd name="connsiteX8" fmla="*/ 1983751 w 3852706"/>
              <a:gd name="connsiteY8" fmla="*/ 3758190 h 3792659"/>
              <a:gd name="connsiteX9" fmla="*/ 838888 w 3852706"/>
              <a:gd name="connsiteY9" fmla="*/ 3204399 h 3792659"/>
              <a:gd name="connsiteX10" fmla="*/ 229288 w 3852706"/>
              <a:gd name="connsiteY10" fmla="*/ 2573334 h 3792659"/>
              <a:gd name="connsiteX11" fmla="*/ 11926 w 3852706"/>
              <a:gd name="connsiteY11" fmla="*/ 1875415 h 379265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6566"/>
              <a:gd name="connsiteX1" fmla="*/ 546967 w 3852706"/>
              <a:gd name="connsiteY1" fmla="*/ 723069 h 3646566"/>
              <a:gd name="connsiteX2" fmla="*/ 1259599 w 3852706"/>
              <a:gd name="connsiteY2" fmla="*/ 31904 h 3646566"/>
              <a:gd name="connsiteX3" fmla="*/ 2108247 w 3852706"/>
              <a:gd name="connsiteY3" fmla="*/ 125722 h 3646566"/>
              <a:gd name="connsiteX4" fmla="*/ 3128510 w 3852706"/>
              <a:gd name="connsiteY4" fmla="*/ 203040 h 3646566"/>
              <a:gd name="connsiteX5" fmla="*/ 3782337 w 3852706"/>
              <a:gd name="connsiteY5" fmla="*/ 923631 h 3646566"/>
              <a:gd name="connsiteX6" fmla="*/ 3733326 w 3852706"/>
              <a:gd name="connsiteY6" fmla="*/ 1669040 h 3646566"/>
              <a:gd name="connsiteX7" fmla="*/ 2923924 w 3852706"/>
              <a:gd name="connsiteY7" fmla="*/ 2168320 h 3646566"/>
              <a:gd name="connsiteX8" fmla="*/ 2291726 w 3852706"/>
              <a:gd name="connsiteY8" fmla="*/ 3608965 h 3646566"/>
              <a:gd name="connsiteX9" fmla="*/ 838888 w 3852706"/>
              <a:gd name="connsiteY9" fmla="*/ 3204399 h 3646566"/>
              <a:gd name="connsiteX10" fmla="*/ 229288 w 3852706"/>
              <a:gd name="connsiteY10" fmla="*/ 2573334 h 3646566"/>
              <a:gd name="connsiteX11" fmla="*/ 11926 w 3852706"/>
              <a:gd name="connsiteY11" fmla="*/ 1875415 h 3646566"/>
              <a:gd name="connsiteX0" fmla="*/ 11926 w 3852706"/>
              <a:gd name="connsiteY0" fmla="*/ 1875415 h 3649396"/>
              <a:gd name="connsiteX1" fmla="*/ 546967 w 3852706"/>
              <a:gd name="connsiteY1" fmla="*/ 723069 h 3649396"/>
              <a:gd name="connsiteX2" fmla="*/ 1259599 w 3852706"/>
              <a:gd name="connsiteY2" fmla="*/ 31904 h 3649396"/>
              <a:gd name="connsiteX3" fmla="*/ 2108247 w 3852706"/>
              <a:gd name="connsiteY3" fmla="*/ 125722 h 3649396"/>
              <a:gd name="connsiteX4" fmla="*/ 3128510 w 3852706"/>
              <a:gd name="connsiteY4" fmla="*/ 203040 h 3649396"/>
              <a:gd name="connsiteX5" fmla="*/ 3782337 w 3852706"/>
              <a:gd name="connsiteY5" fmla="*/ 923631 h 3649396"/>
              <a:gd name="connsiteX6" fmla="*/ 3733326 w 3852706"/>
              <a:gd name="connsiteY6" fmla="*/ 1669040 h 3649396"/>
              <a:gd name="connsiteX7" fmla="*/ 2923924 w 3852706"/>
              <a:gd name="connsiteY7" fmla="*/ 2168320 h 3649396"/>
              <a:gd name="connsiteX8" fmla="*/ 2291726 w 3852706"/>
              <a:gd name="connsiteY8" fmla="*/ 3608965 h 3649396"/>
              <a:gd name="connsiteX9" fmla="*/ 835713 w 3852706"/>
              <a:gd name="connsiteY9" fmla="*/ 3175824 h 3649396"/>
              <a:gd name="connsiteX10" fmla="*/ 229288 w 3852706"/>
              <a:gd name="connsiteY10" fmla="*/ 2573334 h 3649396"/>
              <a:gd name="connsiteX11" fmla="*/ 11926 w 3852706"/>
              <a:gd name="connsiteY11" fmla="*/ 1875415 h 3649396"/>
              <a:gd name="connsiteX0" fmla="*/ 11926 w 3852706"/>
              <a:gd name="connsiteY0" fmla="*/ 1875415 h 3646286"/>
              <a:gd name="connsiteX1" fmla="*/ 546967 w 3852706"/>
              <a:gd name="connsiteY1" fmla="*/ 723069 h 3646286"/>
              <a:gd name="connsiteX2" fmla="*/ 1259599 w 3852706"/>
              <a:gd name="connsiteY2" fmla="*/ 31904 h 3646286"/>
              <a:gd name="connsiteX3" fmla="*/ 2108247 w 3852706"/>
              <a:gd name="connsiteY3" fmla="*/ 125722 h 3646286"/>
              <a:gd name="connsiteX4" fmla="*/ 3128510 w 3852706"/>
              <a:gd name="connsiteY4" fmla="*/ 203040 h 3646286"/>
              <a:gd name="connsiteX5" fmla="*/ 3782337 w 3852706"/>
              <a:gd name="connsiteY5" fmla="*/ 923631 h 3646286"/>
              <a:gd name="connsiteX6" fmla="*/ 3733326 w 3852706"/>
              <a:gd name="connsiteY6" fmla="*/ 1669040 h 3646286"/>
              <a:gd name="connsiteX7" fmla="*/ 2923924 w 3852706"/>
              <a:gd name="connsiteY7" fmla="*/ 2168320 h 3646286"/>
              <a:gd name="connsiteX8" fmla="*/ 2291726 w 3852706"/>
              <a:gd name="connsiteY8" fmla="*/ 3608965 h 3646286"/>
              <a:gd name="connsiteX9" fmla="*/ 835713 w 3852706"/>
              <a:gd name="connsiteY9" fmla="*/ 3175824 h 3646286"/>
              <a:gd name="connsiteX10" fmla="*/ 229288 w 3852706"/>
              <a:gd name="connsiteY10" fmla="*/ 2573334 h 3646286"/>
              <a:gd name="connsiteX11" fmla="*/ 11926 w 3852706"/>
              <a:gd name="connsiteY11" fmla="*/ 1875415 h 3646286"/>
              <a:gd name="connsiteX0" fmla="*/ 11926 w 3852706"/>
              <a:gd name="connsiteY0" fmla="*/ 1883196 h 3654067"/>
              <a:gd name="connsiteX1" fmla="*/ 546967 w 3852706"/>
              <a:gd name="connsiteY1" fmla="*/ 730850 h 3654067"/>
              <a:gd name="connsiteX2" fmla="*/ 1259599 w 3852706"/>
              <a:gd name="connsiteY2" fmla="*/ 39685 h 3654067"/>
              <a:gd name="connsiteX3" fmla="*/ 2124122 w 3852706"/>
              <a:gd name="connsiteY3" fmla="*/ 85878 h 3654067"/>
              <a:gd name="connsiteX4" fmla="*/ 3128510 w 3852706"/>
              <a:gd name="connsiteY4" fmla="*/ 210821 h 3654067"/>
              <a:gd name="connsiteX5" fmla="*/ 3782337 w 3852706"/>
              <a:gd name="connsiteY5" fmla="*/ 931412 h 3654067"/>
              <a:gd name="connsiteX6" fmla="*/ 3733326 w 3852706"/>
              <a:gd name="connsiteY6" fmla="*/ 1676821 h 3654067"/>
              <a:gd name="connsiteX7" fmla="*/ 2923924 w 3852706"/>
              <a:gd name="connsiteY7" fmla="*/ 2176101 h 3654067"/>
              <a:gd name="connsiteX8" fmla="*/ 2291726 w 3852706"/>
              <a:gd name="connsiteY8" fmla="*/ 3616746 h 3654067"/>
              <a:gd name="connsiteX9" fmla="*/ 835713 w 3852706"/>
              <a:gd name="connsiteY9" fmla="*/ 3183605 h 3654067"/>
              <a:gd name="connsiteX10" fmla="*/ 229288 w 3852706"/>
              <a:gd name="connsiteY10" fmla="*/ 2581115 h 3654067"/>
              <a:gd name="connsiteX11" fmla="*/ 11926 w 3852706"/>
              <a:gd name="connsiteY11" fmla="*/ 1883196 h 3654067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704197 h 3659674"/>
              <a:gd name="connsiteX11" fmla="*/ 11926 w 3852706"/>
              <a:gd name="connsiteY11" fmla="*/ 1888803 h 3659674"/>
              <a:gd name="connsiteX0" fmla="*/ 10866 w 3851646"/>
              <a:gd name="connsiteY0" fmla="*/ 1888803 h 3659674"/>
              <a:gd name="connsiteX1" fmla="*/ 545907 w 3851646"/>
              <a:gd name="connsiteY1" fmla="*/ 736457 h 3659674"/>
              <a:gd name="connsiteX2" fmla="*/ 1258539 w 3851646"/>
              <a:gd name="connsiteY2" fmla="*/ 45292 h 3659674"/>
              <a:gd name="connsiteX3" fmla="*/ 2123062 w 3851646"/>
              <a:gd name="connsiteY3" fmla="*/ 91485 h 3659674"/>
              <a:gd name="connsiteX4" fmla="*/ 3127450 w 3851646"/>
              <a:gd name="connsiteY4" fmla="*/ 216428 h 3659674"/>
              <a:gd name="connsiteX5" fmla="*/ 3781277 w 3851646"/>
              <a:gd name="connsiteY5" fmla="*/ 937019 h 3659674"/>
              <a:gd name="connsiteX6" fmla="*/ 3732266 w 3851646"/>
              <a:gd name="connsiteY6" fmla="*/ 1682428 h 3659674"/>
              <a:gd name="connsiteX7" fmla="*/ 2922864 w 3851646"/>
              <a:gd name="connsiteY7" fmla="*/ 2181708 h 3659674"/>
              <a:gd name="connsiteX8" fmla="*/ 2290666 w 3851646"/>
              <a:gd name="connsiteY8" fmla="*/ 3622353 h 3659674"/>
              <a:gd name="connsiteX9" fmla="*/ 834653 w 3851646"/>
              <a:gd name="connsiteY9" fmla="*/ 3189212 h 3659674"/>
              <a:gd name="connsiteX10" fmla="*/ 228228 w 3851646"/>
              <a:gd name="connsiteY10" fmla="*/ 2704197 h 3659674"/>
              <a:gd name="connsiteX11" fmla="*/ 10866 w 385164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68595"/>
              <a:gd name="connsiteX1" fmla="*/ 541267 w 3847006"/>
              <a:gd name="connsiteY1" fmla="*/ 736457 h 3668595"/>
              <a:gd name="connsiteX2" fmla="*/ 1253899 w 3847006"/>
              <a:gd name="connsiteY2" fmla="*/ 45292 h 3668595"/>
              <a:gd name="connsiteX3" fmla="*/ 2118422 w 3847006"/>
              <a:gd name="connsiteY3" fmla="*/ 91485 h 3668595"/>
              <a:gd name="connsiteX4" fmla="*/ 3122810 w 3847006"/>
              <a:gd name="connsiteY4" fmla="*/ 216428 h 3668595"/>
              <a:gd name="connsiteX5" fmla="*/ 3776637 w 3847006"/>
              <a:gd name="connsiteY5" fmla="*/ 937019 h 3668595"/>
              <a:gd name="connsiteX6" fmla="*/ 3727626 w 3847006"/>
              <a:gd name="connsiteY6" fmla="*/ 1682428 h 3668595"/>
              <a:gd name="connsiteX7" fmla="*/ 2918224 w 3847006"/>
              <a:gd name="connsiteY7" fmla="*/ 2181708 h 3668595"/>
              <a:gd name="connsiteX8" fmla="*/ 2263801 w 3847006"/>
              <a:gd name="connsiteY8" fmla="*/ 3631878 h 3668595"/>
              <a:gd name="connsiteX9" fmla="*/ 830013 w 3847006"/>
              <a:gd name="connsiteY9" fmla="*/ 3189212 h 3668595"/>
              <a:gd name="connsiteX10" fmla="*/ 223588 w 3847006"/>
              <a:gd name="connsiteY10" fmla="*/ 2704197 h 3668595"/>
              <a:gd name="connsiteX11" fmla="*/ 6226 w 3847006"/>
              <a:gd name="connsiteY11" fmla="*/ 1888803 h 3668595"/>
              <a:gd name="connsiteX0" fmla="*/ 6226 w 3847006"/>
              <a:gd name="connsiteY0" fmla="*/ 1888803 h 3666524"/>
              <a:gd name="connsiteX1" fmla="*/ 541267 w 3847006"/>
              <a:gd name="connsiteY1" fmla="*/ 736457 h 3666524"/>
              <a:gd name="connsiteX2" fmla="*/ 1253899 w 3847006"/>
              <a:gd name="connsiteY2" fmla="*/ 45292 h 3666524"/>
              <a:gd name="connsiteX3" fmla="*/ 2118422 w 3847006"/>
              <a:gd name="connsiteY3" fmla="*/ 91485 h 3666524"/>
              <a:gd name="connsiteX4" fmla="*/ 3122810 w 3847006"/>
              <a:gd name="connsiteY4" fmla="*/ 216428 h 3666524"/>
              <a:gd name="connsiteX5" fmla="*/ 3776637 w 3847006"/>
              <a:gd name="connsiteY5" fmla="*/ 937019 h 3666524"/>
              <a:gd name="connsiteX6" fmla="*/ 3727626 w 3847006"/>
              <a:gd name="connsiteY6" fmla="*/ 1682428 h 3666524"/>
              <a:gd name="connsiteX7" fmla="*/ 2918224 w 3847006"/>
              <a:gd name="connsiteY7" fmla="*/ 2181708 h 3666524"/>
              <a:gd name="connsiteX8" fmla="*/ 2263801 w 3847006"/>
              <a:gd name="connsiteY8" fmla="*/ 3631878 h 3666524"/>
              <a:gd name="connsiteX9" fmla="*/ 830013 w 3847006"/>
              <a:gd name="connsiteY9" fmla="*/ 3189212 h 3666524"/>
              <a:gd name="connsiteX10" fmla="*/ 223588 w 3847006"/>
              <a:gd name="connsiteY10" fmla="*/ 2704197 h 3666524"/>
              <a:gd name="connsiteX11" fmla="*/ 6226 w 3847006"/>
              <a:gd name="connsiteY11" fmla="*/ 1888803 h 3666524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60489"/>
              <a:gd name="connsiteX1" fmla="*/ 541267 w 3849085"/>
              <a:gd name="connsiteY1" fmla="*/ 736457 h 3660489"/>
              <a:gd name="connsiteX2" fmla="*/ 1253899 w 3849085"/>
              <a:gd name="connsiteY2" fmla="*/ 45292 h 3660489"/>
              <a:gd name="connsiteX3" fmla="*/ 2118422 w 3849085"/>
              <a:gd name="connsiteY3" fmla="*/ 91485 h 3660489"/>
              <a:gd name="connsiteX4" fmla="*/ 3122810 w 3849085"/>
              <a:gd name="connsiteY4" fmla="*/ 216428 h 3660489"/>
              <a:gd name="connsiteX5" fmla="*/ 3776637 w 3849085"/>
              <a:gd name="connsiteY5" fmla="*/ 937019 h 3660489"/>
              <a:gd name="connsiteX6" fmla="*/ 3733976 w 3849085"/>
              <a:gd name="connsiteY6" fmla="*/ 1688778 h 3660489"/>
              <a:gd name="connsiteX7" fmla="*/ 2918224 w 3849085"/>
              <a:gd name="connsiteY7" fmla="*/ 2181708 h 3660489"/>
              <a:gd name="connsiteX8" fmla="*/ 2263801 w 3849085"/>
              <a:gd name="connsiteY8" fmla="*/ 3631878 h 3660489"/>
              <a:gd name="connsiteX9" fmla="*/ 830013 w 3849085"/>
              <a:gd name="connsiteY9" fmla="*/ 3189212 h 3660489"/>
              <a:gd name="connsiteX10" fmla="*/ 223588 w 3849085"/>
              <a:gd name="connsiteY10" fmla="*/ 2704197 h 3660489"/>
              <a:gd name="connsiteX11" fmla="*/ 6226 w 3849085"/>
              <a:gd name="connsiteY11" fmla="*/ 1888803 h 3660489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6630"/>
              <a:gd name="connsiteX1" fmla="*/ 541267 w 3849085"/>
              <a:gd name="connsiteY1" fmla="*/ 736457 h 3656630"/>
              <a:gd name="connsiteX2" fmla="*/ 1253899 w 3849085"/>
              <a:gd name="connsiteY2" fmla="*/ 45292 h 3656630"/>
              <a:gd name="connsiteX3" fmla="*/ 2118422 w 3849085"/>
              <a:gd name="connsiteY3" fmla="*/ 91485 h 3656630"/>
              <a:gd name="connsiteX4" fmla="*/ 3122810 w 3849085"/>
              <a:gd name="connsiteY4" fmla="*/ 216428 h 3656630"/>
              <a:gd name="connsiteX5" fmla="*/ 3776637 w 3849085"/>
              <a:gd name="connsiteY5" fmla="*/ 937019 h 3656630"/>
              <a:gd name="connsiteX6" fmla="*/ 3733976 w 3849085"/>
              <a:gd name="connsiteY6" fmla="*/ 1688778 h 3656630"/>
              <a:gd name="connsiteX7" fmla="*/ 2918224 w 3849085"/>
              <a:gd name="connsiteY7" fmla="*/ 2181708 h 3656630"/>
              <a:gd name="connsiteX8" fmla="*/ 2263801 w 3849085"/>
              <a:gd name="connsiteY8" fmla="*/ 3631878 h 3656630"/>
              <a:gd name="connsiteX9" fmla="*/ 830013 w 3849085"/>
              <a:gd name="connsiteY9" fmla="*/ 3189212 h 3656630"/>
              <a:gd name="connsiteX10" fmla="*/ 223588 w 3849085"/>
              <a:gd name="connsiteY10" fmla="*/ 2704197 h 3656630"/>
              <a:gd name="connsiteX11" fmla="*/ 6226 w 3849085"/>
              <a:gd name="connsiteY11" fmla="*/ 1888803 h 3656630"/>
              <a:gd name="connsiteX0" fmla="*/ 6226 w 3849085"/>
              <a:gd name="connsiteY0" fmla="*/ 1888803 h 3655688"/>
              <a:gd name="connsiteX1" fmla="*/ 541267 w 3849085"/>
              <a:gd name="connsiteY1" fmla="*/ 736457 h 3655688"/>
              <a:gd name="connsiteX2" fmla="*/ 1253899 w 3849085"/>
              <a:gd name="connsiteY2" fmla="*/ 45292 h 3655688"/>
              <a:gd name="connsiteX3" fmla="*/ 2118422 w 3849085"/>
              <a:gd name="connsiteY3" fmla="*/ 91485 h 3655688"/>
              <a:gd name="connsiteX4" fmla="*/ 3122810 w 3849085"/>
              <a:gd name="connsiteY4" fmla="*/ 216428 h 3655688"/>
              <a:gd name="connsiteX5" fmla="*/ 3776637 w 3849085"/>
              <a:gd name="connsiteY5" fmla="*/ 937019 h 3655688"/>
              <a:gd name="connsiteX6" fmla="*/ 3733976 w 3849085"/>
              <a:gd name="connsiteY6" fmla="*/ 1688778 h 3655688"/>
              <a:gd name="connsiteX7" fmla="*/ 2918224 w 3849085"/>
              <a:gd name="connsiteY7" fmla="*/ 2181708 h 3655688"/>
              <a:gd name="connsiteX8" fmla="*/ 2263801 w 3849085"/>
              <a:gd name="connsiteY8" fmla="*/ 3631878 h 3655688"/>
              <a:gd name="connsiteX9" fmla="*/ 830013 w 3849085"/>
              <a:gd name="connsiteY9" fmla="*/ 3189212 h 3655688"/>
              <a:gd name="connsiteX10" fmla="*/ 223588 w 3849085"/>
              <a:gd name="connsiteY10" fmla="*/ 2704197 h 3655688"/>
              <a:gd name="connsiteX11" fmla="*/ 6226 w 3849085"/>
              <a:gd name="connsiteY11" fmla="*/ 1888803 h 3655688"/>
              <a:gd name="connsiteX0" fmla="*/ 6226 w 3849085"/>
              <a:gd name="connsiteY0" fmla="*/ 1888803 h 3654756"/>
              <a:gd name="connsiteX1" fmla="*/ 541267 w 3849085"/>
              <a:gd name="connsiteY1" fmla="*/ 736457 h 3654756"/>
              <a:gd name="connsiteX2" fmla="*/ 1253899 w 3849085"/>
              <a:gd name="connsiteY2" fmla="*/ 45292 h 3654756"/>
              <a:gd name="connsiteX3" fmla="*/ 2118422 w 3849085"/>
              <a:gd name="connsiteY3" fmla="*/ 91485 h 3654756"/>
              <a:gd name="connsiteX4" fmla="*/ 3122810 w 3849085"/>
              <a:gd name="connsiteY4" fmla="*/ 216428 h 3654756"/>
              <a:gd name="connsiteX5" fmla="*/ 3776637 w 3849085"/>
              <a:gd name="connsiteY5" fmla="*/ 937019 h 3654756"/>
              <a:gd name="connsiteX6" fmla="*/ 3733976 w 3849085"/>
              <a:gd name="connsiteY6" fmla="*/ 1688778 h 3654756"/>
              <a:gd name="connsiteX7" fmla="*/ 2918224 w 3849085"/>
              <a:gd name="connsiteY7" fmla="*/ 2181708 h 3654756"/>
              <a:gd name="connsiteX8" fmla="*/ 2263801 w 3849085"/>
              <a:gd name="connsiteY8" fmla="*/ 3631878 h 3654756"/>
              <a:gd name="connsiteX9" fmla="*/ 830013 w 3849085"/>
              <a:gd name="connsiteY9" fmla="*/ 3189212 h 3654756"/>
              <a:gd name="connsiteX10" fmla="*/ 223588 w 3849085"/>
              <a:gd name="connsiteY10" fmla="*/ 2704197 h 3654756"/>
              <a:gd name="connsiteX11" fmla="*/ 6226 w 3849085"/>
              <a:gd name="connsiteY11" fmla="*/ 1888803 h 3654756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71750"/>
              <a:gd name="connsiteX1" fmla="*/ 541267 w 3849085"/>
              <a:gd name="connsiteY1" fmla="*/ 736457 h 3671750"/>
              <a:gd name="connsiteX2" fmla="*/ 1253899 w 3849085"/>
              <a:gd name="connsiteY2" fmla="*/ 45292 h 3671750"/>
              <a:gd name="connsiteX3" fmla="*/ 2118422 w 3849085"/>
              <a:gd name="connsiteY3" fmla="*/ 91485 h 3671750"/>
              <a:gd name="connsiteX4" fmla="*/ 3122810 w 3849085"/>
              <a:gd name="connsiteY4" fmla="*/ 216428 h 3671750"/>
              <a:gd name="connsiteX5" fmla="*/ 3776637 w 3849085"/>
              <a:gd name="connsiteY5" fmla="*/ 937019 h 3671750"/>
              <a:gd name="connsiteX6" fmla="*/ 3733976 w 3849085"/>
              <a:gd name="connsiteY6" fmla="*/ 1688778 h 3671750"/>
              <a:gd name="connsiteX7" fmla="*/ 2918224 w 3849085"/>
              <a:gd name="connsiteY7" fmla="*/ 2181708 h 3671750"/>
              <a:gd name="connsiteX8" fmla="*/ 2263801 w 3849085"/>
              <a:gd name="connsiteY8" fmla="*/ 3631878 h 3671750"/>
              <a:gd name="connsiteX9" fmla="*/ 830013 w 3849085"/>
              <a:gd name="connsiteY9" fmla="*/ 3189212 h 3671750"/>
              <a:gd name="connsiteX10" fmla="*/ 223588 w 3849085"/>
              <a:gd name="connsiteY10" fmla="*/ 2704197 h 3671750"/>
              <a:gd name="connsiteX11" fmla="*/ 6226 w 3849085"/>
              <a:gd name="connsiteY11" fmla="*/ 1888803 h 3671750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826 w 3849685"/>
              <a:gd name="connsiteY0" fmla="*/ 1888803 h 3670692"/>
              <a:gd name="connsiteX1" fmla="*/ 541867 w 3849685"/>
              <a:gd name="connsiteY1" fmla="*/ 736457 h 3670692"/>
              <a:gd name="connsiteX2" fmla="*/ 1254499 w 3849685"/>
              <a:gd name="connsiteY2" fmla="*/ 45292 h 3670692"/>
              <a:gd name="connsiteX3" fmla="*/ 2119022 w 3849685"/>
              <a:gd name="connsiteY3" fmla="*/ 91485 h 3670692"/>
              <a:gd name="connsiteX4" fmla="*/ 3123410 w 3849685"/>
              <a:gd name="connsiteY4" fmla="*/ 216428 h 3670692"/>
              <a:gd name="connsiteX5" fmla="*/ 3777237 w 3849685"/>
              <a:gd name="connsiteY5" fmla="*/ 937019 h 3670692"/>
              <a:gd name="connsiteX6" fmla="*/ 3734576 w 3849685"/>
              <a:gd name="connsiteY6" fmla="*/ 1688778 h 3670692"/>
              <a:gd name="connsiteX7" fmla="*/ 2918824 w 3849685"/>
              <a:gd name="connsiteY7" fmla="*/ 2181708 h 3670692"/>
              <a:gd name="connsiteX8" fmla="*/ 2264401 w 3849685"/>
              <a:gd name="connsiteY8" fmla="*/ 3631878 h 3670692"/>
              <a:gd name="connsiteX9" fmla="*/ 830613 w 3849685"/>
              <a:gd name="connsiteY9" fmla="*/ 3189212 h 3670692"/>
              <a:gd name="connsiteX10" fmla="*/ 224188 w 3849685"/>
              <a:gd name="connsiteY10" fmla="*/ 2704197 h 3670692"/>
              <a:gd name="connsiteX11" fmla="*/ 6826 w 3849685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3103 h 3664992"/>
              <a:gd name="connsiteX1" fmla="*/ 542428 w 3850246"/>
              <a:gd name="connsiteY1" fmla="*/ 730757 h 3664992"/>
              <a:gd name="connsiteX2" fmla="*/ 1255060 w 3850246"/>
              <a:gd name="connsiteY2" fmla="*/ 39592 h 3664992"/>
              <a:gd name="connsiteX3" fmla="*/ 2119583 w 3850246"/>
              <a:gd name="connsiteY3" fmla="*/ 85785 h 3664992"/>
              <a:gd name="connsiteX4" fmla="*/ 3133496 w 3850246"/>
              <a:gd name="connsiteY4" fmla="*/ 207553 h 3664992"/>
              <a:gd name="connsiteX5" fmla="*/ 3777798 w 3850246"/>
              <a:gd name="connsiteY5" fmla="*/ 931319 h 3664992"/>
              <a:gd name="connsiteX6" fmla="*/ 3735137 w 3850246"/>
              <a:gd name="connsiteY6" fmla="*/ 1683078 h 3664992"/>
              <a:gd name="connsiteX7" fmla="*/ 2919385 w 3850246"/>
              <a:gd name="connsiteY7" fmla="*/ 2176008 h 3664992"/>
              <a:gd name="connsiteX8" fmla="*/ 2264962 w 3850246"/>
              <a:gd name="connsiteY8" fmla="*/ 3626178 h 3664992"/>
              <a:gd name="connsiteX9" fmla="*/ 831174 w 3850246"/>
              <a:gd name="connsiteY9" fmla="*/ 3183512 h 3664992"/>
              <a:gd name="connsiteX10" fmla="*/ 224749 w 3850246"/>
              <a:gd name="connsiteY10" fmla="*/ 2698497 h 3664992"/>
              <a:gd name="connsiteX11" fmla="*/ 7387 w 3850246"/>
              <a:gd name="connsiteY11" fmla="*/ 1883103 h 3664992"/>
              <a:gd name="connsiteX0" fmla="*/ 7387 w 3850246"/>
              <a:gd name="connsiteY0" fmla="*/ 1884844 h 3666733"/>
              <a:gd name="connsiteX1" fmla="*/ 542428 w 3850246"/>
              <a:gd name="connsiteY1" fmla="*/ 732498 h 3666733"/>
              <a:gd name="connsiteX2" fmla="*/ 1255060 w 3850246"/>
              <a:gd name="connsiteY2" fmla="*/ 41333 h 3666733"/>
              <a:gd name="connsiteX3" fmla="*/ 2119583 w 3850246"/>
              <a:gd name="connsiteY3" fmla="*/ 87526 h 3666733"/>
              <a:gd name="connsiteX4" fmla="*/ 3133496 w 3850246"/>
              <a:gd name="connsiteY4" fmla="*/ 209294 h 3666733"/>
              <a:gd name="connsiteX5" fmla="*/ 3777798 w 3850246"/>
              <a:gd name="connsiteY5" fmla="*/ 933060 h 3666733"/>
              <a:gd name="connsiteX6" fmla="*/ 3735137 w 3850246"/>
              <a:gd name="connsiteY6" fmla="*/ 1684819 h 3666733"/>
              <a:gd name="connsiteX7" fmla="*/ 2919385 w 3850246"/>
              <a:gd name="connsiteY7" fmla="*/ 2177749 h 3666733"/>
              <a:gd name="connsiteX8" fmla="*/ 2264962 w 3850246"/>
              <a:gd name="connsiteY8" fmla="*/ 3627919 h 3666733"/>
              <a:gd name="connsiteX9" fmla="*/ 831174 w 3850246"/>
              <a:gd name="connsiteY9" fmla="*/ 3185253 h 3666733"/>
              <a:gd name="connsiteX10" fmla="*/ 224749 w 3850246"/>
              <a:gd name="connsiteY10" fmla="*/ 2700238 h 3666733"/>
              <a:gd name="connsiteX11" fmla="*/ 7387 w 3850246"/>
              <a:gd name="connsiteY11" fmla="*/ 1884844 h 3666733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2919385 w 3850246"/>
              <a:gd name="connsiteY7" fmla="*/ 2179610 h 3668594"/>
              <a:gd name="connsiteX8" fmla="*/ 2264962 w 3850246"/>
              <a:gd name="connsiteY8" fmla="*/ 3629780 h 3668594"/>
              <a:gd name="connsiteX9" fmla="*/ 831174 w 3850246"/>
              <a:gd name="connsiteY9" fmla="*/ 3187114 h 3668594"/>
              <a:gd name="connsiteX10" fmla="*/ 224749 w 3850246"/>
              <a:gd name="connsiteY10" fmla="*/ 2702099 h 3668594"/>
              <a:gd name="connsiteX11" fmla="*/ 7387 w 3850246"/>
              <a:gd name="connsiteY11" fmla="*/ 1886705 h 3668594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3316749 w 3850246"/>
              <a:gd name="connsiteY7" fmla="*/ 2014915 h 3668594"/>
              <a:gd name="connsiteX8" fmla="*/ 2919385 w 3850246"/>
              <a:gd name="connsiteY8" fmla="*/ 2179610 h 3668594"/>
              <a:gd name="connsiteX9" fmla="*/ 2264962 w 3850246"/>
              <a:gd name="connsiteY9" fmla="*/ 3629780 h 3668594"/>
              <a:gd name="connsiteX10" fmla="*/ 831174 w 3850246"/>
              <a:gd name="connsiteY10" fmla="*/ 3187114 h 3668594"/>
              <a:gd name="connsiteX11" fmla="*/ 224749 w 3850246"/>
              <a:gd name="connsiteY11" fmla="*/ 2702099 h 3668594"/>
              <a:gd name="connsiteX12" fmla="*/ 7387 w 3850246"/>
              <a:gd name="connsiteY12" fmla="*/ 1886705 h 3668594"/>
              <a:gd name="connsiteX0" fmla="*/ 7387 w 3779683"/>
              <a:gd name="connsiteY0" fmla="*/ 1886705 h 3668594"/>
              <a:gd name="connsiteX1" fmla="*/ 542428 w 3779683"/>
              <a:gd name="connsiteY1" fmla="*/ 734359 h 3668594"/>
              <a:gd name="connsiteX2" fmla="*/ 1255060 w 3779683"/>
              <a:gd name="connsiteY2" fmla="*/ 43194 h 3668594"/>
              <a:gd name="connsiteX3" fmla="*/ 2119583 w 3779683"/>
              <a:gd name="connsiteY3" fmla="*/ 89387 h 3668594"/>
              <a:gd name="connsiteX4" fmla="*/ 3133496 w 3779683"/>
              <a:gd name="connsiteY4" fmla="*/ 211155 h 3668594"/>
              <a:gd name="connsiteX5" fmla="*/ 3777798 w 3779683"/>
              <a:gd name="connsiteY5" fmla="*/ 934921 h 3668594"/>
              <a:gd name="connsiteX6" fmla="*/ 3316749 w 3779683"/>
              <a:gd name="connsiteY6" fmla="*/ 2014915 h 3668594"/>
              <a:gd name="connsiteX7" fmla="*/ 2919385 w 3779683"/>
              <a:gd name="connsiteY7" fmla="*/ 2179610 h 3668594"/>
              <a:gd name="connsiteX8" fmla="*/ 2264962 w 3779683"/>
              <a:gd name="connsiteY8" fmla="*/ 3629780 h 3668594"/>
              <a:gd name="connsiteX9" fmla="*/ 831174 w 3779683"/>
              <a:gd name="connsiteY9" fmla="*/ 3187114 h 3668594"/>
              <a:gd name="connsiteX10" fmla="*/ 224749 w 3779683"/>
              <a:gd name="connsiteY10" fmla="*/ 2702099 h 3668594"/>
              <a:gd name="connsiteX11" fmla="*/ 7387 w 3779683"/>
              <a:gd name="connsiteY11" fmla="*/ 1886705 h 3668594"/>
              <a:gd name="connsiteX0" fmla="*/ 7387 w 3331228"/>
              <a:gd name="connsiteY0" fmla="*/ 1886705 h 3668594"/>
              <a:gd name="connsiteX1" fmla="*/ 542428 w 3331228"/>
              <a:gd name="connsiteY1" fmla="*/ 734359 h 3668594"/>
              <a:gd name="connsiteX2" fmla="*/ 1255060 w 3331228"/>
              <a:gd name="connsiteY2" fmla="*/ 43194 h 3668594"/>
              <a:gd name="connsiteX3" fmla="*/ 2119583 w 3331228"/>
              <a:gd name="connsiteY3" fmla="*/ 89387 h 3668594"/>
              <a:gd name="connsiteX4" fmla="*/ 3133496 w 3331228"/>
              <a:gd name="connsiteY4" fmla="*/ 211155 h 3668594"/>
              <a:gd name="connsiteX5" fmla="*/ 3316749 w 3331228"/>
              <a:gd name="connsiteY5" fmla="*/ 2014915 h 3668594"/>
              <a:gd name="connsiteX6" fmla="*/ 2919385 w 3331228"/>
              <a:gd name="connsiteY6" fmla="*/ 2179610 h 3668594"/>
              <a:gd name="connsiteX7" fmla="*/ 2264962 w 3331228"/>
              <a:gd name="connsiteY7" fmla="*/ 3629780 h 3668594"/>
              <a:gd name="connsiteX8" fmla="*/ 831174 w 3331228"/>
              <a:gd name="connsiteY8" fmla="*/ 3187114 h 3668594"/>
              <a:gd name="connsiteX9" fmla="*/ 224749 w 3331228"/>
              <a:gd name="connsiteY9" fmla="*/ 2702099 h 3668594"/>
              <a:gd name="connsiteX10" fmla="*/ 7387 w 3331228"/>
              <a:gd name="connsiteY10" fmla="*/ 1886705 h 3668594"/>
              <a:gd name="connsiteX0" fmla="*/ 7387 w 3320309"/>
              <a:gd name="connsiteY0" fmla="*/ 1881316 h 3663205"/>
              <a:gd name="connsiteX1" fmla="*/ 542428 w 3320309"/>
              <a:gd name="connsiteY1" fmla="*/ 728970 h 3663205"/>
              <a:gd name="connsiteX2" fmla="*/ 1255060 w 3320309"/>
              <a:gd name="connsiteY2" fmla="*/ 37805 h 3663205"/>
              <a:gd name="connsiteX3" fmla="*/ 2119583 w 3320309"/>
              <a:gd name="connsiteY3" fmla="*/ 83998 h 3663205"/>
              <a:gd name="connsiteX4" fmla="*/ 2913381 w 3320309"/>
              <a:gd name="connsiteY4" fmla="*/ 142876 h 3663205"/>
              <a:gd name="connsiteX5" fmla="*/ 3316749 w 3320309"/>
              <a:gd name="connsiteY5" fmla="*/ 2009526 h 3663205"/>
              <a:gd name="connsiteX6" fmla="*/ 2919385 w 3320309"/>
              <a:gd name="connsiteY6" fmla="*/ 2174221 h 3663205"/>
              <a:gd name="connsiteX7" fmla="*/ 2264962 w 3320309"/>
              <a:gd name="connsiteY7" fmla="*/ 3624391 h 3663205"/>
              <a:gd name="connsiteX8" fmla="*/ 831174 w 3320309"/>
              <a:gd name="connsiteY8" fmla="*/ 3181725 h 3663205"/>
              <a:gd name="connsiteX9" fmla="*/ 224749 w 3320309"/>
              <a:gd name="connsiteY9" fmla="*/ 2696710 h 3663205"/>
              <a:gd name="connsiteX10" fmla="*/ 7387 w 3320309"/>
              <a:gd name="connsiteY10" fmla="*/ 1881316 h 3663205"/>
              <a:gd name="connsiteX0" fmla="*/ 7387 w 3004532"/>
              <a:gd name="connsiteY0" fmla="*/ 1881316 h 3663205"/>
              <a:gd name="connsiteX1" fmla="*/ 542428 w 3004532"/>
              <a:gd name="connsiteY1" fmla="*/ 728970 h 3663205"/>
              <a:gd name="connsiteX2" fmla="*/ 1255060 w 3004532"/>
              <a:gd name="connsiteY2" fmla="*/ 37805 h 3663205"/>
              <a:gd name="connsiteX3" fmla="*/ 2119583 w 3004532"/>
              <a:gd name="connsiteY3" fmla="*/ 83998 h 3663205"/>
              <a:gd name="connsiteX4" fmla="*/ 2913381 w 3004532"/>
              <a:gd name="connsiteY4" fmla="*/ 142876 h 3663205"/>
              <a:gd name="connsiteX5" fmla="*/ 2892241 w 3004532"/>
              <a:gd name="connsiteY5" fmla="*/ 1875885 h 3663205"/>
              <a:gd name="connsiteX6" fmla="*/ 2919385 w 3004532"/>
              <a:gd name="connsiteY6" fmla="*/ 2174221 h 3663205"/>
              <a:gd name="connsiteX7" fmla="*/ 2264962 w 3004532"/>
              <a:gd name="connsiteY7" fmla="*/ 3624391 h 3663205"/>
              <a:gd name="connsiteX8" fmla="*/ 831174 w 3004532"/>
              <a:gd name="connsiteY8" fmla="*/ 3181725 h 3663205"/>
              <a:gd name="connsiteX9" fmla="*/ 224749 w 3004532"/>
              <a:gd name="connsiteY9" fmla="*/ 2696710 h 3663205"/>
              <a:gd name="connsiteX10" fmla="*/ 7387 w 3004532"/>
              <a:gd name="connsiteY10" fmla="*/ 1881316 h 3663205"/>
              <a:gd name="connsiteX0" fmla="*/ 7387 w 2971847"/>
              <a:gd name="connsiteY0" fmla="*/ 1880889 h 3662778"/>
              <a:gd name="connsiteX1" fmla="*/ 542428 w 2971847"/>
              <a:gd name="connsiteY1" fmla="*/ 728543 h 3662778"/>
              <a:gd name="connsiteX2" fmla="*/ 1255060 w 2971847"/>
              <a:gd name="connsiteY2" fmla="*/ 37378 h 3662778"/>
              <a:gd name="connsiteX3" fmla="*/ 2119583 w 2971847"/>
              <a:gd name="connsiteY3" fmla="*/ 83571 h 3662778"/>
              <a:gd name="connsiteX4" fmla="*/ 2866214 w 2971847"/>
              <a:gd name="connsiteY4" fmla="*/ 126726 h 3662778"/>
              <a:gd name="connsiteX5" fmla="*/ 2892241 w 2971847"/>
              <a:gd name="connsiteY5" fmla="*/ 1875458 h 3662778"/>
              <a:gd name="connsiteX6" fmla="*/ 2919385 w 2971847"/>
              <a:gd name="connsiteY6" fmla="*/ 2173794 h 3662778"/>
              <a:gd name="connsiteX7" fmla="*/ 2264962 w 2971847"/>
              <a:gd name="connsiteY7" fmla="*/ 3623964 h 3662778"/>
              <a:gd name="connsiteX8" fmla="*/ 831174 w 2971847"/>
              <a:gd name="connsiteY8" fmla="*/ 3181298 h 3662778"/>
              <a:gd name="connsiteX9" fmla="*/ 224749 w 2971847"/>
              <a:gd name="connsiteY9" fmla="*/ 2696283 h 3662778"/>
              <a:gd name="connsiteX10" fmla="*/ 7387 w 2971847"/>
              <a:gd name="connsiteY10" fmla="*/ 1880889 h 3662778"/>
              <a:gd name="connsiteX0" fmla="*/ 7387 w 2971556"/>
              <a:gd name="connsiteY0" fmla="*/ 1880889 h 3662778"/>
              <a:gd name="connsiteX1" fmla="*/ 542428 w 2971556"/>
              <a:gd name="connsiteY1" fmla="*/ 728543 h 3662778"/>
              <a:gd name="connsiteX2" fmla="*/ 1255060 w 2971556"/>
              <a:gd name="connsiteY2" fmla="*/ 37378 h 3662778"/>
              <a:gd name="connsiteX3" fmla="*/ 2119583 w 2971556"/>
              <a:gd name="connsiteY3" fmla="*/ 83571 h 3662778"/>
              <a:gd name="connsiteX4" fmla="*/ 2866214 w 2971556"/>
              <a:gd name="connsiteY4" fmla="*/ 126726 h 3662778"/>
              <a:gd name="connsiteX5" fmla="*/ 2892241 w 2971556"/>
              <a:gd name="connsiteY5" fmla="*/ 1875458 h 3662778"/>
              <a:gd name="connsiteX6" fmla="*/ 2919385 w 2971556"/>
              <a:gd name="connsiteY6" fmla="*/ 2173794 h 3662778"/>
              <a:gd name="connsiteX7" fmla="*/ 2264962 w 2971556"/>
              <a:gd name="connsiteY7" fmla="*/ 3623964 h 3662778"/>
              <a:gd name="connsiteX8" fmla="*/ 831174 w 2971556"/>
              <a:gd name="connsiteY8" fmla="*/ 3181298 h 3662778"/>
              <a:gd name="connsiteX9" fmla="*/ 224749 w 2971556"/>
              <a:gd name="connsiteY9" fmla="*/ 2696283 h 3662778"/>
              <a:gd name="connsiteX10" fmla="*/ 7387 w 2971556"/>
              <a:gd name="connsiteY10" fmla="*/ 1880889 h 3662778"/>
              <a:gd name="connsiteX0" fmla="*/ 7387 w 2961708"/>
              <a:gd name="connsiteY0" fmla="*/ 1880889 h 3662778"/>
              <a:gd name="connsiteX1" fmla="*/ 542428 w 2961708"/>
              <a:gd name="connsiteY1" fmla="*/ 728543 h 3662778"/>
              <a:gd name="connsiteX2" fmla="*/ 1255060 w 2961708"/>
              <a:gd name="connsiteY2" fmla="*/ 37378 h 3662778"/>
              <a:gd name="connsiteX3" fmla="*/ 2119583 w 2961708"/>
              <a:gd name="connsiteY3" fmla="*/ 83571 h 3662778"/>
              <a:gd name="connsiteX4" fmla="*/ 2866214 w 2961708"/>
              <a:gd name="connsiteY4" fmla="*/ 126726 h 3662778"/>
              <a:gd name="connsiteX5" fmla="*/ 2790044 w 2961708"/>
              <a:gd name="connsiteY5" fmla="*/ 1867597 h 3662778"/>
              <a:gd name="connsiteX6" fmla="*/ 2919385 w 2961708"/>
              <a:gd name="connsiteY6" fmla="*/ 2173794 h 3662778"/>
              <a:gd name="connsiteX7" fmla="*/ 2264962 w 2961708"/>
              <a:gd name="connsiteY7" fmla="*/ 3623964 h 3662778"/>
              <a:gd name="connsiteX8" fmla="*/ 831174 w 2961708"/>
              <a:gd name="connsiteY8" fmla="*/ 3181298 h 3662778"/>
              <a:gd name="connsiteX9" fmla="*/ 224749 w 2961708"/>
              <a:gd name="connsiteY9" fmla="*/ 2696283 h 3662778"/>
              <a:gd name="connsiteX10" fmla="*/ 7387 w 2961708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887941"/>
              <a:gd name="connsiteY0" fmla="*/ 1880889 h 3660251"/>
              <a:gd name="connsiteX1" fmla="*/ 542428 w 2887941"/>
              <a:gd name="connsiteY1" fmla="*/ 728543 h 3660251"/>
              <a:gd name="connsiteX2" fmla="*/ 1255060 w 2887941"/>
              <a:gd name="connsiteY2" fmla="*/ 37378 h 3660251"/>
              <a:gd name="connsiteX3" fmla="*/ 2119583 w 2887941"/>
              <a:gd name="connsiteY3" fmla="*/ 83571 h 3660251"/>
              <a:gd name="connsiteX4" fmla="*/ 2866214 w 2887941"/>
              <a:gd name="connsiteY4" fmla="*/ 126726 h 3660251"/>
              <a:gd name="connsiteX5" fmla="*/ 2876519 w 2887941"/>
              <a:gd name="connsiteY5" fmla="*/ 1875458 h 3660251"/>
              <a:gd name="connsiteX6" fmla="*/ 2887941 w 2887941"/>
              <a:gd name="connsiteY6" fmla="*/ 2181655 h 3660251"/>
              <a:gd name="connsiteX7" fmla="*/ 2264962 w 2887941"/>
              <a:gd name="connsiteY7" fmla="*/ 3623964 h 3660251"/>
              <a:gd name="connsiteX8" fmla="*/ 831174 w 2887941"/>
              <a:gd name="connsiteY8" fmla="*/ 3181298 h 3660251"/>
              <a:gd name="connsiteX9" fmla="*/ 224749 w 2887941"/>
              <a:gd name="connsiteY9" fmla="*/ 2696283 h 3660251"/>
              <a:gd name="connsiteX10" fmla="*/ 7387 w 2887941"/>
              <a:gd name="connsiteY10" fmla="*/ 1880889 h 3660251"/>
              <a:gd name="connsiteX0" fmla="*/ 7387 w 2876519"/>
              <a:gd name="connsiteY0" fmla="*/ 1880889 h 3660578"/>
              <a:gd name="connsiteX1" fmla="*/ 542428 w 2876519"/>
              <a:gd name="connsiteY1" fmla="*/ 728543 h 3660578"/>
              <a:gd name="connsiteX2" fmla="*/ 1255060 w 2876519"/>
              <a:gd name="connsiteY2" fmla="*/ 37378 h 3660578"/>
              <a:gd name="connsiteX3" fmla="*/ 2119583 w 2876519"/>
              <a:gd name="connsiteY3" fmla="*/ 83571 h 3660578"/>
              <a:gd name="connsiteX4" fmla="*/ 2866214 w 2876519"/>
              <a:gd name="connsiteY4" fmla="*/ 126726 h 3660578"/>
              <a:gd name="connsiteX5" fmla="*/ 2876519 w 2876519"/>
              <a:gd name="connsiteY5" fmla="*/ 1875458 h 3660578"/>
              <a:gd name="connsiteX6" fmla="*/ 2851910 w 2876519"/>
              <a:gd name="connsiteY6" fmla="*/ 2175650 h 3660578"/>
              <a:gd name="connsiteX7" fmla="*/ 2264962 w 2876519"/>
              <a:gd name="connsiteY7" fmla="*/ 3623964 h 3660578"/>
              <a:gd name="connsiteX8" fmla="*/ 831174 w 2876519"/>
              <a:gd name="connsiteY8" fmla="*/ 3181298 h 3660578"/>
              <a:gd name="connsiteX9" fmla="*/ 224749 w 2876519"/>
              <a:gd name="connsiteY9" fmla="*/ 2696283 h 3660578"/>
              <a:gd name="connsiteX10" fmla="*/ 7387 w 2876519"/>
              <a:gd name="connsiteY10" fmla="*/ 1880889 h 366057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76519"/>
              <a:gd name="connsiteY0" fmla="*/ 1880889 h 3661238"/>
              <a:gd name="connsiteX1" fmla="*/ 542428 w 2876519"/>
              <a:gd name="connsiteY1" fmla="*/ 728543 h 3661238"/>
              <a:gd name="connsiteX2" fmla="*/ 1255060 w 2876519"/>
              <a:gd name="connsiteY2" fmla="*/ 37378 h 3661238"/>
              <a:gd name="connsiteX3" fmla="*/ 2119583 w 2876519"/>
              <a:gd name="connsiteY3" fmla="*/ 83571 h 3661238"/>
              <a:gd name="connsiteX4" fmla="*/ 2866214 w 2876519"/>
              <a:gd name="connsiteY4" fmla="*/ 126726 h 3661238"/>
              <a:gd name="connsiteX5" fmla="*/ 2876519 w 2876519"/>
              <a:gd name="connsiteY5" fmla="*/ 1875458 h 3661238"/>
              <a:gd name="connsiteX6" fmla="*/ 2875931 w 2876519"/>
              <a:gd name="connsiteY6" fmla="*/ 2163639 h 3661238"/>
              <a:gd name="connsiteX7" fmla="*/ 2264962 w 2876519"/>
              <a:gd name="connsiteY7" fmla="*/ 3623964 h 3661238"/>
              <a:gd name="connsiteX8" fmla="*/ 831174 w 2876519"/>
              <a:gd name="connsiteY8" fmla="*/ 3181298 h 3661238"/>
              <a:gd name="connsiteX9" fmla="*/ 224749 w 2876519"/>
              <a:gd name="connsiteY9" fmla="*/ 2696283 h 3661238"/>
              <a:gd name="connsiteX10" fmla="*/ 7387 w 2876519"/>
              <a:gd name="connsiteY10" fmla="*/ 1880889 h 366123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84230"/>
              <a:gd name="connsiteY0" fmla="*/ 1881050 h 3661399"/>
              <a:gd name="connsiteX1" fmla="*/ 542428 w 2884230"/>
              <a:gd name="connsiteY1" fmla="*/ 728704 h 3661399"/>
              <a:gd name="connsiteX2" fmla="*/ 1255060 w 2884230"/>
              <a:gd name="connsiteY2" fmla="*/ 37539 h 3661399"/>
              <a:gd name="connsiteX3" fmla="*/ 2119583 w 2884230"/>
              <a:gd name="connsiteY3" fmla="*/ 83732 h 3661399"/>
              <a:gd name="connsiteX4" fmla="*/ 2884230 w 2884230"/>
              <a:gd name="connsiteY4" fmla="*/ 132892 h 3661399"/>
              <a:gd name="connsiteX5" fmla="*/ 2876519 w 2884230"/>
              <a:gd name="connsiteY5" fmla="*/ 1875619 h 3661399"/>
              <a:gd name="connsiteX6" fmla="*/ 2875931 w 2884230"/>
              <a:gd name="connsiteY6" fmla="*/ 2163800 h 3661399"/>
              <a:gd name="connsiteX7" fmla="*/ 2264962 w 2884230"/>
              <a:gd name="connsiteY7" fmla="*/ 3624125 h 3661399"/>
              <a:gd name="connsiteX8" fmla="*/ 831174 w 2884230"/>
              <a:gd name="connsiteY8" fmla="*/ 3181459 h 3661399"/>
              <a:gd name="connsiteX9" fmla="*/ 224749 w 2884230"/>
              <a:gd name="connsiteY9" fmla="*/ 2696444 h 3661399"/>
              <a:gd name="connsiteX10" fmla="*/ 7387 w 2884230"/>
              <a:gd name="connsiteY10" fmla="*/ 1881050 h 3661399"/>
              <a:gd name="connsiteX0" fmla="*/ 7387 w 2902245"/>
              <a:gd name="connsiteY0" fmla="*/ 1881377 h 3661724"/>
              <a:gd name="connsiteX1" fmla="*/ 542428 w 2902245"/>
              <a:gd name="connsiteY1" fmla="*/ 729031 h 3661724"/>
              <a:gd name="connsiteX2" fmla="*/ 1255060 w 2902245"/>
              <a:gd name="connsiteY2" fmla="*/ 37866 h 3661724"/>
              <a:gd name="connsiteX3" fmla="*/ 2119583 w 2902245"/>
              <a:gd name="connsiteY3" fmla="*/ 84059 h 3661724"/>
              <a:gd name="connsiteX4" fmla="*/ 2902245 w 2902245"/>
              <a:gd name="connsiteY4" fmla="*/ 145229 h 3661724"/>
              <a:gd name="connsiteX5" fmla="*/ 2876519 w 2902245"/>
              <a:gd name="connsiteY5" fmla="*/ 1875946 h 3661724"/>
              <a:gd name="connsiteX6" fmla="*/ 2875931 w 2902245"/>
              <a:gd name="connsiteY6" fmla="*/ 2164127 h 3661724"/>
              <a:gd name="connsiteX7" fmla="*/ 2264962 w 2902245"/>
              <a:gd name="connsiteY7" fmla="*/ 3624452 h 3661724"/>
              <a:gd name="connsiteX8" fmla="*/ 831174 w 2902245"/>
              <a:gd name="connsiteY8" fmla="*/ 3181786 h 3661724"/>
              <a:gd name="connsiteX9" fmla="*/ 224749 w 2902245"/>
              <a:gd name="connsiteY9" fmla="*/ 2696771 h 3661724"/>
              <a:gd name="connsiteX10" fmla="*/ 7387 w 2902245"/>
              <a:gd name="connsiteY10" fmla="*/ 1881377 h 3661724"/>
              <a:gd name="connsiteX0" fmla="*/ 7387 w 2884230"/>
              <a:gd name="connsiteY0" fmla="*/ 1881052 h 3661401"/>
              <a:gd name="connsiteX1" fmla="*/ 542428 w 2884230"/>
              <a:gd name="connsiteY1" fmla="*/ 728706 h 3661401"/>
              <a:gd name="connsiteX2" fmla="*/ 1255060 w 2884230"/>
              <a:gd name="connsiteY2" fmla="*/ 37541 h 3661401"/>
              <a:gd name="connsiteX3" fmla="*/ 2119583 w 2884230"/>
              <a:gd name="connsiteY3" fmla="*/ 83734 h 3661401"/>
              <a:gd name="connsiteX4" fmla="*/ 2884230 w 2884230"/>
              <a:gd name="connsiteY4" fmla="*/ 132894 h 3661401"/>
              <a:gd name="connsiteX5" fmla="*/ 2876519 w 2884230"/>
              <a:gd name="connsiteY5" fmla="*/ 1875621 h 3661401"/>
              <a:gd name="connsiteX6" fmla="*/ 2875931 w 2884230"/>
              <a:gd name="connsiteY6" fmla="*/ 2163802 h 3661401"/>
              <a:gd name="connsiteX7" fmla="*/ 2264962 w 2884230"/>
              <a:gd name="connsiteY7" fmla="*/ 3624127 h 3661401"/>
              <a:gd name="connsiteX8" fmla="*/ 831174 w 2884230"/>
              <a:gd name="connsiteY8" fmla="*/ 3181461 h 3661401"/>
              <a:gd name="connsiteX9" fmla="*/ 224749 w 2884230"/>
              <a:gd name="connsiteY9" fmla="*/ 2696446 h 3661401"/>
              <a:gd name="connsiteX10" fmla="*/ 7387 w 2884230"/>
              <a:gd name="connsiteY10" fmla="*/ 1881052 h 3661401"/>
              <a:gd name="connsiteX0" fmla="*/ 7387 w 2884230"/>
              <a:gd name="connsiteY0" fmla="*/ 1881050 h 3661397"/>
              <a:gd name="connsiteX1" fmla="*/ 542428 w 2884230"/>
              <a:gd name="connsiteY1" fmla="*/ 728704 h 3661397"/>
              <a:gd name="connsiteX2" fmla="*/ 1255060 w 2884230"/>
              <a:gd name="connsiteY2" fmla="*/ 37539 h 3661397"/>
              <a:gd name="connsiteX3" fmla="*/ 2119583 w 2884230"/>
              <a:gd name="connsiteY3" fmla="*/ 83732 h 3661397"/>
              <a:gd name="connsiteX4" fmla="*/ 2884230 w 2884230"/>
              <a:gd name="connsiteY4" fmla="*/ 132892 h 3661397"/>
              <a:gd name="connsiteX5" fmla="*/ 2876519 w 2884230"/>
              <a:gd name="connsiteY5" fmla="*/ 1875619 h 3661397"/>
              <a:gd name="connsiteX6" fmla="*/ 2875931 w 2884230"/>
              <a:gd name="connsiteY6" fmla="*/ 2163800 h 3661397"/>
              <a:gd name="connsiteX7" fmla="*/ 2264962 w 2884230"/>
              <a:gd name="connsiteY7" fmla="*/ 3624125 h 3661397"/>
              <a:gd name="connsiteX8" fmla="*/ 831174 w 2884230"/>
              <a:gd name="connsiteY8" fmla="*/ 3181459 h 3661397"/>
              <a:gd name="connsiteX9" fmla="*/ 224749 w 2884230"/>
              <a:gd name="connsiteY9" fmla="*/ 2696444 h 3661397"/>
              <a:gd name="connsiteX10" fmla="*/ 7387 w 2884230"/>
              <a:gd name="connsiteY10" fmla="*/ 1881050 h 3661397"/>
              <a:gd name="connsiteX0" fmla="*/ 7387 w 2876519"/>
              <a:gd name="connsiteY0" fmla="*/ 1881878 h 3662227"/>
              <a:gd name="connsiteX1" fmla="*/ 542428 w 2876519"/>
              <a:gd name="connsiteY1" fmla="*/ 729532 h 3662227"/>
              <a:gd name="connsiteX2" fmla="*/ 1255060 w 2876519"/>
              <a:gd name="connsiteY2" fmla="*/ 38367 h 3662227"/>
              <a:gd name="connsiteX3" fmla="*/ 2119583 w 2876519"/>
              <a:gd name="connsiteY3" fmla="*/ 84560 h 3662227"/>
              <a:gd name="connsiteX4" fmla="*/ 2872220 w 2876519"/>
              <a:gd name="connsiteY4" fmla="*/ 163745 h 3662227"/>
              <a:gd name="connsiteX5" fmla="*/ 2876519 w 2876519"/>
              <a:gd name="connsiteY5" fmla="*/ 1876447 h 3662227"/>
              <a:gd name="connsiteX6" fmla="*/ 2875931 w 2876519"/>
              <a:gd name="connsiteY6" fmla="*/ 2164628 h 3662227"/>
              <a:gd name="connsiteX7" fmla="*/ 2264962 w 2876519"/>
              <a:gd name="connsiteY7" fmla="*/ 3624953 h 3662227"/>
              <a:gd name="connsiteX8" fmla="*/ 831174 w 2876519"/>
              <a:gd name="connsiteY8" fmla="*/ 3182287 h 3662227"/>
              <a:gd name="connsiteX9" fmla="*/ 224749 w 2876519"/>
              <a:gd name="connsiteY9" fmla="*/ 2697272 h 3662227"/>
              <a:gd name="connsiteX10" fmla="*/ 7387 w 2876519"/>
              <a:gd name="connsiteY10" fmla="*/ 1881878 h 3662227"/>
              <a:gd name="connsiteX0" fmla="*/ 7387 w 2876519"/>
              <a:gd name="connsiteY0" fmla="*/ 1885301 h 3665648"/>
              <a:gd name="connsiteX1" fmla="*/ 542428 w 2876519"/>
              <a:gd name="connsiteY1" fmla="*/ 732955 h 3665648"/>
              <a:gd name="connsiteX2" fmla="*/ 1255060 w 2876519"/>
              <a:gd name="connsiteY2" fmla="*/ 41790 h 3665648"/>
              <a:gd name="connsiteX3" fmla="*/ 2119583 w 2876519"/>
              <a:gd name="connsiteY3" fmla="*/ 87983 h 3665648"/>
              <a:gd name="connsiteX4" fmla="*/ 2830184 w 2876519"/>
              <a:gd name="connsiteY4" fmla="*/ 281266 h 3665648"/>
              <a:gd name="connsiteX5" fmla="*/ 2876519 w 2876519"/>
              <a:gd name="connsiteY5" fmla="*/ 1879870 h 3665648"/>
              <a:gd name="connsiteX6" fmla="*/ 2875931 w 2876519"/>
              <a:gd name="connsiteY6" fmla="*/ 2168051 h 3665648"/>
              <a:gd name="connsiteX7" fmla="*/ 2264962 w 2876519"/>
              <a:gd name="connsiteY7" fmla="*/ 3628376 h 3665648"/>
              <a:gd name="connsiteX8" fmla="*/ 831174 w 2876519"/>
              <a:gd name="connsiteY8" fmla="*/ 3185710 h 3665648"/>
              <a:gd name="connsiteX9" fmla="*/ 224749 w 2876519"/>
              <a:gd name="connsiteY9" fmla="*/ 2700695 h 3665648"/>
              <a:gd name="connsiteX10" fmla="*/ 7387 w 2876519"/>
              <a:gd name="connsiteY10" fmla="*/ 1885301 h 3665648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81214 h 3661561"/>
              <a:gd name="connsiteX1" fmla="*/ 542428 w 2890235"/>
              <a:gd name="connsiteY1" fmla="*/ 728868 h 3661561"/>
              <a:gd name="connsiteX2" fmla="*/ 1255060 w 2890235"/>
              <a:gd name="connsiteY2" fmla="*/ 37703 h 3661561"/>
              <a:gd name="connsiteX3" fmla="*/ 2119583 w 2890235"/>
              <a:gd name="connsiteY3" fmla="*/ 83896 h 3661561"/>
              <a:gd name="connsiteX4" fmla="*/ 2890235 w 2890235"/>
              <a:gd name="connsiteY4" fmla="*/ 139062 h 3661561"/>
              <a:gd name="connsiteX5" fmla="*/ 2876519 w 2890235"/>
              <a:gd name="connsiteY5" fmla="*/ 1875783 h 3661561"/>
              <a:gd name="connsiteX6" fmla="*/ 2875931 w 2890235"/>
              <a:gd name="connsiteY6" fmla="*/ 2163964 h 3661561"/>
              <a:gd name="connsiteX7" fmla="*/ 2264962 w 2890235"/>
              <a:gd name="connsiteY7" fmla="*/ 3624289 h 3661561"/>
              <a:gd name="connsiteX8" fmla="*/ 831174 w 2890235"/>
              <a:gd name="connsiteY8" fmla="*/ 3181623 h 3661561"/>
              <a:gd name="connsiteX9" fmla="*/ 224749 w 2890235"/>
              <a:gd name="connsiteY9" fmla="*/ 2696608 h 3661561"/>
              <a:gd name="connsiteX10" fmla="*/ 7387 w 2890235"/>
              <a:gd name="connsiteY10" fmla="*/ 1881214 h 3661561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70745 h 3651092"/>
              <a:gd name="connsiteX1" fmla="*/ 542428 w 2890235"/>
              <a:gd name="connsiteY1" fmla="*/ 718399 h 3651092"/>
              <a:gd name="connsiteX2" fmla="*/ 1255060 w 2890235"/>
              <a:gd name="connsiteY2" fmla="*/ 27234 h 3651092"/>
              <a:gd name="connsiteX3" fmla="*/ 2101567 w 2890235"/>
              <a:gd name="connsiteY3" fmla="*/ 151493 h 3651092"/>
              <a:gd name="connsiteX4" fmla="*/ 2890235 w 2890235"/>
              <a:gd name="connsiteY4" fmla="*/ 128593 h 3651092"/>
              <a:gd name="connsiteX5" fmla="*/ 2876519 w 2890235"/>
              <a:gd name="connsiteY5" fmla="*/ 1865314 h 3651092"/>
              <a:gd name="connsiteX6" fmla="*/ 2875931 w 2890235"/>
              <a:gd name="connsiteY6" fmla="*/ 2153495 h 3651092"/>
              <a:gd name="connsiteX7" fmla="*/ 2264962 w 2890235"/>
              <a:gd name="connsiteY7" fmla="*/ 3613820 h 3651092"/>
              <a:gd name="connsiteX8" fmla="*/ 831174 w 2890235"/>
              <a:gd name="connsiteY8" fmla="*/ 3171154 h 3651092"/>
              <a:gd name="connsiteX9" fmla="*/ 224749 w 2890235"/>
              <a:gd name="connsiteY9" fmla="*/ 2686139 h 3651092"/>
              <a:gd name="connsiteX10" fmla="*/ 7387 w 2890235"/>
              <a:gd name="connsiteY10" fmla="*/ 1870745 h 3651092"/>
              <a:gd name="connsiteX0" fmla="*/ 7387 w 2890235"/>
              <a:gd name="connsiteY0" fmla="*/ 1878155 h 3658504"/>
              <a:gd name="connsiteX1" fmla="*/ 542428 w 2890235"/>
              <a:gd name="connsiteY1" fmla="*/ 725809 h 3658504"/>
              <a:gd name="connsiteX2" fmla="*/ 1255060 w 2890235"/>
              <a:gd name="connsiteY2" fmla="*/ 34644 h 3658504"/>
              <a:gd name="connsiteX3" fmla="*/ 2143603 w 2890235"/>
              <a:gd name="connsiteY3" fmla="*/ 98852 h 3658504"/>
              <a:gd name="connsiteX4" fmla="*/ 2890235 w 2890235"/>
              <a:gd name="connsiteY4" fmla="*/ 136003 h 3658504"/>
              <a:gd name="connsiteX5" fmla="*/ 2876519 w 2890235"/>
              <a:gd name="connsiteY5" fmla="*/ 1872724 h 3658504"/>
              <a:gd name="connsiteX6" fmla="*/ 2875931 w 2890235"/>
              <a:gd name="connsiteY6" fmla="*/ 2160905 h 3658504"/>
              <a:gd name="connsiteX7" fmla="*/ 2264962 w 2890235"/>
              <a:gd name="connsiteY7" fmla="*/ 3621230 h 3658504"/>
              <a:gd name="connsiteX8" fmla="*/ 831174 w 2890235"/>
              <a:gd name="connsiteY8" fmla="*/ 3178564 h 3658504"/>
              <a:gd name="connsiteX9" fmla="*/ 224749 w 2890235"/>
              <a:gd name="connsiteY9" fmla="*/ 2693549 h 3658504"/>
              <a:gd name="connsiteX10" fmla="*/ 7387 w 2890235"/>
              <a:gd name="connsiteY10" fmla="*/ 1878155 h 3658504"/>
              <a:gd name="connsiteX0" fmla="*/ 7387 w 2890235"/>
              <a:gd name="connsiteY0" fmla="*/ 1878157 h 3658504"/>
              <a:gd name="connsiteX1" fmla="*/ 542428 w 2890235"/>
              <a:gd name="connsiteY1" fmla="*/ 725811 h 3658504"/>
              <a:gd name="connsiteX2" fmla="*/ 1255060 w 2890235"/>
              <a:gd name="connsiteY2" fmla="*/ 34646 h 3658504"/>
              <a:gd name="connsiteX3" fmla="*/ 2143603 w 2890235"/>
              <a:gd name="connsiteY3" fmla="*/ 98854 h 3658504"/>
              <a:gd name="connsiteX4" fmla="*/ 2890235 w 2890235"/>
              <a:gd name="connsiteY4" fmla="*/ 136005 h 3658504"/>
              <a:gd name="connsiteX5" fmla="*/ 2876519 w 2890235"/>
              <a:gd name="connsiteY5" fmla="*/ 1872726 h 3658504"/>
              <a:gd name="connsiteX6" fmla="*/ 2875931 w 2890235"/>
              <a:gd name="connsiteY6" fmla="*/ 2160908 h 3658504"/>
              <a:gd name="connsiteX7" fmla="*/ 2264962 w 2890235"/>
              <a:gd name="connsiteY7" fmla="*/ 3621232 h 3658504"/>
              <a:gd name="connsiteX8" fmla="*/ 831174 w 2890235"/>
              <a:gd name="connsiteY8" fmla="*/ 3178566 h 3658504"/>
              <a:gd name="connsiteX9" fmla="*/ 224749 w 2890235"/>
              <a:gd name="connsiteY9" fmla="*/ 2693551 h 3658504"/>
              <a:gd name="connsiteX10" fmla="*/ 7387 w 2890235"/>
              <a:gd name="connsiteY10" fmla="*/ 1878157 h 3658504"/>
              <a:gd name="connsiteX0" fmla="*/ 7387 w 2890235"/>
              <a:gd name="connsiteY0" fmla="*/ 1878157 h 3658835"/>
              <a:gd name="connsiteX1" fmla="*/ 542428 w 2890235"/>
              <a:gd name="connsiteY1" fmla="*/ 725811 h 3658835"/>
              <a:gd name="connsiteX2" fmla="*/ 1255060 w 2890235"/>
              <a:gd name="connsiteY2" fmla="*/ 34646 h 3658835"/>
              <a:gd name="connsiteX3" fmla="*/ 2143603 w 2890235"/>
              <a:gd name="connsiteY3" fmla="*/ 98854 h 3658835"/>
              <a:gd name="connsiteX4" fmla="*/ 2890235 w 2890235"/>
              <a:gd name="connsiteY4" fmla="*/ 136005 h 3658835"/>
              <a:gd name="connsiteX5" fmla="*/ 2876519 w 2890235"/>
              <a:gd name="connsiteY5" fmla="*/ 1872726 h 3658835"/>
              <a:gd name="connsiteX6" fmla="*/ 2887941 w 2890235"/>
              <a:gd name="connsiteY6" fmla="*/ 2154902 h 3658835"/>
              <a:gd name="connsiteX7" fmla="*/ 2264962 w 2890235"/>
              <a:gd name="connsiteY7" fmla="*/ 3621232 h 3658835"/>
              <a:gd name="connsiteX8" fmla="*/ 831174 w 2890235"/>
              <a:gd name="connsiteY8" fmla="*/ 3178566 h 3658835"/>
              <a:gd name="connsiteX9" fmla="*/ 224749 w 2890235"/>
              <a:gd name="connsiteY9" fmla="*/ 2693551 h 3658835"/>
              <a:gd name="connsiteX10" fmla="*/ 7387 w 2890235"/>
              <a:gd name="connsiteY10" fmla="*/ 1878157 h 3658835"/>
              <a:gd name="connsiteX0" fmla="*/ 7387 w 2924560"/>
              <a:gd name="connsiteY0" fmla="*/ 1878157 h 3658835"/>
              <a:gd name="connsiteX1" fmla="*/ 542428 w 2924560"/>
              <a:gd name="connsiteY1" fmla="*/ 725811 h 3658835"/>
              <a:gd name="connsiteX2" fmla="*/ 1255060 w 2924560"/>
              <a:gd name="connsiteY2" fmla="*/ 34646 h 3658835"/>
              <a:gd name="connsiteX3" fmla="*/ 2143603 w 2924560"/>
              <a:gd name="connsiteY3" fmla="*/ 98854 h 3658835"/>
              <a:gd name="connsiteX4" fmla="*/ 2890235 w 2924560"/>
              <a:gd name="connsiteY4" fmla="*/ 136005 h 3658835"/>
              <a:gd name="connsiteX5" fmla="*/ 2924560 w 2924560"/>
              <a:gd name="connsiteY5" fmla="*/ 1878731 h 3658835"/>
              <a:gd name="connsiteX6" fmla="*/ 2887941 w 2924560"/>
              <a:gd name="connsiteY6" fmla="*/ 2154902 h 3658835"/>
              <a:gd name="connsiteX7" fmla="*/ 2264962 w 2924560"/>
              <a:gd name="connsiteY7" fmla="*/ 3621232 h 3658835"/>
              <a:gd name="connsiteX8" fmla="*/ 831174 w 2924560"/>
              <a:gd name="connsiteY8" fmla="*/ 3178566 h 3658835"/>
              <a:gd name="connsiteX9" fmla="*/ 224749 w 2924560"/>
              <a:gd name="connsiteY9" fmla="*/ 2693551 h 3658835"/>
              <a:gd name="connsiteX10" fmla="*/ 7387 w 2924560"/>
              <a:gd name="connsiteY10" fmla="*/ 1878157 h 3658835"/>
              <a:gd name="connsiteX0" fmla="*/ 7387 w 2906545"/>
              <a:gd name="connsiteY0" fmla="*/ 1878157 h 3658835"/>
              <a:gd name="connsiteX1" fmla="*/ 542428 w 2906545"/>
              <a:gd name="connsiteY1" fmla="*/ 725811 h 3658835"/>
              <a:gd name="connsiteX2" fmla="*/ 1255060 w 2906545"/>
              <a:gd name="connsiteY2" fmla="*/ 34646 h 3658835"/>
              <a:gd name="connsiteX3" fmla="*/ 2143603 w 2906545"/>
              <a:gd name="connsiteY3" fmla="*/ 98854 h 3658835"/>
              <a:gd name="connsiteX4" fmla="*/ 2890235 w 2906545"/>
              <a:gd name="connsiteY4" fmla="*/ 136005 h 3658835"/>
              <a:gd name="connsiteX5" fmla="*/ 2906545 w 2906545"/>
              <a:gd name="connsiteY5" fmla="*/ 1224174 h 3658835"/>
              <a:gd name="connsiteX6" fmla="*/ 2887941 w 2906545"/>
              <a:gd name="connsiteY6" fmla="*/ 2154902 h 3658835"/>
              <a:gd name="connsiteX7" fmla="*/ 2264962 w 2906545"/>
              <a:gd name="connsiteY7" fmla="*/ 3621232 h 3658835"/>
              <a:gd name="connsiteX8" fmla="*/ 831174 w 2906545"/>
              <a:gd name="connsiteY8" fmla="*/ 3178566 h 3658835"/>
              <a:gd name="connsiteX9" fmla="*/ 224749 w 2906545"/>
              <a:gd name="connsiteY9" fmla="*/ 2693551 h 3658835"/>
              <a:gd name="connsiteX10" fmla="*/ 7387 w 2906545"/>
              <a:gd name="connsiteY10" fmla="*/ 1878157 h 3658835"/>
              <a:gd name="connsiteX0" fmla="*/ 7387 w 3008632"/>
              <a:gd name="connsiteY0" fmla="*/ 1878157 h 3658835"/>
              <a:gd name="connsiteX1" fmla="*/ 542428 w 3008632"/>
              <a:gd name="connsiteY1" fmla="*/ 725811 h 3658835"/>
              <a:gd name="connsiteX2" fmla="*/ 1255060 w 3008632"/>
              <a:gd name="connsiteY2" fmla="*/ 34646 h 3658835"/>
              <a:gd name="connsiteX3" fmla="*/ 2143603 w 3008632"/>
              <a:gd name="connsiteY3" fmla="*/ 98854 h 3658835"/>
              <a:gd name="connsiteX4" fmla="*/ 2890235 w 3008632"/>
              <a:gd name="connsiteY4" fmla="*/ 136005 h 3658835"/>
              <a:gd name="connsiteX5" fmla="*/ 3008632 w 3008632"/>
              <a:gd name="connsiteY5" fmla="*/ 1230179 h 3658835"/>
              <a:gd name="connsiteX6" fmla="*/ 2887941 w 3008632"/>
              <a:gd name="connsiteY6" fmla="*/ 2154902 h 3658835"/>
              <a:gd name="connsiteX7" fmla="*/ 2264962 w 3008632"/>
              <a:gd name="connsiteY7" fmla="*/ 3621232 h 3658835"/>
              <a:gd name="connsiteX8" fmla="*/ 831174 w 3008632"/>
              <a:gd name="connsiteY8" fmla="*/ 3178566 h 3658835"/>
              <a:gd name="connsiteX9" fmla="*/ 224749 w 3008632"/>
              <a:gd name="connsiteY9" fmla="*/ 2693551 h 3658835"/>
              <a:gd name="connsiteX10" fmla="*/ 7387 w 3008632"/>
              <a:gd name="connsiteY10" fmla="*/ 1878157 h 3658835"/>
              <a:gd name="connsiteX0" fmla="*/ 7387 w 2890236"/>
              <a:gd name="connsiteY0" fmla="*/ 1878157 h 3658835"/>
              <a:gd name="connsiteX1" fmla="*/ 542428 w 2890236"/>
              <a:gd name="connsiteY1" fmla="*/ 725811 h 3658835"/>
              <a:gd name="connsiteX2" fmla="*/ 1255060 w 2890236"/>
              <a:gd name="connsiteY2" fmla="*/ 34646 h 3658835"/>
              <a:gd name="connsiteX3" fmla="*/ 2143603 w 2890236"/>
              <a:gd name="connsiteY3" fmla="*/ 98854 h 3658835"/>
              <a:gd name="connsiteX4" fmla="*/ 2890235 w 2890236"/>
              <a:gd name="connsiteY4" fmla="*/ 136005 h 3658835"/>
              <a:gd name="connsiteX5" fmla="*/ 2774432 w 2890236"/>
              <a:gd name="connsiteY5" fmla="*/ 1230179 h 3658835"/>
              <a:gd name="connsiteX6" fmla="*/ 2887941 w 2890236"/>
              <a:gd name="connsiteY6" fmla="*/ 2154902 h 3658835"/>
              <a:gd name="connsiteX7" fmla="*/ 2264962 w 2890236"/>
              <a:gd name="connsiteY7" fmla="*/ 3621232 h 3658835"/>
              <a:gd name="connsiteX8" fmla="*/ 831174 w 2890236"/>
              <a:gd name="connsiteY8" fmla="*/ 3178566 h 3658835"/>
              <a:gd name="connsiteX9" fmla="*/ 224749 w 2890236"/>
              <a:gd name="connsiteY9" fmla="*/ 2693551 h 3658835"/>
              <a:gd name="connsiteX10" fmla="*/ 7387 w 2890236"/>
              <a:gd name="connsiteY10" fmla="*/ 1878157 h 3658835"/>
              <a:gd name="connsiteX0" fmla="*/ 7387 w 2894535"/>
              <a:gd name="connsiteY0" fmla="*/ 1878157 h 3658835"/>
              <a:gd name="connsiteX1" fmla="*/ 542428 w 2894535"/>
              <a:gd name="connsiteY1" fmla="*/ 725811 h 3658835"/>
              <a:gd name="connsiteX2" fmla="*/ 1255060 w 2894535"/>
              <a:gd name="connsiteY2" fmla="*/ 34646 h 3658835"/>
              <a:gd name="connsiteX3" fmla="*/ 2143603 w 2894535"/>
              <a:gd name="connsiteY3" fmla="*/ 98854 h 3658835"/>
              <a:gd name="connsiteX4" fmla="*/ 2890235 w 2894535"/>
              <a:gd name="connsiteY4" fmla="*/ 136005 h 3658835"/>
              <a:gd name="connsiteX5" fmla="*/ 2894535 w 2894535"/>
              <a:gd name="connsiteY5" fmla="*/ 1176133 h 3658835"/>
              <a:gd name="connsiteX6" fmla="*/ 2887941 w 2894535"/>
              <a:gd name="connsiteY6" fmla="*/ 2154902 h 3658835"/>
              <a:gd name="connsiteX7" fmla="*/ 2264962 w 2894535"/>
              <a:gd name="connsiteY7" fmla="*/ 3621232 h 3658835"/>
              <a:gd name="connsiteX8" fmla="*/ 831174 w 2894535"/>
              <a:gd name="connsiteY8" fmla="*/ 3178566 h 3658835"/>
              <a:gd name="connsiteX9" fmla="*/ 224749 w 2894535"/>
              <a:gd name="connsiteY9" fmla="*/ 2693551 h 3658835"/>
              <a:gd name="connsiteX10" fmla="*/ 7387 w 2894535"/>
              <a:gd name="connsiteY10" fmla="*/ 1878157 h 365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4535" h="3658835">
                <a:moveTo>
                  <a:pt x="7387" y="1878157"/>
                </a:moveTo>
                <a:cubicBezTo>
                  <a:pt x="44458" y="1559725"/>
                  <a:pt x="179489" y="1172674"/>
                  <a:pt x="542428" y="725811"/>
                </a:cubicBezTo>
                <a:cubicBezTo>
                  <a:pt x="857742" y="297999"/>
                  <a:pt x="982639" y="138094"/>
                  <a:pt x="1255060" y="34646"/>
                </a:cubicBezTo>
                <a:cubicBezTo>
                  <a:pt x="1505256" y="-65627"/>
                  <a:pt x="1871074" y="81961"/>
                  <a:pt x="2143603" y="98854"/>
                </a:cubicBezTo>
                <a:lnTo>
                  <a:pt x="2890235" y="136005"/>
                </a:lnTo>
                <a:cubicBezTo>
                  <a:pt x="2869649" y="150338"/>
                  <a:pt x="2883052" y="1170368"/>
                  <a:pt x="2894535" y="1176133"/>
                </a:cubicBezTo>
                <a:cubicBezTo>
                  <a:pt x="2882500" y="1172252"/>
                  <a:pt x="2883740" y="2167452"/>
                  <a:pt x="2887941" y="2154902"/>
                </a:cubicBezTo>
                <a:cubicBezTo>
                  <a:pt x="2572004" y="2519498"/>
                  <a:pt x="2607756" y="3450621"/>
                  <a:pt x="2264962" y="3621232"/>
                </a:cubicBezTo>
                <a:cubicBezTo>
                  <a:pt x="1922168" y="3791843"/>
                  <a:pt x="1092058" y="3335572"/>
                  <a:pt x="831174" y="3178566"/>
                </a:cubicBezTo>
                <a:cubicBezTo>
                  <a:pt x="643315" y="3066010"/>
                  <a:pt x="375276" y="2902348"/>
                  <a:pt x="224749" y="2693551"/>
                </a:cubicBezTo>
                <a:cubicBezTo>
                  <a:pt x="77397" y="2516504"/>
                  <a:pt x="-29684" y="2196589"/>
                  <a:pt x="7387" y="18781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2" name="Undertittel 2">
            <a:extLst>
              <a:ext uri="{FF2B5EF4-FFF2-40B4-BE49-F238E27FC236}">
                <a16:creationId xmlns:a16="http://schemas.microsoft.com/office/drawing/2014/main" id="{CEFCA0EC-7809-1C29-EDF8-BF404412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15" y="6210809"/>
            <a:ext cx="5264901" cy="38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2612548"/>
            <a:ext cx="6288805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3B38FCA-87E3-0BC8-F7F0-7EEC169F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57" y="2983066"/>
            <a:ext cx="6224064" cy="642108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0575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4498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 dirty="0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05248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4D327737-5EF7-3841-AEE6-E7D222905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1108" y="484834"/>
            <a:ext cx="7376160" cy="5277095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45D9949C-6C8E-F5D5-8037-5DED66107D0A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3" name="Rektangel 1">
              <a:extLst>
                <a:ext uri="{FF2B5EF4-FFF2-40B4-BE49-F238E27FC236}">
                  <a16:creationId xmlns:a16="http://schemas.microsoft.com/office/drawing/2014/main" id="{863EDAD2-2CE9-E5DC-F9C6-48B7711DC836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2DB87501-0A06-BDB4-F2E3-70E26DFB4F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4" y="5841808"/>
              <a:ext cx="1233144" cy="622800"/>
            </a:xfrm>
            <a:prstGeom prst="rect">
              <a:avLst/>
            </a:prstGeom>
          </p:spPr>
        </p:pic>
      </p:grpSp>
      <p:sp>
        <p:nvSpPr>
          <p:cNvPr id="5" name="Plassholder for tekst 58">
            <a:extLst>
              <a:ext uri="{FF2B5EF4-FFF2-40B4-BE49-F238E27FC236}">
                <a16:creationId xmlns:a16="http://schemas.microsoft.com/office/drawing/2014/main" id="{F765FCC3-B150-96C0-03DF-2155A2C9D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1594603"/>
            <a:ext cx="2918341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83A9006-9D11-2834-AF2A-67EBDD5B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3568003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8930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B623D235-3985-2B40-8784-C79D7CECA2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10533" y="721256"/>
            <a:ext cx="7811984" cy="7598757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F222B64-BA21-36BC-793B-BB7B43E8B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CB03DCE-E13E-DC86-D1A1-657F26E1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3596225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58">
            <a:extLst>
              <a:ext uri="{FF2B5EF4-FFF2-40B4-BE49-F238E27FC236}">
                <a16:creationId xmlns:a16="http://schemas.microsoft.com/office/drawing/2014/main" id="{F279BF7A-59EB-9E5D-6F95-35371835D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1594603"/>
            <a:ext cx="2918341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3459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4C74AC9D-4BE4-A64A-9737-645C260DFD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1375" y="867981"/>
            <a:ext cx="4583438" cy="5233159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5A828815-AA7F-6842-A684-6084277FA5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56078" y="446148"/>
            <a:ext cx="4155093" cy="2972661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54270A76-8C83-3945-B5D9-B9B32609C4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7333" y="438425"/>
            <a:ext cx="4384042" cy="4264380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7B74D83-EFE8-5DD6-07D0-86AEA85DD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D61A796-0C47-BBC9-75DC-6AE431C5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4746978"/>
            <a:ext cx="5458892" cy="117968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58">
            <a:extLst>
              <a:ext uri="{FF2B5EF4-FFF2-40B4-BE49-F238E27FC236}">
                <a16:creationId xmlns:a16="http://schemas.microsoft.com/office/drawing/2014/main" id="{EA97284F-A401-23DA-C25F-E1CC97EF7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5926667"/>
            <a:ext cx="5402447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0640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02CA782A-7F54-DA46-A889-985A0D165D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7374" y="-26782"/>
            <a:ext cx="12262703" cy="690340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262703" h="6903402">
                <a:moveTo>
                  <a:pt x="9887184" y="6884782"/>
                </a:moveTo>
                <a:cubicBezTo>
                  <a:pt x="9616134" y="6403496"/>
                  <a:pt x="9863993" y="5761660"/>
                  <a:pt x="10258245" y="5499930"/>
                </a:cubicBezTo>
                <a:cubicBezTo>
                  <a:pt x="11044540" y="4923460"/>
                  <a:pt x="12049498" y="5334278"/>
                  <a:pt x="12252698" y="5347530"/>
                </a:cubicBezTo>
                <a:lnTo>
                  <a:pt x="12262703" y="5333"/>
                </a:lnTo>
                <a:lnTo>
                  <a:pt x="3864" y="0"/>
                </a:lnTo>
                <a:cubicBezTo>
                  <a:pt x="9044" y="933886"/>
                  <a:pt x="14223" y="1867773"/>
                  <a:pt x="19403" y="2801659"/>
                </a:cubicBezTo>
                <a:cubicBezTo>
                  <a:pt x="84635" y="2751827"/>
                  <a:pt x="161745" y="2699525"/>
                  <a:pt x="410090" y="2521855"/>
                </a:cubicBezTo>
                <a:cubicBezTo>
                  <a:pt x="732258" y="2334070"/>
                  <a:pt x="1036514" y="2349592"/>
                  <a:pt x="1287366" y="2301071"/>
                </a:cubicBezTo>
                <a:cubicBezTo>
                  <a:pt x="1608557" y="2217381"/>
                  <a:pt x="1711134" y="2188617"/>
                  <a:pt x="1878079" y="2069216"/>
                </a:cubicBezTo>
                <a:cubicBezTo>
                  <a:pt x="2009855" y="1920507"/>
                  <a:pt x="2023412" y="1929754"/>
                  <a:pt x="2046759" y="1765718"/>
                </a:cubicBezTo>
                <a:cubicBezTo>
                  <a:pt x="2070106" y="1601682"/>
                  <a:pt x="2026276" y="1526956"/>
                  <a:pt x="2009699" y="1398262"/>
                </a:cubicBezTo>
                <a:cubicBezTo>
                  <a:pt x="1993122" y="1269568"/>
                  <a:pt x="1811409" y="550009"/>
                  <a:pt x="2063228" y="440615"/>
                </a:cubicBezTo>
                <a:cubicBezTo>
                  <a:pt x="2315047" y="331221"/>
                  <a:pt x="3646371" y="463674"/>
                  <a:pt x="4048150" y="566057"/>
                </a:cubicBezTo>
                <a:cubicBezTo>
                  <a:pt x="4326107" y="891113"/>
                  <a:pt x="4526811" y="807422"/>
                  <a:pt x="4785401" y="1118995"/>
                </a:cubicBezTo>
                <a:cubicBezTo>
                  <a:pt x="4914777" y="1277869"/>
                  <a:pt x="4898439" y="1310732"/>
                  <a:pt x="4948281" y="1579971"/>
                </a:cubicBezTo>
                <a:cubicBezTo>
                  <a:pt x="4971291" y="1689274"/>
                  <a:pt x="5011543" y="1784614"/>
                  <a:pt x="5148816" y="1897277"/>
                </a:cubicBezTo>
                <a:cubicBezTo>
                  <a:pt x="5286089" y="2009940"/>
                  <a:pt x="5462128" y="1900566"/>
                  <a:pt x="5848120" y="1945287"/>
                </a:cubicBezTo>
                <a:cubicBezTo>
                  <a:pt x="5923451" y="1948977"/>
                  <a:pt x="6138314" y="2011672"/>
                  <a:pt x="6186961" y="2189052"/>
                </a:cubicBezTo>
                <a:cubicBezTo>
                  <a:pt x="6255949" y="2406546"/>
                  <a:pt x="6280933" y="2607866"/>
                  <a:pt x="6285490" y="2974755"/>
                </a:cubicBezTo>
                <a:cubicBezTo>
                  <a:pt x="6284187" y="3136490"/>
                  <a:pt x="6275990" y="3571679"/>
                  <a:pt x="6155048" y="3843959"/>
                </a:cubicBezTo>
                <a:cubicBezTo>
                  <a:pt x="6034106" y="4116239"/>
                  <a:pt x="5971251" y="4201034"/>
                  <a:pt x="5800159" y="4316007"/>
                </a:cubicBezTo>
                <a:cubicBezTo>
                  <a:pt x="5621646" y="4443229"/>
                  <a:pt x="5462078" y="4486780"/>
                  <a:pt x="5305868" y="4558443"/>
                </a:cubicBezTo>
                <a:cubicBezTo>
                  <a:pt x="5148444" y="4632680"/>
                  <a:pt x="4997843" y="4683034"/>
                  <a:pt x="4833595" y="4781154"/>
                </a:cubicBezTo>
                <a:cubicBezTo>
                  <a:pt x="4708383" y="4852428"/>
                  <a:pt x="4614799" y="4934694"/>
                  <a:pt x="4540997" y="5081211"/>
                </a:cubicBezTo>
                <a:cubicBezTo>
                  <a:pt x="4467195" y="5227728"/>
                  <a:pt x="4486810" y="5546379"/>
                  <a:pt x="4349754" y="5701284"/>
                </a:cubicBezTo>
                <a:cubicBezTo>
                  <a:pt x="4193239" y="5895453"/>
                  <a:pt x="3912071" y="6009382"/>
                  <a:pt x="3777277" y="6034087"/>
                </a:cubicBezTo>
                <a:cubicBezTo>
                  <a:pt x="3642483" y="6058792"/>
                  <a:pt x="3485966" y="6051064"/>
                  <a:pt x="3335835" y="6001914"/>
                </a:cubicBezTo>
                <a:cubicBezTo>
                  <a:pt x="3185704" y="5952764"/>
                  <a:pt x="3088832" y="5783322"/>
                  <a:pt x="2876493" y="5739188"/>
                </a:cubicBezTo>
                <a:cubicBezTo>
                  <a:pt x="2617262" y="5741946"/>
                  <a:pt x="2415091" y="5919586"/>
                  <a:pt x="2232132" y="6036076"/>
                </a:cubicBezTo>
                <a:cubicBezTo>
                  <a:pt x="2066852" y="6134207"/>
                  <a:pt x="1978446" y="6184513"/>
                  <a:pt x="1813662" y="6250966"/>
                </a:cubicBezTo>
                <a:cubicBezTo>
                  <a:pt x="1648878" y="6317419"/>
                  <a:pt x="1345331" y="6417066"/>
                  <a:pt x="1103054" y="6460159"/>
                </a:cubicBezTo>
                <a:cubicBezTo>
                  <a:pt x="860777" y="6503252"/>
                  <a:pt x="520816" y="6500572"/>
                  <a:pt x="342417" y="6497804"/>
                </a:cubicBezTo>
                <a:cubicBezTo>
                  <a:pt x="164018" y="6495036"/>
                  <a:pt x="133622" y="6502381"/>
                  <a:pt x="0" y="6443548"/>
                </a:cubicBezTo>
                <a:lnTo>
                  <a:pt x="10602" y="6903402"/>
                </a:lnTo>
                <a:lnTo>
                  <a:pt x="9887184" y="6884782"/>
                </a:lnTo>
                <a:close/>
              </a:path>
            </a:pathLst>
          </a:custGeom>
          <a:pattFill prst="pct5">
            <a:fgClr>
              <a:srgbClr val="746097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798786-66DB-352B-3322-9E9E9DA93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3166198"/>
            <a:ext cx="4285847" cy="1174307"/>
          </a:xfrm>
        </p:spPr>
        <p:txBody>
          <a:bodyPr anchor="t"/>
          <a:lstStyle>
            <a:lvl1pPr>
              <a:defRPr sz="2400" b="0"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33E4490-1D7D-D60C-5F3B-F980F76E3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3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iform 55">
            <a:extLst>
              <a:ext uri="{FF2B5EF4-FFF2-40B4-BE49-F238E27FC236}">
                <a16:creationId xmlns:a16="http://schemas.microsoft.com/office/drawing/2014/main" id="{D49028FC-5A4E-FA98-236F-9DA78E94BCC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3" y="1656784"/>
            <a:ext cx="10624272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8B92B49C-26B8-455E-C854-97F11F1F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78059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023A12F7-FFE6-6FEC-7948-A6FBD60D4682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00D8463B-8547-7C40-A294-AC494CB932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56783"/>
            <a:ext cx="5209530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A8FF20C7-48B9-D20B-5C24-052261E7BB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4768" y="1656783"/>
            <a:ext cx="5233368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C27CF9B-36A5-A580-C162-782C4582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07640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1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137898B6-4E5C-C45B-027D-B020AAA86869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40860" y="-1757653"/>
            <a:ext cx="7141376" cy="8153695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3864" y="1656784"/>
            <a:ext cx="5567829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A44A58AE-5F84-4E12-582B-B11D309B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567829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78193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form 2">
            <a:extLst>
              <a:ext uri="{FF2B5EF4-FFF2-40B4-BE49-F238E27FC236}">
                <a16:creationId xmlns:a16="http://schemas.microsoft.com/office/drawing/2014/main" id="{E590A1F9-01F8-DD54-B57F-D0D691DE5DD3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095" y="-4382"/>
            <a:ext cx="6011597" cy="6592707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2547350 w 4583438"/>
              <a:gd name="connsiteY7" fmla="*/ 1326122 h 5233159"/>
              <a:gd name="connsiteX8" fmla="*/ 3445023 w 4583438"/>
              <a:gd name="connsiteY8" fmla="*/ 1693707 h 5233159"/>
              <a:gd name="connsiteX9" fmla="*/ 3741132 w 4583438"/>
              <a:gd name="connsiteY9" fmla="*/ 2197507 h 5233159"/>
              <a:gd name="connsiteX10" fmla="*/ 4013780 w 4583438"/>
              <a:gd name="connsiteY10" fmla="*/ 2741933 h 5233159"/>
              <a:gd name="connsiteX11" fmla="*/ 4475338 w 4583438"/>
              <a:gd name="connsiteY11" fmla="*/ 3164269 h 5233159"/>
              <a:gd name="connsiteX12" fmla="*/ 4567150 w 4583438"/>
              <a:gd name="connsiteY12" fmla="*/ 3455186 h 5233159"/>
              <a:gd name="connsiteX13" fmla="*/ 4399138 w 4583438"/>
              <a:gd name="connsiteY13" fmla="*/ 3551619 h 5233159"/>
              <a:gd name="connsiteX14" fmla="*/ 3838568 w 4583438"/>
              <a:gd name="connsiteY14" fmla="*/ 3494156 h 5233159"/>
              <a:gd name="connsiteX15" fmla="*/ 3201487 w 4583438"/>
              <a:gd name="connsiteY15" fmla="*/ 3299282 h 5233159"/>
              <a:gd name="connsiteX16" fmla="*/ 2685413 w 4583438"/>
              <a:gd name="connsiteY16" fmla="*/ 4041513 h 5233159"/>
              <a:gd name="connsiteX17" fmla="*/ 1723654 w 4583438"/>
              <a:gd name="connsiteY17" fmla="*/ 4957131 h 5233159"/>
              <a:gd name="connsiteX18" fmla="*/ 773298 w 4583438"/>
              <a:gd name="connsiteY18" fmla="*/ 5221718 h 5233159"/>
              <a:gd name="connsiteX19" fmla="*/ 0 w 4583438"/>
              <a:gd name="connsiteY19" fmla="*/ 4328065 h 5233159"/>
              <a:gd name="connsiteX20" fmla="*/ 269701 w 4583438"/>
              <a:gd name="connsiteY20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66080 h 5272132"/>
              <a:gd name="connsiteX1" fmla="*/ 121008 w 4583438"/>
              <a:gd name="connsiteY1" fmla="*/ 2430484 h 5272132"/>
              <a:gd name="connsiteX2" fmla="*/ 396165 w 4583438"/>
              <a:gd name="connsiteY2" fmla="*/ 2041291 h 5272132"/>
              <a:gd name="connsiteX3" fmla="*/ 766346 w 4583438"/>
              <a:gd name="connsiteY3" fmla="*/ 1569633 h 5272132"/>
              <a:gd name="connsiteX4" fmla="*/ 653159 w 4583438"/>
              <a:gd name="connsiteY4" fmla="*/ 610046 h 5272132"/>
              <a:gd name="connsiteX5" fmla="*/ 1005536 w 4583438"/>
              <a:gd name="connsiteY5" fmla="*/ 40421 h 5272132"/>
              <a:gd name="connsiteX6" fmla="*/ 3445023 w 4583438"/>
              <a:gd name="connsiteY6" fmla="*/ 1732680 h 5272132"/>
              <a:gd name="connsiteX7" fmla="*/ 3741132 w 4583438"/>
              <a:gd name="connsiteY7" fmla="*/ 2236480 h 5272132"/>
              <a:gd name="connsiteX8" fmla="*/ 4013780 w 4583438"/>
              <a:gd name="connsiteY8" fmla="*/ 2780906 h 5272132"/>
              <a:gd name="connsiteX9" fmla="*/ 4475338 w 4583438"/>
              <a:gd name="connsiteY9" fmla="*/ 3203242 h 5272132"/>
              <a:gd name="connsiteX10" fmla="*/ 4567150 w 4583438"/>
              <a:gd name="connsiteY10" fmla="*/ 3494159 h 5272132"/>
              <a:gd name="connsiteX11" fmla="*/ 4399138 w 4583438"/>
              <a:gd name="connsiteY11" fmla="*/ 3590592 h 5272132"/>
              <a:gd name="connsiteX12" fmla="*/ 3838568 w 4583438"/>
              <a:gd name="connsiteY12" fmla="*/ 3533129 h 5272132"/>
              <a:gd name="connsiteX13" fmla="*/ 3201487 w 4583438"/>
              <a:gd name="connsiteY13" fmla="*/ 3338255 h 5272132"/>
              <a:gd name="connsiteX14" fmla="*/ 2685413 w 4583438"/>
              <a:gd name="connsiteY14" fmla="*/ 4080486 h 5272132"/>
              <a:gd name="connsiteX15" fmla="*/ 1723654 w 4583438"/>
              <a:gd name="connsiteY15" fmla="*/ 4996104 h 5272132"/>
              <a:gd name="connsiteX16" fmla="*/ 773298 w 4583438"/>
              <a:gd name="connsiteY16" fmla="*/ 5260691 h 5272132"/>
              <a:gd name="connsiteX17" fmla="*/ 0 w 4583438"/>
              <a:gd name="connsiteY17" fmla="*/ 4367038 h 5272132"/>
              <a:gd name="connsiteX18" fmla="*/ 269701 w 4583438"/>
              <a:gd name="connsiteY18" fmla="*/ 3366080 h 5272132"/>
              <a:gd name="connsiteX0" fmla="*/ 269701 w 4583438"/>
              <a:gd name="connsiteY0" fmla="*/ 2756795 h 4662847"/>
              <a:gd name="connsiteX1" fmla="*/ 121008 w 4583438"/>
              <a:gd name="connsiteY1" fmla="*/ 1821199 h 4662847"/>
              <a:gd name="connsiteX2" fmla="*/ 396165 w 4583438"/>
              <a:gd name="connsiteY2" fmla="*/ 1432006 h 4662847"/>
              <a:gd name="connsiteX3" fmla="*/ 766346 w 4583438"/>
              <a:gd name="connsiteY3" fmla="*/ 960348 h 4662847"/>
              <a:gd name="connsiteX4" fmla="*/ 653159 w 4583438"/>
              <a:gd name="connsiteY4" fmla="*/ 761 h 4662847"/>
              <a:gd name="connsiteX5" fmla="*/ 3445023 w 4583438"/>
              <a:gd name="connsiteY5" fmla="*/ 1123395 h 4662847"/>
              <a:gd name="connsiteX6" fmla="*/ 3741132 w 4583438"/>
              <a:gd name="connsiteY6" fmla="*/ 1627195 h 4662847"/>
              <a:gd name="connsiteX7" fmla="*/ 4013780 w 4583438"/>
              <a:gd name="connsiteY7" fmla="*/ 2171621 h 4662847"/>
              <a:gd name="connsiteX8" fmla="*/ 4475338 w 4583438"/>
              <a:gd name="connsiteY8" fmla="*/ 2593957 h 4662847"/>
              <a:gd name="connsiteX9" fmla="*/ 4567150 w 4583438"/>
              <a:gd name="connsiteY9" fmla="*/ 2884874 h 4662847"/>
              <a:gd name="connsiteX10" fmla="*/ 4399138 w 4583438"/>
              <a:gd name="connsiteY10" fmla="*/ 2981307 h 4662847"/>
              <a:gd name="connsiteX11" fmla="*/ 3838568 w 4583438"/>
              <a:gd name="connsiteY11" fmla="*/ 2923844 h 4662847"/>
              <a:gd name="connsiteX12" fmla="*/ 3201487 w 4583438"/>
              <a:gd name="connsiteY12" fmla="*/ 2728970 h 4662847"/>
              <a:gd name="connsiteX13" fmla="*/ 2685413 w 4583438"/>
              <a:gd name="connsiteY13" fmla="*/ 3471201 h 4662847"/>
              <a:gd name="connsiteX14" fmla="*/ 1723654 w 4583438"/>
              <a:gd name="connsiteY14" fmla="*/ 4386819 h 4662847"/>
              <a:gd name="connsiteX15" fmla="*/ 773298 w 4583438"/>
              <a:gd name="connsiteY15" fmla="*/ 4651406 h 4662847"/>
              <a:gd name="connsiteX16" fmla="*/ 0 w 4583438"/>
              <a:gd name="connsiteY16" fmla="*/ 3757753 h 4662847"/>
              <a:gd name="connsiteX17" fmla="*/ 269701 w 4583438"/>
              <a:gd name="connsiteY17" fmla="*/ 2756795 h 4662847"/>
              <a:gd name="connsiteX0" fmla="*/ 269701 w 4583438"/>
              <a:gd name="connsiteY0" fmla="*/ 2783760 h 4689812"/>
              <a:gd name="connsiteX1" fmla="*/ 121008 w 4583438"/>
              <a:gd name="connsiteY1" fmla="*/ 1848164 h 4689812"/>
              <a:gd name="connsiteX2" fmla="*/ 396165 w 4583438"/>
              <a:gd name="connsiteY2" fmla="*/ 1458971 h 4689812"/>
              <a:gd name="connsiteX3" fmla="*/ 766346 w 4583438"/>
              <a:gd name="connsiteY3" fmla="*/ 987313 h 4689812"/>
              <a:gd name="connsiteX4" fmla="*/ 653159 w 4583438"/>
              <a:gd name="connsiteY4" fmla="*/ 733 h 4689812"/>
              <a:gd name="connsiteX5" fmla="*/ 3445023 w 4583438"/>
              <a:gd name="connsiteY5" fmla="*/ 1150360 h 4689812"/>
              <a:gd name="connsiteX6" fmla="*/ 3741132 w 4583438"/>
              <a:gd name="connsiteY6" fmla="*/ 1654160 h 4689812"/>
              <a:gd name="connsiteX7" fmla="*/ 4013780 w 4583438"/>
              <a:gd name="connsiteY7" fmla="*/ 2198586 h 4689812"/>
              <a:gd name="connsiteX8" fmla="*/ 4475338 w 4583438"/>
              <a:gd name="connsiteY8" fmla="*/ 2620922 h 4689812"/>
              <a:gd name="connsiteX9" fmla="*/ 4567150 w 4583438"/>
              <a:gd name="connsiteY9" fmla="*/ 2911839 h 4689812"/>
              <a:gd name="connsiteX10" fmla="*/ 4399138 w 4583438"/>
              <a:gd name="connsiteY10" fmla="*/ 3008272 h 4689812"/>
              <a:gd name="connsiteX11" fmla="*/ 3838568 w 4583438"/>
              <a:gd name="connsiteY11" fmla="*/ 2950809 h 4689812"/>
              <a:gd name="connsiteX12" fmla="*/ 3201487 w 4583438"/>
              <a:gd name="connsiteY12" fmla="*/ 2755935 h 4689812"/>
              <a:gd name="connsiteX13" fmla="*/ 2685413 w 4583438"/>
              <a:gd name="connsiteY13" fmla="*/ 3498166 h 4689812"/>
              <a:gd name="connsiteX14" fmla="*/ 1723654 w 4583438"/>
              <a:gd name="connsiteY14" fmla="*/ 4413784 h 4689812"/>
              <a:gd name="connsiteX15" fmla="*/ 773298 w 4583438"/>
              <a:gd name="connsiteY15" fmla="*/ 4678371 h 4689812"/>
              <a:gd name="connsiteX16" fmla="*/ 0 w 4583438"/>
              <a:gd name="connsiteY16" fmla="*/ 3784718 h 4689812"/>
              <a:gd name="connsiteX17" fmla="*/ 269701 w 4583438"/>
              <a:gd name="connsiteY17" fmla="*/ 2783760 h 4689812"/>
              <a:gd name="connsiteX0" fmla="*/ 269701 w 4583438"/>
              <a:gd name="connsiteY0" fmla="*/ 1810037 h 3716089"/>
              <a:gd name="connsiteX1" fmla="*/ 121008 w 4583438"/>
              <a:gd name="connsiteY1" fmla="*/ 874441 h 3716089"/>
              <a:gd name="connsiteX2" fmla="*/ 396165 w 4583438"/>
              <a:gd name="connsiteY2" fmla="*/ 485248 h 3716089"/>
              <a:gd name="connsiteX3" fmla="*/ 766346 w 4583438"/>
              <a:gd name="connsiteY3" fmla="*/ 13590 h 3716089"/>
              <a:gd name="connsiteX4" fmla="*/ 3445023 w 4583438"/>
              <a:gd name="connsiteY4" fmla="*/ 176637 h 3716089"/>
              <a:gd name="connsiteX5" fmla="*/ 3741132 w 4583438"/>
              <a:gd name="connsiteY5" fmla="*/ 680437 h 3716089"/>
              <a:gd name="connsiteX6" fmla="*/ 4013780 w 4583438"/>
              <a:gd name="connsiteY6" fmla="*/ 1224863 h 3716089"/>
              <a:gd name="connsiteX7" fmla="*/ 4475338 w 4583438"/>
              <a:gd name="connsiteY7" fmla="*/ 1647199 h 3716089"/>
              <a:gd name="connsiteX8" fmla="*/ 4567150 w 4583438"/>
              <a:gd name="connsiteY8" fmla="*/ 1938116 h 3716089"/>
              <a:gd name="connsiteX9" fmla="*/ 4399138 w 4583438"/>
              <a:gd name="connsiteY9" fmla="*/ 2034549 h 3716089"/>
              <a:gd name="connsiteX10" fmla="*/ 3838568 w 4583438"/>
              <a:gd name="connsiteY10" fmla="*/ 1977086 h 3716089"/>
              <a:gd name="connsiteX11" fmla="*/ 3201487 w 4583438"/>
              <a:gd name="connsiteY11" fmla="*/ 1782212 h 3716089"/>
              <a:gd name="connsiteX12" fmla="*/ 2685413 w 4583438"/>
              <a:gd name="connsiteY12" fmla="*/ 2524443 h 3716089"/>
              <a:gd name="connsiteX13" fmla="*/ 1723654 w 4583438"/>
              <a:gd name="connsiteY13" fmla="*/ 3440061 h 3716089"/>
              <a:gd name="connsiteX14" fmla="*/ 773298 w 4583438"/>
              <a:gd name="connsiteY14" fmla="*/ 3704648 h 3716089"/>
              <a:gd name="connsiteX15" fmla="*/ 0 w 4583438"/>
              <a:gd name="connsiteY15" fmla="*/ 2810995 h 3716089"/>
              <a:gd name="connsiteX16" fmla="*/ 269701 w 4583438"/>
              <a:gd name="connsiteY16" fmla="*/ 1810037 h 3716089"/>
              <a:gd name="connsiteX0" fmla="*/ 269701 w 4583438"/>
              <a:gd name="connsiteY0" fmla="*/ 1796447 h 3702499"/>
              <a:gd name="connsiteX1" fmla="*/ 121008 w 4583438"/>
              <a:gd name="connsiteY1" fmla="*/ 860851 h 3702499"/>
              <a:gd name="connsiteX2" fmla="*/ 396165 w 4583438"/>
              <a:gd name="connsiteY2" fmla="*/ 471658 h 3702499"/>
              <a:gd name="connsiteX3" fmla="*/ 766346 w 4583438"/>
              <a:gd name="connsiteY3" fmla="*/ 0 h 3702499"/>
              <a:gd name="connsiteX4" fmla="*/ 3741132 w 4583438"/>
              <a:gd name="connsiteY4" fmla="*/ 666847 h 3702499"/>
              <a:gd name="connsiteX5" fmla="*/ 4013780 w 4583438"/>
              <a:gd name="connsiteY5" fmla="*/ 1211273 h 3702499"/>
              <a:gd name="connsiteX6" fmla="*/ 4475338 w 4583438"/>
              <a:gd name="connsiteY6" fmla="*/ 1633609 h 3702499"/>
              <a:gd name="connsiteX7" fmla="*/ 4567150 w 4583438"/>
              <a:gd name="connsiteY7" fmla="*/ 1924526 h 3702499"/>
              <a:gd name="connsiteX8" fmla="*/ 4399138 w 4583438"/>
              <a:gd name="connsiteY8" fmla="*/ 2020959 h 3702499"/>
              <a:gd name="connsiteX9" fmla="*/ 3838568 w 4583438"/>
              <a:gd name="connsiteY9" fmla="*/ 1963496 h 3702499"/>
              <a:gd name="connsiteX10" fmla="*/ 3201487 w 4583438"/>
              <a:gd name="connsiteY10" fmla="*/ 1768622 h 3702499"/>
              <a:gd name="connsiteX11" fmla="*/ 2685413 w 4583438"/>
              <a:gd name="connsiteY11" fmla="*/ 2510853 h 3702499"/>
              <a:gd name="connsiteX12" fmla="*/ 1723654 w 4583438"/>
              <a:gd name="connsiteY12" fmla="*/ 3426471 h 3702499"/>
              <a:gd name="connsiteX13" fmla="*/ 773298 w 4583438"/>
              <a:gd name="connsiteY13" fmla="*/ 3691058 h 3702499"/>
              <a:gd name="connsiteX14" fmla="*/ 0 w 4583438"/>
              <a:gd name="connsiteY14" fmla="*/ 2797405 h 3702499"/>
              <a:gd name="connsiteX15" fmla="*/ 269701 w 4583438"/>
              <a:gd name="connsiteY15" fmla="*/ 1796447 h 3702499"/>
              <a:gd name="connsiteX0" fmla="*/ 269701 w 4507730"/>
              <a:gd name="connsiteY0" fmla="*/ 1796447 h 3702499"/>
              <a:gd name="connsiteX1" fmla="*/ 121008 w 4507730"/>
              <a:gd name="connsiteY1" fmla="*/ 860851 h 3702499"/>
              <a:gd name="connsiteX2" fmla="*/ 396165 w 4507730"/>
              <a:gd name="connsiteY2" fmla="*/ 471658 h 3702499"/>
              <a:gd name="connsiteX3" fmla="*/ 766346 w 4507730"/>
              <a:gd name="connsiteY3" fmla="*/ 0 h 3702499"/>
              <a:gd name="connsiteX4" fmla="*/ 3741132 w 4507730"/>
              <a:gd name="connsiteY4" fmla="*/ 666847 h 3702499"/>
              <a:gd name="connsiteX5" fmla="*/ 4013780 w 4507730"/>
              <a:gd name="connsiteY5" fmla="*/ 1211273 h 3702499"/>
              <a:gd name="connsiteX6" fmla="*/ 4475338 w 4507730"/>
              <a:gd name="connsiteY6" fmla="*/ 1633609 h 3702499"/>
              <a:gd name="connsiteX7" fmla="*/ 4399138 w 4507730"/>
              <a:gd name="connsiteY7" fmla="*/ 2020959 h 3702499"/>
              <a:gd name="connsiteX8" fmla="*/ 3838568 w 4507730"/>
              <a:gd name="connsiteY8" fmla="*/ 1963496 h 3702499"/>
              <a:gd name="connsiteX9" fmla="*/ 3201487 w 4507730"/>
              <a:gd name="connsiteY9" fmla="*/ 1768622 h 3702499"/>
              <a:gd name="connsiteX10" fmla="*/ 2685413 w 4507730"/>
              <a:gd name="connsiteY10" fmla="*/ 2510853 h 3702499"/>
              <a:gd name="connsiteX11" fmla="*/ 1723654 w 4507730"/>
              <a:gd name="connsiteY11" fmla="*/ 3426471 h 3702499"/>
              <a:gd name="connsiteX12" fmla="*/ 773298 w 4507730"/>
              <a:gd name="connsiteY12" fmla="*/ 3691058 h 3702499"/>
              <a:gd name="connsiteX13" fmla="*/ 0 w 4507730"/>
              <a:gd name="connsiteY13" fmla="*/ 2797405 h 3702499"/>
              <a:gd name="connsiteX14" fmla="*/ 269701 w 4507730"/>
              <a:gd name="connsiteY14" fmla="*/ 1796447 h 3702499"/>
              <a:gd name="connsiteX0" fmla="*/ 269701 w 4401098"/>
              <a:gd name="connsiteY0" fmla="*/ 1796447 h 3702499"/>
              <a:gd name="connsiteX1" fmla="*/ 121008 w 4401098"/>
              <a:gd name="connsiteY1" fmla="*/ 860851 h 3702499"/>
              <a:gd name="connsiteX2" fmla="*/ 396165 w 4401098"/>
              <a:gd name="connsiteY2" fmla="*/ 471658 h 3702499"/>
              <a:gd name="connsiteX3" fmla="*/ 766346 w 4401098"/>
              <a:gd name="connsiteY3" fmla="*/ 0 h 3702499"/>
              <a:gd name="connsiteX4" fmla="*/ 3741132 w 4401098"/>
              <a:gd name="connsiteY4" fmla="*/ 666847 h 3702499"/>
              <a:gd name="connsiteX5" fmla="*/ 4013780 w 4401098"/>
              <a:gd name="connsiteY5" fmla="*/ 1211273 h 3702499"/>
              <a:gd name="connsiteX6" fmla="*/ 4399138 w 4401098"/>
              <a:gd name="connsiteY6" fmla="*/ 2020959 h 3702499"/>
              <a:gd name="connsiteX7" fmla="*/ 3838568 w 4401098"/>
              <a:gd name="connsiteY7" fmla="*/ 1963496 h 3702499"/>
              <a:gd name="connsiteX8" fmla="*/ 3201487 w 4401098"/>
              <a:gd name="connsiteY8" fmla="*/ 1768622 h 3702499"/>
              <a:gd name="connsiteX9" fmla="*/ 2685413 w 4401098"/>
              <a:gd name="connsiteY9" fmla="*/ 2510853 h 3702499"/>
              <a:gd name="connsiteX10" fmla="*/ 1723654 w 4401098"/>
              <a:gd name="connsiteY10" fmla="*/ 3426471 h 3702499"/>
              <a:gd name="connsiteX11" fmla="*/ 773298 w 4401098"/>
              <a:gd name="connsiteY11" fmla="*/ 3691058 h 3702499"/>
              <a:gd name="connsiteX12" fmla="*/ 0 w 4401098"/>
              <a:gd name="connsiteY12" fmla="*/ 2797405 h 3702499"/>
              <a:gd name="connsiteX13" fmla="*/ 269701 w 4401098"/>
              <a:gd name="connsiteY13" fmla="*/ 1796447 h 3702499"/>
              <a:gd name="connsiteX0" fmla="*/ 269701 w 4074357"/>
              <a:gd name="connsiteY0" fmla="*/ 1796447 h 3702499"/>
              <a:gd name="connsiteX1" fmla="*/ 121008 w 4074357"/>
              <a:gd name="connsiteY1" fmla="*/ 860851 h 3702499"/>
              <a:gd name="connsiteX2" fmla="*/ 396165 w 4074357"/>
              <a:gd name="connsiteY2" fmla="*/ 471658 h 3702499"/>
              <a:gd name="connsiteX3" fmla="*/ 766346 w 4074357"/>
              <a:gd name="connsiteY3" fmla="*/ 0 h 3702499"/>
              <a:gd name="connsiteX4" fmla="*/ 3741132 w 4074357"/>
              <a:gd name="connsiteY4" fmla="*/ 666847 h 3702499"/>
              <a:gd name="connsiteX5" fmla="*/ 4013780 w 4074357"/>
              <a:gd name="connsiteY5" fmla="*/ 1211273 h 3702499"/>
              <a:gd name="connsiteX6" fmla="*/ 3838568 w 4074357"/>
              <a:gd name="connsiteY6" fmla="*/ 1963496 h 3702499"/>
              <a:gd name="connsiteX7" fmla="*/ 3201487 w 4074357"/>
              <a:gd name="connsiteY7" fmla="*/ 1768622 h 3702499"/>
              <a:gd name="connsiteX8" fmla="*/ 2685413 w 4074357"/>
              <a:gd name="connsiteY8" fmla="*/ 2510853 h 3702499"/>
              <a:gd name="connsiteX9" fmla="*/ 1723654 w 4074357"/>
              <a:gd name="connsiteY9" fmla="*/ 3426471 h 3702499"/>
              <a:gd name="connsiteX10" fmla="*/ 773298 w 4074357"/>
              <a:gd name="connsiteY10" fmla="*/ 3691058 h 3702499"/>
              <a:gd name="connsiteX11" fmla="*/ 0 w 4074357"/>
              <a:gd name="connsiteY11" fmla="*/ 2797405 h 3702499"/>
              <a:gd name="connsiteX12" fmla="*/ 269701 w 4074357"/>
              <a:gd name="connsiteY12" fmla="*/ 1796447 h 3702499"/>
              <a:gd name="connsiteX0" fmla="*/ 269701 w 4115505"/>
              <a:gd name="connsiteY0" fmla="*/ 1796447 h 3702499"/>
              <a:gd name="connsiteX1" fmla="*/ 121008 w 4115505"/>
              <a:gd name="connsiteY1" fmla="*/ 860851 h 3702499"/>
              <a:gd name="connsiteX2" fmla="*/ 396165 w 4115505"/>
              <a:gd name="connsiteY2" fmla="*/ 471658 h 3702499"/>
              <a:gd name="connsiteX3" fmla="*/ 766346 w 4115505"/>
              <a:gd name="connsiteY3" fmla="*/ 0 h 3702499"/>
              <a:gd name="connsiteX4" fmla="*/ 3741132 w 4115505"/>
              <a:gd name="connsiteY4" fmla="*/ 666847 h 3702499"/>
              <a:gd name="connsiteX5" fmla="*/ 4013780 w 4115505"/>
              <a:gd name="connsiteY5" fmla="*/ 1211273 h 3702499"/>
              <a:gd name="connsiteX6" fmla="*/ 3201487 w 4115505"/>
              <a:gd name="connsiteY6" fmla="*/ 1768622 h 3702499"/>
              <a:gd name="connsiteX7" fmla="*/ 2685413 w 4115505"/>
              <a:gd name="connsiteY7" fmla="*/ 2510853 h 3702499"/>
              <a:gd name="connsiteX8" fmla="*/ 1723654 w 4115505"/>
              <a:gd name="connsiteY8" fmla="*/ 3426471 h 3702499"/>
              <a:gd name="connsiteX9" fmla="*/ 773298 w 4115505"/>
              <a:gd name="connsiteY9" fmla="*/ 3691058 h 3702499"/>
              <a:gd name="connsiteX10" fmla="*/ 0 w 4115505"/>
              <a:gd name="connsiteY10" fmla="*/ 2797405 h 3702499"/>
              <a:gd name="connsiteX11" fmla="*/ 269701 w 4115505"/>
              <a:gd name="connsiteY11" fmla="*/ 1796447 h 3702499"/>
              <a:gd name="connsiteX0" fmla="*/ 269701 w 3857787"/>
              <a:gd name="connsiteY0" fmla="*/ 1796447 h 3702499"/>
              <a:gd name="connsiteX1" fmla="*/ 121008 w 3857787"/>
              <a:gd name="connsiteY1" fmla="*/ 860851 h 3702499"/>
              <a:gd name="connsiteX2" fmla="*/ 396165 w 3857787"/>
              <a:gd name="connsiteY2" fmla="*/ 471658 h 3702499"/>
              <a:gd name="connsiteX3" fmla="*/ 766346 w 3857787"/>
              <a:gd name="connsiteY3" fmla="*/ 0 h 3702499"/>
              <a:gd name="connsiteX4" fmla="*/ 3741132 w 3857787"/>
              <a:gd name="connsiteY4" fmla="*/ 666847 h 3702499"/>
              <a:gd name="connsiteX5" fmla="*/ 3201487 w 3857787"/>
              <a:gd name="connsiteY5" fmla="*/ 1768622 h 3702499"/>
              <a:gd name="connsiteX6" fmla="*/ 2685413 w 3857787"/>
              <a:gd name="connsiteY6" fmla="*/ 2510853 h 3702499"/>
              <a:gd name="connsiteX7" fmla="*/ 1723654 w 3857787"/>
              <a:gd name="connsiteY7" fmla="*/ 3426471 h 3702499"/>
              <a:gd name="connsiteX8" fmla="*/ 773298 w 3857787"/>
              <a:gd name="connsiteY8" fmla="*/ 3691058 h 3702499"/>
              <a:gd name="connsiteX9" fmla="*/ 0 w 3857787"/>
              <a:gd name="connsiteY9" fmla="*/ 2797405 h 3702499"/>
              <a:gd name="connsiteX10" fmla="*/ 269701 w 3857787"/>
              <a:gd name="connsiteY10" fmla="*/ 1796447 h 3702499"/>
              <a:gd name="connsiteX0" fmla="*/ 269701 w 3201487"/>
              <a:gd name="connsiteY0" fmla="*/ 1796447 h 3702499"/>
              <a:gd name="connsiteX1" fmla="*/ 121008 w 3201487"/>
              <a:gd name="connsiteY1" fmla="*/ 860851 h 3702499"/>
              <a:gd name="connsiteX2" fmla="*/ 396165 w 3201487"/>
              <a:gd name="connsiteY2" fmla="*/ 471658 h 3702499"/>
              <a:gd name="connsiteX3" fmla="*/ 766346 w 3201487"/>
              <a:gd name="connsiteY3" fmla="*/ 0 h 3702499"/>
              <a:gd name="connsiteX4" fmla="*/ 3201487 w 3201487"/>
              <a:gd name="connsiteY4" fmla="*/ 1768622 h 3702499"/>
              <a:gd name="connsiteX5" fmla="*/ 2685413 w 3201487"/>
              <a:gd name="connsiteY5" fmla="*/ 2510853 h 3702499"/>
              <a:gd name="connsiteX6" fmla="*/ 1723654 w 3201487"/>
              <a:gd name="connsiteY6" fmla="*/ 3426471 h 3702499"/>
              <a:gd name="connsiteX7" fmla="*/ 773298 w 3201487"/>
              <a:gd name="connsiteY7" fmla="*/ 3691058 h 3702499"/>
              <a:gd name="connsiteX8" fmla="*/ 0 w 3201487"/>
              <a:gd name="connsiteY8" fmla="*/ 2797405 h 3702499"/>
              <a:gd name="connsiteX9" fmla="*/ 269701 w 3201487"/>
              <a:gd name="connsiteY9" fmla="*/ 1796447 h 3702499"/>
              <a:gd name="connsiteX0" fmla="*/ 308220 w 3240006"/>
              <a:gd name="connsiteY0" fmla="*/ 1796447 h 3707348"/>
              <a:gd name="connsiteX1" fmla="*/ 159527 w 3240006"/>
              <a:gd name="connsiteY1" fmla="*/ 860851 h 3707348"/>
              <a:gd name="connsiteX2" fmla="*/ 434684 w 3240006"/>
              <a:gd name="connsiteY2" fmla="*/ 471658 h 3707348"/>
              <a:gd name="connsiteX3" fmla="*/ 804865 w 3240006"/>
              <a:gd name="connsiteY3" fmla="*/ 0 h 3707348"/>
              <a:gd name="connsiteX4" fmla="*/ 3240006 w 3240006"/>
              <a:gd name="connsiteY4" fmla="*/ 1768622 h 3707348"/>
              <a:gd name="connsiteX5" fmla="*/ 2723932 w 3240006"/>
              <a:gd name="connsiteY5" fmla="*/ 2510853 h 3707348"/>
              <a:gd name="connsiteX6" fmla="*/ 1762173 w 3240006"/>
              <a:gd name="connsiteY6" fmla="*/ 3426471 h 3707348"/>
              <a:gd name="connsiteX7" fmla="*/ 811817 w 3240006"/>
              <a:gd name="connsiteY7" fmla="*/ 3691058 h 3707348"/>
              <a:gd name="connsiteX8" fmla="*/ 86243 w 3240006"/>
              <a:gd name="connsiteY8" fmla="*/ 3050773 h 3707348"/>
              <a:gd name="connsiteX9" fmla="*/ 38519 w 3240006"/>
              <a:gd name="connsiteY9" fmla="*/ 2797405 h 3707348"/>
              <a:gd name="connsiteX10" fmla="*/ 308220 w 3240006"/>
              <a:gd name="connsiteY10" fmla="*/ 1796447 h 3707348"/>
              <a:gd name="connsiteX0" fmla="*/ 279031 w 3210817"/>
              <a:gd name="connsiteY0" fmla="*/ 1796447 h 3707348"/>
              <a:gd name="connsiteX1" fmla="*/ 130338 w 3210817"/>
              <a:gd name="connsiteY1" fmla="*/ 860851 h 3707348"/>
              <a:gd name="connsiteX2" fmla="*/ 405495 w 3210817"/>
              <a:gd name="connsiteY2" fmla="*/ 471658 h 3707348"/>
              <a:gd name="connsiteX3" fmla="*/ 775676 w 3210817"/>
              <a:gd name="connsiteY3" fmla="*/ 0 h 3707348"/>
              <a:gd name="connsiteX4" fmla="*/ 3210817 w 3210817"/>
              <a:gd name="connsiteY4" fmla="*/ 1768622 h 3707348"/>
              <a:gd name="connsiteX5" fmla="*/ 2694743 w 3210817"/>
              <a:gd name="connsiteY5" fmla="*/ 2510853 h 3707348"/>
              <a:gd name="connsiteX6" fmla="*/ 1732984 w 3210817"/>
              <a:gd name="connsiteY6" fmla="*/ 3426471 h 3707348"/>
              <a:gd name="connsiteX7" fmla="*/ 782628 w 3210817"/>
              <a:gd name="connsiteY7" fmla="*/ 3691058 h 3707348"/>
              <a:gd name="connsiteX8" fmla="*/ 57054 w 3210817"/>
              <a:gd name="connsiteY8" fmla="*/ 3050773 h 3707348"/>
              <a:gd name="connsiteX9" fmla="*/ 9330 w 3210817"/>
              <a:gd name="connsiteY9" fmla="*/ 2797405 h 3707348"/>
              <a:gd name="connsiteX10" fmla="*/ 279031 w 3210817"/>
              <a:gd name="connsiteY10" fmla="*/ 1796447 h 3707348"/>
              <a:gd name="connsiteX0" fmla="*/ 269702 w 3201488"/>
              <a:gd name="connsiteY0" fmla="*/ 1796447 h 3707348"/>
              <a:gd name="connsiteX1" fmla="*/ 121009 w 3201488"/>
              <a:gd name="connsiteY1" fmla="*/ 860851 h 3707348"/>
              <a:gd name="connsiteX2" fmla="*/ 396166 w 3201488"/>
              <a:gd name="connsiteY2" fmla="*/ 471658 h 3707348"/>
              <a:gd name="connsiteX3" fmla="*/ 766347 w 3201488"/>
              <a:gd name="connsiteY3" fmla="*/ 0 h 3707348"/>
              <a:gd name="connsiteX4" fmla="*/ 3201488 w 3201488"/>
              <a:gd name="connsiteY4" fmla="*/ 1768622 h 3707348"/>
              <a:gd name="connsiteX5" fmla="*/ 2685414 w 3201488"/>
              <a:gd name="connsiteY5" fmla="*/ 2510853 h 3707348"/>
              <a:gd name="connsiteX6" fmla="*/ 1723655 w 3201488"/>
              <a:gd name="connsiteY6" fmla="*/ 3426471 h 3707348"/>
              <a:gd name="connsiteX7" fmla="*/ 773299 w 3201488"/>
              <a:gd name="connsiteY7" fmla="*/ 3691058 h 3707348"/>
              <a:gd name="connsiteX8" fmla="*/ 47725 w 3201488"/>
              <a:gd name="connsiteY8" fmla="*/ 3050773 h 3707348"/>
              <a:gd name="connsiteX9" fmla="*/ 1 w 3201488"/>
              <a:gd name="connsiteY9" fmla="*/ 2797405 h 3707348"/>
              <a:gd name="connsiteX10" fmla="*/ 269702 w 3201488"/>
              <a:gd name="connsiteY10" fmla="*/ 1796447 h 3707348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103946"/>
              <a:gd name="connsiteX1" fmla="*/ 121009 w 3201488"/>
              <a:gd name="connsiteY1" fmla="*/ 860851 h 3103946"/>
              <a:gd name="connsiteX2" fmla="*/ 396166 w 3201488"/>
              <a:gd name="connsiteY2" fmla="*/ 471658 h 3103946"/>
              <a:gd name="connsiteX3" fmla="*/ 766347 w 3201488"/>
              <a:gd name="connsiteY3" fmla="*/ 0 h 3103946"/>
              <a:gd name="connsiteX4" fmla="*/ 3201488 w 3201488"/>
              <a:gd name="connsiteY4" fmla="*/ 1768622 h 3103946"/>
              <a:gd name="connsiteX5" fmla="*/ 2685414 w 3201488"/>
              <a:gd name="connsiteY5" fmla="*/ 2510853 h 3103946"/>
              <a:gd name="connsiteX6" fmla="*/ 1659382 w 3201488"/>
              <a:gd name="connsiteY6" fmla="*/ 2997986 h 3103946"/>
              <a:gd name="connsiteX7" fmla="*/ 47725 w 3201488"/>
              <a:gd name="connsiteY7" fmla="*/ 3050773 h 3103946"/>
              <a:gd name="connsiteX8" fmla="*/ 1 w 3201488"/>
              <a:gd name="connsiteY8" fmla="*/ 2797405 h 3103946"/>
              <a:gd name="connsiteX9" fmla="*/ 269702 w 3201488"/>
              <a:gd name="connsiteY9" fmla="*/ 1796447 h 3103946"/>
              <a:gd name="connsiteX0" fmla="*/ 269702 w 3201488"/>
              <a:gd name="connsiteY0" fmla="*/ 1796447 h 3120616"/>
              <a:gd name="connsiteX1" fmla="*/ 121009 w 3201488"/>
              <a:gd name="connsiteY1" fmla="*/ 860851 h 3120616"/>
              <a:gd name="connsiteX2" fmla="*/ 396166 w 3201488"/>
              <a:gd name="connsiteY2" fmla="*/ 471658 h 3120616"/>
              <a:gd name="connsiteX3" fmla="*/ 766347 w 3201488"/>
              <a:gd name="connsiteY3" fmla="*/ 0 h 3120616"/>
              <a:gd name="connsiteX4" fmla="*/ 3201488 w 3201488"/>
              <a:gd name="connsiteY4" fmla="*/ 1768622 h 3120616"/>
              <a:gd name="connsiteX5" fmla="*/ 2685414 w 3201488"/>
              <a:gd name="connsiteY5" fmla="*/ 2510853 h 3120616"/>
              <a:gd name="connsiteX6" fmla="*/ 2173564 w 3201488"/>
              <a:gd name="connsiteY6" fmla="*/ 3043512 h 3120616"/>
              <a:gd name="connsiteX7" fmla="*/ 47725 w 3201488"/>
              <a:gd name="connsiteY7" fmla="*/ 3050773 h 3120616"/>
              <a:gd name="connsiteX8" fmla="*/ 1 w 3201488"/>
              <a:gd name="connsiteY8" fmla="*/ 2797405 h 3120616"/>
              <a:gd name="connsiteX9" fmla="*/ 269702 w 3201488"/>
              <a:gd name="connsiteY9" fmla="*/ 1796447 h 3120616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57286"/>
              <a:gd name="connsiteX1" fmla="*/ 121009 w 3201488"/>
              <a:gd name="connsiteY1" fmla="*/ 860851 h 3057286"/>
              <a:gd name="connsiteX2" fmla="*/ 396166 w 3201488"/>
              <a:gd name="connsiteY2" fmla="*/ 471658 h 3057286"/>
              <a:gd name="connsiteX3" fmla="*/ 766347 w 3201488"/>
              <a:gd name="connsiteY3" fmla="*/ 0 h 3057286"/>
              <a:gd name="connsiteX4" fmla="*/ 3201488 w 3201488"/>
              <a:gd name="connsiteY4" fmla="*/ 1768622 h 3057286"/>
              <a:gd name="connsiteX5" fmla="*/ 2685414 w 3201488"/>
              <a:gd name="connsiteY5" fmla="*/ 2510853 h 3057286"/>
              <a:gd name="connsiteX6" fmla="*/ 2173564 w 3201488"/>
              <a:gd name="connsiteY6" fmla="*/ 3043512 h 3057286"/>
              <a:gd name="connsiteX7" fmla="*/ 47725 w 3201488"/>
              <a:gd name="connsiteY7" fmla="*/ 3050773 h 3057286"/>
              <a:gd name="connsiteX8" fmla="*/ 1 w 3201488"/>
              <a:gd name="connsiteY8" fmla="*/ 2797405 h 3057286"/>
              <a:gd name="connsiteX9" fmla="*/ 269702 w 3201488"/>
              <a:gd name="connsiteY9" fmla="*/ 1796447 h 3057286"/>
              <a:gd name="connsiteX0" fmla="*/ 269702 w 3201488"/>
              <a:gd name="connsiteY0" fmla="*/ 1796447 h 3050773"/>
              <a:gd name="connsiteX1" fmla="*/ 121009 w 3201488"/>
              <a:gd name="connsiteY1" fmla="*/ 860851 h 3050773"/>
              <a:gd name="connsiteX2" fmla="*/ 396166 w 3201488"/>
              <a:gd name="connsiteY2" fmla="*/ 471658 h 3050773"/>
              <a:gd name="connsiteX3" fmla="*/ 766347 w 3201488"/>
              <a:gd name="connsiteY3" fmla="*/ 0 h 3050773"/>
              <a:gd name="connsiteX4" fmla="*/ 3201488 w 3201488"/>
              <a:gd name="connsiteY4" fmla="*/ 1768622 h 3050773"/>
              <a:gd name="connsiteX5" fmla="*/ 2685414 w 3201488"/>
              <a:gd name="connsiteY5" fmla="*/ 2510853 h 3050773"/>
              <a:gd name="connsiteX6" fmla="*/ 2173564 w 3201488"/>
              <a:gd name="connsiteY6" fmla="*/ 3043512 h 3050773"/>
              <a:gd name="connsiteX7" fmla="*/ 47725 w 3201488"/>
              <a:gd name="connsiteY7" fmla="*/ 3050773 h 3050773"/>
              <a:gd name="connsiteX8" fmla="*/ 1 w 3201488"/>
              <a:gd name="connsiteY8" fmla="*/ 2797405 h 3050773"/>
              <a:gd name="connsiteX9" fmla="*/ 269702 w 3201488"/>
              <a:gd name="connsiteY9" fmla="*/ 1796447 h 3050773"/>
              <a:gd name="connsiteX0" fmla="*/ 269702 w 3246310"/>
              <a:gd name="connsiteY0" fmla="*/ 1796447 h 3139276"/>
              <a:gd name="connsiteX1" fmla="*/ 121009 w 3246310"/>
              <a:gd name="connsiteY1" fmla="*/ 860851 h 3139276"/>
              <a:gd name="connsiteX2" fmla="*/ 396166 w 3246310"/>
              <a:gd name="connsiteY2" fmla="*/ 471658 h 3139276"/>
              <a:gd name="connsiteX3" fmla="*/ 766347 w 3246310"/>
              <a:gd name="connsiteY3" fmla="*/ 0 h 3139276"/>
              <a:gd name="connsiteX4" fmla="*/ 3201488 w 3246310"/>
              <a:gd name="connsiteY4" fmla="*/ 1768622 h 3139276"/>
              <a:gd name="connsiteX5" fmla="*/ 2173564 w 3246310"/>
              <a:gd name="connsiteY5" fmla="*/ 3043512 h 3139276"/>
              <a:gd name="connsiteX6" fmla="*/ 47725 w 3246310"/>
              <a:gd name="connsiteY6" fmla="*/ 3050773 h 3139276"/>
              <a:gd name="connsiteX7" fmla="*/ 1 w 3246310"/>
              <a:gd name="connsiteY7" fmla="*/ 2797405 h 3139276"/>
              <a:gd name="connsiteX8" fmla="*/ 269702 w 3246310"/>
              <a:gd name="connsiteY8" fmla="*/ 1796447 h 3139276"/>
              <a:gd name="connsiteX0" fmla="*/ 269702 w 3246310"/>
              <a:gd name="connsiteY0" fmla="*/ 1357189 h 2700018"/>
              <a:gd name="connsiteX1" fmla="*/ 121009 w 3246310"/>
              <a:gd name="connsiteY1" fmla="*/ 421593 h 2700018"/>
              <a:gd name="connsiteX2" fmla="*/ 396166 w 3246310"/>
              <a:gd name="connsiteY2" fmla="*/ 32400 h 2700018"/>
              <a:gd name="connsiteX3" fmla="*/ 2172314 w 3246310"/>
              <a:gd name="connsiteY3" fmla="*/ 53500 h 2700018"/>
              <a:gd name="connsiteX4" fmla="*/ 3201488 w 3246310"/>
              <a:gd name="connsiteY4" fmla="*/ 1329364 h 2700018"/>
              <a:gd name="connsiteX5" fmla="*/ 2173564 w 3246310"/>
              <a:gd name="connsiteY5" fmla="*/ 2604254 h 2700018"/>
              <a:gd name="connsiteX6" fmla="*/ 47725 w 3246310"/>
              <a:gd name="connsiteY6" fmla="*/ 2611515 h 2700018"/>
              <a:gd name="connsiteX7" fmla="*/ 1 w 3246310"/>
              <a:gd name="connsiteY7" fmla="*/ 2358147 h 2700018"/>
              <a:gd name="connsiteX8" fmla="*/ 269702 w 3246310"/>
              <a:gd name="connsiteY8" fmla="*/ 1357189 h 2700018"/>
              <a:gd name="connsiteX0" fmla="*/ 269702 w 3246310"/>
              <a:gd name="connsiteY0" fmla="*/ 1382806 h 2725635"/>
              <a:gd name="connsiteX1" fmla="*/ 121009 w 3246310"/>
              <a:gd name="connsiteY1" fmla="*/ 447210 h 2725635"/>
              <a:gd name="connsiteX2" fmla="*/ 396166 w 3246310"/>
              <a:gd name="connsiteY2" fmla="*/ 58017 h 2725635"/>
              <a:gd name="connsiteX3" fmla="*/ 2172314 w 3246310"/>
              <a:gd name="connsiteY3" fmla="*/ 79117 h 2725635"/>
              <a:gd name="connsiteX4" fmla="*/ 3201488 w 3246310"/>
              <a:gd name="connsiteY4" fmla="*/ 1354981 h 2725635"/>
              <a:gd name="connsiteX5" fmla="*/ 2173564 w 3246310"/>
              <a:gd name="connsiteY5" fmla="*/ 2629871 h 2725635"/>
              <a:gd name="connsiteX6" fmla="*/ 47725 w 3246310"/>
              <a:gd name="connsiteY6" fmla="*/ 2637132 h 2725635"/>
              <a:gd name="connsiteX7" fmla="*/ 1 w 3246310"/>
              <a:gd name="connsiteY7" fmla="*/ 2383764 h 2725635"/>
              <a:gd name="connsiteX8" fmla="*/ 269702 w 3246310"/>
              <a:gd name="connsiteY8" fmla="*/ 1382806 h 2725635"/>
              <a:gd name="connsiteX0" fmla="*/ 269702 w 3246310"/>
              <a:gd name="connsiteY0" fmla="*/ 1324855 h 2667684"/>
              <a:gd name="connsiteX1" fmla="*/ 121009 w 3246310"/>
              <a:gd name="connsiteY1" fmla="*/ 389259 h 2667684"/>
              <a:gd name="connsiteX2" fmla="*/ 396166 w 3246310"/>
              <a:gd name="connsiteY2" fmla="*/ 66 h 2667684"/>
              <a:gd name="connsiteX3" fmla="*/ 2172314 w 3246310"/>
              <a:gd name="connsiteY3" fmla="*/ 21166 h 2667684"/>
              <a:gd name="connsiteX4" fmla="*/ 3201488 w 3246310"/>
              <a:gd name="connsiteY4" fmla="*/ 1297030 h 2667684"/>
              <a:gd name="connsiteX5" fmla="*/ 2173564 w 3246310"/>
              <a:gd name="connsiteY5" fmla="*/ 2571920 h 2667684"/>
              <a:gd name="connsiteX6" fmla="*/ 47725 w 3246310"/>
              <a:gd name="connsiteY6" fmla="*/ 2579181 h 2667684"/>
              <a:gd name="connsiteX7" fmla="*/ 1 w 3246310"/>
              <a:gd name="connsiteY7" fmla="*/ 2325813 h 2667684"/>
              <a:gd name="connsiteX8" fmla="*/ 269702 w 3246310"/>
              <a:gd name="connsiteY8" fmla="*/ 1324855 h 2667684"/>
              <a:gd name="connsiteX0" fmla="*/ 269702 w 2417336"/>
              <a:gd name="connsiteY0" fmla="*/ 1324855 h 2762188"/>
              <a:gd name="connsiteX1" fmla="*/ 121009 w 2417336"/>
              <a:gd name="connsiteY1" fmla="*/ 389259 h 2762188"/>
              <a:gd name="connsiteX2" fmla="*/ 396166 w 2417336"/>
              <a:gd name="connsiteY2" fmla="*/ 66 h 2762188"/>
              <a:gd name="connsiteX3" fmla="*/ 2172314 w 2417336"/>
              <a:gd name="connsiteY3" fmla="*/ 21166 h 2762188"/>
              <a:gd name="connsiteX4" fmla="*/ 2173564 w 2417336"/>
              <a:gd name="connsiteY4" fmla="*/ 2571920 h 2762188"/>
              <a:gd name="connsiteX5" fmla="*/ 47725 w 2417336"/>
              <a:gd name="connsiteY5" fmla="*/ 2579181 h 2762188"/>
              <a:gd name="connsiteX6" fmla="*/ 1 w 2417336"/>
              <a:gd name="connsiteY6" fmla="*/ 2325813 h 2762188"/>
              <a:gd name="connsiteX7" fmla="*/ 269702 w 2417336"/>
              <a:gd name="connsiteY7" fmla="*/ 1324855 h 2762188"/>
              <a:gd name="connsiteX0" fmla="*/ 269702 w 2330389"/>
              <a:gd name="connsiteY0" fmla="*/ 1324855 h 2762188"/>
              <a:gd name="connsiteX1" fmla="*/ 121009 w 2330389"/>
              <a:gd name="connsiteY1" fmla="*/ 389259 h 2762188"/>
              <a:gd name="connsiteX2" fmla="*/ 396166 w 2330389"/>
              <a:gd name="connsiteY2" fmla="*/ 66 h 2762188"/>
              <a:gd name="connsiteX3" fmla="*/ 2172314 w 2330389"/>
              <a:gd name="connsiteY3" fmla="*/ 21166 h 2762188"/>
              <a:gd name="connsiteX4" fmla="*/ 2173564 w 2330389"/>
              <a:gd name="connsiteY4" fmla="*/ 2571920 h 2762188"/>
              <a:gd name="connsiteX5" fmla="*/ 47725 w 2330389"/>
              <a:gd name="connsiteY5" fmla="*/ 2579181 h 2762188"/>
              <a:gd name="connsiteX6" fmla="*/ 1 w 2330389"/>
              <a:gd name="connsiteY6" fmla="*/ 2325813 h 2762188"/>
              <a:gd name="connsiteX7" fmla="*/ 269702 w 2330389"/>
              <a:gd name="connsiteY7" fmla="*/ 1324855 h 2762188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47725 w 2174610"/>
              <a:gd name="connsiteY5" fmla="*/ 2579181 h 2579181"/>
              <a:gd name="connsiteX6" fmla="*/ 1 w 2174610"/>
              <a:gd name="connsiteY6" fmla="*/ 2325813 h 2579181"/>
              <a:gd name="connsiteX7" fmla="*/ 269702 w 2174610"/>
              <a:gd name="connsiteY7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99987 w 2174610"/>
              <a:gd name="connsiteY5" fmla="*/ 2573804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15619 w 2174610"/>
              <a:gd name="connsiteY5" fmla="*/ 2576440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02624 w 2174610"/>
              <a:gd name="connsiteY5" fmla="*/ 2571168 h 2579181"/>
              <a:gd name="connsiteX6" fmla="*/ 1415619 w 2174610"/>
              <a:gd name="connsiteY6" fmla="*/ 2576440 h 2579181"/>
              <a:gd name="connsiteX7" fmla="*/ 47725 w 2174610"/>
              <a:gd name="connsiteY7" fmla="*/ 2579181 h 2579181"/>
              <a:gd name="connsiteX8" fmla="*/ 1 w 2174610"/>
              <a:gd name="connsiteY8" fmla="*/ 2325813 h 2579181"/>
              <a:gd name="connsiteX9" fmla="*/ 269702 w 2174610"/>
              <a:gd name="connsiteY9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502624 w 2174610"/>
              <a:gd name="connsiteY6" fmla="*/ 2571168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921830 w 2174610"/>
              <a:gd name="connsiteY5" fmla="*/ 2014863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1921830 w 2176979"/>
              <a:gd name="connsiteY5" fmla="*/ 2014863 h 2579181"/>
              <a:gd name="connsiteX6" fmla="*/ 1426165 w 2176979"/>
              <a:gd name="connsiteY6" fmla="*/ 2452525 h 2579181"/>
              <a:gd name="connsiteX7" fmla="*/ 1505260 w 2176979"/>
              <a:gd name="connsiteY7" fmla="*/ 2579076 h 2579181"/>
              <a:gd name="connsiteX8" fmla="*/ 47725 w 2176979"/>
              <a:gd name="connsiteY8" fmla="*/ 2579181 h 2579181"/>
              <a:gd name="connsiteX9" fmla="*/ 1 w 2176979"/>
              <a:gd name="connsiteY9" fmla="*/ 2325813 h 2579181"/>
              <a:gd name="connsiteX10" fmla="*/ 269702 w 2176979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42851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784"/>
              <a:gd name="connsiteY0" fmla="*/ 1324869 h 2579195"/>
              <a:gd name="connsiteX1" fmla="*/ 121009 w 2176784"/>
              <a:gd name="connsiteY1" fmla="*/ 389273 h 2579195"/>
              <a:gd name="connsiteX2" fmla="*/ 396166 w 2176784"/>
              <a:gd name="connsiteY2" fmla="*/ 80 h 2579195"/>
              <a:gd name="connsiteX3" fmla="*/ 2168861 w 2176784"/>
              <a:gd name="connsiteY3" fmla="*/ 16001 h 2579195"/>
              <a:gd name="connsiteX4" fmla="*/ 2176201 w 2176784"/>
              <a:gd name="connsiteY4" fmla="*/ 1857439 h 2579195"/>
              <a:gd name="connsiteX5" fmla="*/ 2069474 w 2176784"/>
              <a:gd name="connsiteY5" fmla="*/ 2035970 h 2579195"/>
              <a:gd name="connsiteX6" fmla="*/ 1923620 w 2176784"/>
              <a:gd name="connsiteY6" fmla="*/ 2007717 h 2579195"/>
              <a:gd name="connsiteX7" fmla="*/ 1505260 w 2176784"/>
              <a:gd name="connsiteY7" fmla="*/ 2033333 h 2579195"/>
              <a:gd name="connsiteX8" fmla="*/ 1423529 w 2176784"/>
              <a:gd name="connsiteY8" fmla="*/ 2460448 h 2579195"/>
              <a:gd name="connsiteX9" fmla="*/ 1503470 w 2176784"/>
              <a:gd name="connsiteY9" fmla="*/ 2577300 h 2579195"/>
              <a:gd name="connsiteX10" fmla="*/ 47725 w 2176784"/>
              <a:gd name="connsiteY10" fmla="*/ 2579195 h 2579195"/>
              <a:gd name="connsiteX11" fmla="*/ 1 w 2176784"/>
              <a:gd name="connsiteY11" fmla="*/ 2325827 h 2579195"/>
              <a:gd name="connsiteX12" fmla="*/ 269702 w 2176784"/>
              <a:gd name="connsiteY12" fmla="*/ 1324869 h 2579195"/>
              <a:gd name="connsiteX0" fmla="*/ 269702 w 2177136"/>
              <a:gd name="connsiteY0" fmla="*/ 1324884 h 2579210"/>
              <a:gd name="connsiteX1" fmla="*/ 121009 w 2177136"/>
              <a:gd name="connsiteY1" fmla="*/ 389288 h 2579210"/>
              <a:gd name="connsiteX2" fmla="*/ 396166 w 2177136"/>
              <a:gd name="connsiteY2" fmla="*/ 95 h 2579210"/>
              <a:gd name="connsiteX3" fmla="*/ 2174041 w 2177136"/>
              <a:gd name="connsiteY3" fmla="*/ 12563 h 2579210"/>
              <a:gd name="connsiteX4" fmla="*/ 2176201 w 2177136"/>
              <a:gd name="connsiteY4" fmla="*/ 1857454 h 2579210"/>
              <a:gd name="connsiteX5" fmla="*/ 2069474 w 2177136"/>
              <a:gd name="connsiteY5" fmla="*/ 2035985 h 2579210"/>
              <a:gd name="connsiteX6" fmla="*/ 1923620 w 2177136"/>
              <a:gd name="connsiteY6" fmla="*/ 2007732 h 2579210"/>
              <a:gd name="connsiteX7" fmla="*/ 1505260 w 2177136"/>
              <a:gd name="connsiteY7" fmla="*/ 2033348 h 2579210"/>
              <a:gd name="connsiteX8" fmla="*/ 1423529 w 2177136"/>
              <a:gd name="connsiteY8" fmla="*/ 2460463 h 2579210"/>
              <a:gd name="connsiteX9" fmla="*/ 1503470 w 2177136"/>
              <a:gd name="connsiteY9" fmla="*/ 2577315 h 2579210"/>
              <a:gd name="connsiteX10" fmla="*/ 47725 w 2177136"/>
              <a:gd name="connsiteY10" fmla="*/ 2579210 h 2579210"/>
              <a:gd name="connsiteX11" fmla="*/ 1 w 2177136"/>
              <a:gd name="connsiteY11" fmla="*/ 2325842 h 2579210"/>
              <a:gd name="connsiteX12" fmla="*/ 269702 w 2177136"/>
              <a:gd name="connsiteY12" fmla="*/ 1324884 h 2579210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253929"/>
              <a:gd name="connsiteY0" fmla="*/ 1312321 h 2566647"/>
              <a:gd name="connsiteX1" fmla="*/ 121009 w 2253929"/>
              <a:gd name="connsiteY1" fmla="*/ 376725 h 2566647"/>
              <a:gd name="connsiteX2" fmla="*/ 390987 w 2253929"/>
              <a:gd name="connsiteY2" fmla="*/ 1343 h 2566647"/>
              <a:gd name="connsiteX3" fmla="*/ 2174041 w 2253929"/>
              <a:gd name="connsiteY3" fmla="*/ 0 h 2566647"/>
              <a:gd name="connsiteX4" fmla="*/ 2176201 w 2253929"/>
              <a:gd name="connsiteY4" fmla="*/ 1844891 h 2566647"/>
              <a:gd name="connsiteX5" fmla="*/ 2069474 w 2253929"/>
              <a:gd name="connsiteY5" fmla="*/ 2023422 h 2566647"/>
              <a:gd name="connsiteX6" fmla="*/ 1923620 w 2253929"/>
              <a:gd name="connsiteY6" fmla="*/ 1995169 h 2566647"/>
              <a:gd name="connsiteX7" fmla="*/ 2247564 w 2253929"/>
              <a:gd name="connsiteY7" fmla="*/ 2358196 h 2566647"/>
              <a:gd name="connsiteX8" fmla="*/ 1423529 w 2253929"/>
              <a:gd name="connsiteY8" fmla="*/ 2447900 h 2566647"/>
              <a:gd name="connsiteX9" fmla="*/ 1503470 w 2253929"/>
              <a:gd name="connsiteY9" fmla="*/ 2564752 h 2566647"/>
              <a:gd name="connsiteX10" fmla="*/ 47725 w 2253929"/>
              <a:gd name="connsiteY10" fmla="*/ 2566647 h 2566647"/>
              <a:gd name="connsiteX11" fmla="*/ 1 w 2253929"/>
              <a:gd name="connsiteY11" fmla="*/ 2313279 h 2566647"/>
              <a:gd name="connsiteX12" fmla="*/ 269702 w 2253929"/>
              <a:gd name="connsiteY12" fmla="*/ 1312321 h 2566647"/>
              <a:gd name="connsiteX0" fmla="*/ 269702 w 2254473"/>
              <a:gd name="connsiteY0" fmla="*/ 1312321 h 2583783"/>
              <a:gd name="connsiteX1" fmla="*/ 121009 w 2254473"/>
              <a:gd name="connsiteY1" fmla="*/ 376725 h 2583783"/>
              <a:gd name="connsiteX2" fmla="*/ 390987 w 2254473"/>
              <a:gd name="connsiteY2" fmla="*/ 1343 h 2583783"/>
              <a:gd name="connsiteX3" fmla="*/ 2174041 w 2254473"/>
              <a:gd name="connsiteY3" fmla="*/ 0 h 2583783"/>
              <a:gd name="connsiteX4" fmla="*/ 2176201 w 2254473"/>
              <a:gd name="connsiteY4" fmla="*/ 1844891 h 2583783"/>
              <a:gd name="connsiteX5" fmla="*/ 2069474 w 2254473"/>
              <a:gd name="connsiteY5" fmla="*/ 2023422 h 2583783"/>
              <a:gd name="connsiteX6" fmla="*/ 1923620 w 2254473"/>
              <a:gd name="connsiteY6" fmla="*/ 1995169 h 2583783"/>
              <a:gd name="connsiteX7" fmla="*/ 2247564 w 2254473"/>
              <a:gd name="connsiteY7" fmla="*/ 2358196 h 2583783"/>
              <a:gd name="connsiteX8" fmla="*/ 2173931 w 2254473"/>
              <a:gd name="connsiteY8" fmla="*/ 2545075 h 2583783"/>
              <a:gd name="connsiteX9" fmla="*/ 1503470 w 2254473"/>
              <a:gd name="connsiteY9" fmla="*/ 2564752 h 2583783"/>
              <a:gd name="connsiteX10" fmla="*/ 47725 w 2254473"/>
              <a:gd name="connsiteY10" fmla="*/ 2566647 h 2583783"/>
              <a:gd name="connsiteX11" fmla="*/ 1 w 2254473"/>
              <a:gd name="connsiteY11" fmla="*/ 2313279 h 2583783"/>
              <a:gd name="connsiteX12" fmla="*/ 269702 w 2254473"/>
              <a:gd name="connsiteY12" fmla="*/ 1312321 h 2583783"/>
              <a:gd name="connsiteX0" fmla="*/ 269702 w 2285305"/>
              <a:gd name="connsiteY0" fmla="*/ 1312321 h 2566647"/>
              <a:gd name="connsiteX1" fmla="*/ 121009 w 2285305"/>
              <a:gd name="connsiteY1" fmla="*/ 376725 h 2566647"/>
              <a:gd name="connsiteX2" fmla="*/ 390987 w 2285305"/>
              <a:gd name="connsiteY2" fmla="*/ 1343 h 2566647"/>
              <a:gd name="connsiteX3" fmla="*/ 2174041 w 2285305"/>
              <a:gd name="connsiteY3" fmla="*/ 0 h 2566647"/>
              <a:gd name="connsiteX4" fmla="*/ 2176201 w 2285305"/>
              <a:gd name="connsiteY4" fmla="*/ 1844891 h 2566647"/>
              <a:gd name="connsiteX5" fmla="*/ 2069474 w 2285305"/>
              <a:gd name="connsiteY5" fmla="*/ 2023422 h 2566647"/>
              <a:gd name="connsiteX6" fmla="*/ 1923620 w 2285305"/>
              <a:gd name="connsiteY6" fmla="*/ 1995169 h 2566647"/>
              <a:gd name="connsiteX7" fmla="*/ 2247564 w 2285305"/>
              <a:gd name="connsiteY7" fmla="*/ 2358196 h 2566647"/>
              <a:gd name="connsiteX8" fmla="*/ 2173931 w 2285305"/>
              <a:gd name="connsiteY8" fmla="*/ 2545075 h 2566647"/>
              <a:gd name="connsiteX9" fmla="*/ 1503470 w 2285305"/>
              <a:gd name="connsiteY9" fmla="*/ 2564752 h 2566647"/>
              <a:gd name="connsiteX10" fmla="*/ 47725 w 2285305"/>
              <a:gd name="connsiteY10" fmla="*/ 2566647 h 2566647"/>
              <a:gd name="connsiteX11" fmla="*/ 1 w 2285305"/>
              <a:gd name="connsiteY11" fmla="*/ 2313279 h 2566647"/>
              <a:gd name="connsiteX12" fmla="*/ 269702 w 2285305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69348 w 2268298"/>
              <a:gd name="connsiteY5" fmla="*/ 2015325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88150 w 2268298"/>
              <a:gd name="connsiteY5" fmla="*/ 2127434 h 2566647"/>
              <a:gd name="connsiteX6" fmla="*/ 2247564 w 2268298"/>
              <a:gd name="connsiteY6" fmla="*/ 2358196 h 2566647"/>
              <a:gd name="connsiteX7" fmla="*/ 2173931 w 2268298"/>
              <a:gd name="connsiteY7" fmla="*/ 2545075 h 2566647"/>
              <a:gd name="connsiteX8" fmla="*/ 1503470 w 2268298"/>
              <a:gd name="connsiteY8" fmla="*/ 2564752 h 2566647"/>
              <a:gd name="connsiteX9" fmla="*/ 47725 w 2268298"/>
              <a:gd name="connsiteY9" fmla="*/ 2566647 h 2566647"/>
              <a:gd name="connsiteX10" fmla="*/ 1 w 2268298"/>
              <a:gd name="connsiteY10" fmla="*/ 2313279 h 2566647"/>
              <a:gd name="connsiteX11" fmla="*/ 269702 w 2268298"/>
              <a:gd name="connsiteY11" fmla="*/ 1312321 h 2566647"/>
              <a:gd name="connsiteX0" fmla="*/ 269702 w 2228520"/>
              <a:gd name="connsiteY0" fmla="*/ 1312321 h 2566647"/>
              <a:gd name="connsiteX1" fmla="*/ 121009 w 2228520"/>
              <a:gd name="connsiteY1" fmla="*/ 376725 h 2566647"/>
              <a:gd name="connsiteX2" fmla="*/ 390987 w 2228520"/>
              <a:gd name="connsiteY2" fmla="*/ 1343 h 2566647"/>
              <a:gd name="connsiteX3" fmla="*/ 2174041 w 2228520"/>
              <a:gd name="connsiteY3" fmla="*/ 0 h 2566647"/>
              <a:gd name="connsiteX4" fmla="*/ 2176201 w 2228520"/>
              <a:gd name="connsiteY4" fmla="*/ 1844891 h 2566647"/>
              <a:gd name="connsiteX5" fmla="*/ 2188150 w 2228520"/>
              <a:gd name="connsiteY5" fmla="*/ 2127434 h 2566647"/>
              <a:gd name="connsiteX6" fmla="*/ 2173931 w 2228520"/>
              <a:gd name="connsiteY6" fmla="*/ 2545075 h 2566647"/>
              <a:gd name="connsiteX7" fmla="*/ 1503470 w 2228520"/>
              <a:gd name="connsiteY7" fmla="*/ 2564752 h 2566647"/>
              <a:gd name="connsiteX8" fmla="*/ 47725 w 2228520"/>
              <a:gd name="connsiteY8" fmla="*/ 2566647 h 2566647"/>
              <a:gd name="connsiteX9" fmla="*/ 1 w 2228520"/>
              <a:gd name="connsiteY9" fmla="*/ 2313279 h 2566647"/>
              <a:gd name="connsiteX10" fmla="*/ 269702 w 2228520"/>
              <a:gd name="connsiteY10" fmla="*/ 1312321 h 2566647"/>
              <a:gd name="connsiteX0" fmla="*/ 269702 w 2224354"/>
              <a:gd name="connsiteY0" fmla="*/ 1312321 h 2566647"/>
              <a:gd name="connsiteX1" fmla="*/ 121009 w 2224354"/>
              <a:gd name="connsiteY1" fmla="*/ 376725 h 2566647"/>
              <a:gd name="connsiteX2" fmla="*/ 390987 w 2224354"/>
              <a:gd name="connsiteY2" fmla="*/ 1343 h 2566647"/>
              <a:gd name="connsiteX3" fmla="*/ 2174041 w 2224354"/>
              <a:gd name="connsiteY3" fmla="*/ 0 h 2566647"/>
              <a:gd name="connsiteX4" fmla="*/ 2176201 w 2224354"/>
              <a:gd name="connsiteY4" fmla="*/ 1844891 h 2566647"/>
              <a:gd name="connsiteX5" fmla="*/ 2173931 w 2224354"/>
              <a:gd name="connsiteY5" fmla="*/ 2545075 h 2566647"/>
              <a:gd name="connsiteX6" fmla="*/ 1503470 w 2224354"/>
              <a:gd name="connsiteY6" fmla="*/ 2564752 h 2566647"/>
              <a:gd name="connsiteX7" fmla="*/ 47725 w 2224354"/>
              <a:gd name="connsiteY7" fmla="*/ 2566647 h 2566647"/>
              <a:gd name="connsiteX8" fmla="*/ 1 w 2224354"/>
              <a:gd name="connsiteY8" fmla="*/ 2313279 h 2566647"/>
              <a:gd name="connsiteX9" fmla="*/ 269702 w 2224354"/>
              <a:gd name="connsiteY9" fmla="*/ 1312321 h 2566647"/>
              <a:gd name="connsiteX0" fmla="*/ 269702 w 2176201"/>
              <a:gd name="connsiteY0" fmla="*/ 1312321 h 2566647"/>
              <a:gd name="connsiteX1" fmla="*/ 121009 w 2176201"/>
              <a:gd name="connsiteY1" fmla="*/ 376725 h 2566647"/>
              <a:gd name="connsiteX2" fmla="*/ 390987 w 2176201"/>
              <a:gd name="connsiteY2" fmla="*/ 1343 h 2566647"/>
              <a:gd name="connsiteX3" fmla="*/ 2174041 w 2176201"/>
              <a:gd name="connsiteY3" fmla="*/ 0 h 2566647"/>
              <a:gd name="connsiteX4" fmla="*/ 2176201 w 2176201"/>
              <a:gd name="connsiteY4" fmla="*/ 1844891 h 2566647"/>
              <a:gd name="connsiteX5" fmla="*/ 2173931 w 2176201"/>
              <a:gd name="connsiteY5" fmla="*/ 2545075 h 2566647"/>
              <a:gd name="connsiteX6" fmla="*/ 1503470 w 2176201"/>
              <a:gd name="connsiteY6" fmla="*/ 2564752 h 2566647"/>
              <a:gd name="connsiteX7" fmla="*/ 47725 w 2176201"/>
              <a:gd name="connsiteY7" fmla="*/ 2566647 h 2566647"/>
              <a:gd name="connsiteX8" fmla="*/ 1 w 2176201"/>
              <a:gd name="connsiteY8" fmla="*/ 2313279 h 2566647"/>
              <a:gd name="connsiteX9" fmla="*/ 269702 w 2176201"/>
              <a:gd name="connsiteY9" fmla="*/ 1312321 h 2566647"/>
              <a:gd name="connsiteX0" fmla="*/ 269702 w 2178467"/>
              <a:gd name="connsiteY0" fmla="*/ 1312321 h 2566647"/>
              <a:gd name="connsiteX1" fmla="*/ 121009 w 2178467"/>
              <a:gd name="connsiteY1" fmla="*/ 376725 h 2566647"/>
              <a:gd name="connsiteX2" fmla="*/ 390987 w 2178467"/>
              <a:gd name="connsiteY2" fmla="*/ 1343 h 2566647"/>
              <a:gd name="connsiteX3" fmla="*/ 2174041 w 2178467"/>
              <a:gd name="connsiteY3" fmla="*/ 0 h 2566647"/>
              <a:gd name="connsiteX4" fmla="*/ 2176201 w 2178467"/>
              <a:gd name="connsiteY4" fmla="*/ 1844891 h 2566647"/>
              <a:gd name="connsiteX5" fmla="*/ 2178466 w 2178467"/>
              <a:gd name="connsiteY5" fmla="*/ 2554145 h 2566647"/>
              <a:gd name="connsiteX6" fmla="*/ 1503470 w 2178467"/>
              <a:gd name="connsiteY6" fmla="*/ 2564752 h 2566647"/>
              <a:gd name="connsiteX7" fmla="*/ 47725 w 2178467"/>
              <a:gd name="connsiteY7" fmla="*/ 2566647 h 2566647"/>
              <a:gd name="connsiteX8" fmla="*/ 1 w 2178467"/>
              <a:gd name="connsiteY8" fmla="*/ 2313279 h 2566647"/>
              <a:gd name="connsiteX9" fmla="*/ 269702 w 2178467"/>
              <a:gd name="connsiteY9" fmla="*/ 1312321 h 2566647"/>
              <a:gd name="connsiteX0" fmla="*/ 269702 w 2203409"/>
              <a:gd name="connsiteY0" fmla="*/ 1312321 h 2579121"/>
              <a:gd name="connsiteX1" fmla="*/ 121009 w 2203409"/>
              <a:gd name="connsiteY1" fmla="*/ 376725 h 2579121"/>
              <a:gd name="connsiteX2" fmla="*/ 390987 w 2203409"/>
              <a:gd name="connsiteY2" fmla="*/ 1343 h 2579121"/>
              <a:gd name="connsiteX3" fmla="*/ 2174041 w 2203409"/>
              <a:gd name="connsiteY3" fmla="*/ 0 h 2579121"/>
              <a:gd name="connsiteX4" fmla="*/ 2176201 w 2203409"/>
              <a:gd name="connsiteY4" fmla="*/ 1844891 h 2579121"/>
              <a:gd name="connsiteX5" fmla="*/ 2203408 w 2203409"/>
              <a:gd name="connsiteY5" fmla="*/ 2579086 h 2579121"/>
              <a:gd name="connsiteX6" fmla="*/ 1503470 w 2203409"/>
              <a:gd name="connsiteY6" fmla="*/ 2564752 h 2579121"/>
              <a:gd name="connsiteX7" fmla="*/ 47725 w 2203409"/>
              <a:gd name="connsiteY7" fmla="*/ 2566647 h 2579121"/>
              <a:gd name="connsiteX8" fmla="*/ 1 w 2203409"/>
              <a:gd name="connsiteY8" fmla="*/ 2313279 h 2579121"/>
              <a:gd name="connsiteX9" fmla="*/ 269702 w 2203409"/>
              <a:gd name="connsiteY9" fmla="*/ 1312321 h 2579121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270497 w 2199671"/>
              <a:gd name="connsiteY0" fmla="*/ 1312321 h 2574747"/>
              <a:gd name="connsiteX1" fmla="*/ 121804 w 2199671"/>
              <a:gd name="connsiteY1" fmla="*/ 376725 h 2574747"/>
              <a:gd name="connsiteX2" fmla="*/ 391782 w 2199671"/>
              <a:gd name="connsiteY2" fmla="*/ 1343 h 2574747"/>
              <a:gd name="connsiteX3" fmla="*/ 2174836 w 2199671"/>
              <a:gd name="connsiteY3" fmla="*/ 0 h 2574747"/>
              <a:gd name="connsiteX4" fmla="*/ 2176996 w 2199671"/>
              <a:gd name="connsiteY4" fmla="*/ 1844891 h 2574747"/>
              <a:gd name="connsiteX5" fmla="*/ 2199668 w 2199671"/>
              <a:gd name="connsiteY5" fmla="*/ 2551877 h 2574747"/>
              <a:gd name="connsiteX6" fmla="*/ 1504265 w 2199671"/>
              <a:gd name="connsiteY6" fmla="*/ 2564752 h 2574747"/>
              <a:gd name="connsiteX7" fmla="*/ 3601 w 2199671"/>
              <a:gd name="connsiteY7" fmla="*/ 2383688 h 2574747"/>
              <a:gd name="connsiteX8" fmla="*/ 796 w 2199671"/>
              <a:gd name="connsiteY8" fmla="*/ 2313279 h 2574747"/>
              <a:gd name="connsiteX9" fmla="*/ 270497 w 2199671"/>
              <a:gd name="connsiteY9" fmla="*/ 1312321 h 2574747"/>
              <a:gd name="connsiteX0" fmla="*/ 270497 w 2355853"/>
              <a:gd name="connsiteY0" fmla="*/ 1312321 h 2573361"/>
              <a:gd name="connsiteX1" fmla="*/ 121804 w 2355853"/>
              <a:gd name="connsiteY1" fmla="*/ 376725 h 2573361"/>
              <a:gd name="connsiteX2" fmla="*/ 391782 w 2355853"/>
              <a:gd name="connsiteY2" fmla="*/ 1343 h 2573361"/>
              <a:gd name="connsiteX3" fmla="*/ 2174836 w 2355853"/>
              <a:gd name="connsiteY3" fmla="*/ 0 h 2573361"/>
              <a:gd name="connsiteX4" fmla="*/ 2176996 w 2355853"/>
              <a:gd name="connsiteY4" fmla="*/ 1844891 h 2573361"/>
              <a:gd name="connsiteX5" fmla="*/ 2199668 w 2355853"/>
              <a:gd name="connsiteY5" fmla="*/ 2551877 h 2573361"/>
              <a:gd name="connsiteX6" fmla="*/ 3601 w 2355853"/>
              <a:gd name="connsiteY6" fmla="*/ 2383688 h 2573361"/>
              <a:gd name="connsiteX7" fmla="*/ 796 w 2355853"/>
              <a:gd name="connsiteY7" fmla="*/ 2313279 h 2573361"/>
              <a:gd name="connsiteX8" fmla="*/ 270497 w 2355853"/>
              <a:gd name="connsiteY8" fmla="*/ 1312321 h 2573361"/>
              <a:gd name="connsiteX0" fmla="*/ 270497 w 2337042"/>
              <a:gd name="connsiteY0" fmla="*/ 1312321 h 2383688"/>
              <a:gd name="connsiteX1" fmla="*/ 121804 w 2337042"/>
              <a:gd name="connsiteY1" fmla="*/ 376725 h 2383688"/>
              <a:gd name="connsiteX2" fmla="*/ 391782 w 2337042"/>
              <a:gd name="connsiteY2" fmla="*/ 1343 h 2383688"/>
              <a:gd name="connsiteX3" fmla="*/ 2174836 w 2337042"/>
              <a:gd name="connsiteY3" fmla="*/ 0 h 2383688"/>
              <a:gd name="connsiteX4" fmla="*/ 2176996 w 2337042"/>
              <a:gd name="connsiteY4" fmla="*/ 1844891 h 2383688"/>
              <a:gd name="connsiteX5" fmla="*/ 3601 w 2337042"/>
              <a:gd name="connsiteY5" fmla="*/ 2383688 h 2383688"/>
              <a:gd name="connsiteX6" fmla="*/ 796 w 2337042"/>
              <a:gd name="connsiteY6" fmla="*/ 2313279 h 2383688"/>
              <a:gd name="connsiteX7" fmla="*/ 270497 w 2337042"/>
              <a:gd name="connsiteY7" fmla="*/ 1312321 h 2383688"/>
              <a:gd name="connsiteX0" fmla="*/ 270497 w 2334176"/>
              <a:gd name="connsiteY0" fmla="*/ 1312321 h 2544922"/>
              <a:gd name="connsiteX1" fmla="*/ 121804 w 2334176"/>
              <a:gd name="connsiteY1" fmla="*/ 376725 h 2544922"/>
              <a:gd name="connsiteX2" fmla="*/ 391782 w 2334176"/>
              <a:gd name="connsiteY2" fmla="*/ 1343 h 2544922"/>
              <a:gd name="connsiteX3" fmla="*/ 2174836 w 2334176"/>
              <a:gd name="connsiteY3" fmla="*/ 0 h 2544922"/>
              <a:gd name="connsiteX4" fmla="*/ 2173131 w 2334176"/>
              <a:gd name="connsiteY4" fmla="*/ 2384687 h 2544922"/>
              <a:gd name="connsiteX5" fmla="*/ 3601 w 2334176"/>
              <a:gd name="connsiteY5" fmla="*/ 2383688 h 2544922"/>
              <a:gd name="connsiteX6" fmla="*/ 796 w 2334176"/>
              <a:gd name="connsiteY6" fmla="*/ 2313279 h 2544922"/>
              <a:gd name="connsiteX7" fmla="*/ 270497 w 2334176"/>
              <a:gd name="connsiteY7" fmla="*/ 1312321 h 2544922"/>
              <a:gd name="connsiteX0" fmla="*/ 270497 w 2174836"/>
              <a:gd name="connsiteY0" fmla="*/ 1312321 h 2384689"/>
              <a:gd name="connsiteX1" fmla="*/ 121804 w 2174836"/>
              <a:gd name="connsiteY1" fmla="*/ 376725 h 2384689"/>
              <a:gd name="connsiteX2" fmla="*/ 391782 w 2174836"/>
              <a:gd name="connsiteY2" fmla="*/ 1343 h 2384689"/>
              <a:gd name="connsiteX3" fmla="*/ 2174836 w 2174836"/>
              <a:gd name="connsiteY3" fmla="*/ 0 h 2384689"/>
              <a:gd name="connsiteX4" fmla="*/ 2173131 w 2174836"/>
              <a:gd name="connsiteY4" fmla="*/ 2384687 h 2384689"/>
              <a:gd name="connsiteX5" fmla="*/ 3601 w 2174836"/>
              <a:gd name="connsiteY5" fmla="*/ 2383688 h 2384689"/>
              <a:gd name="connsiteX6" fmla="*/ 796 w 2174836"/>
              <a:gd name="connsiteY6" fmla="*/ 2313279 h 2384689"/>
              <a:gd name="connsiteX7" fmla="*/ 270497 w 2174836"/>
              <a:gd name="connsiteY7" fmla="*/ 1312321 h 2384689"/>
              <a:gd name="connsiteX0" fmla="*/ 270497 w 2174836"/>
              <a:gd name="connsiteY0" fmla="*/ 1312321 h 2385067"/>
              <a:gd name="connsiteX1" fmla="*/ 121804 w 2174836"/>
              <a:gd name="connsiteY1" fmla="*/ 376725 h 2385067"/>
              <a:gd name="connsiteX2" fmla="*/ 391782 w 2174836"/>
              <a:gd name="connsiteY2" fmla="*/ 1343 h 2385067"/>
              <a:gd name="connsiteX3" fmla="*/ 2174836 w 2174836"/>
              <a:gd name="connsiteY3" fmla="*/ 0 h 2385067"/>
              <a:gd name="connsiteX4" fmla="*/ 2173131 w 2174836"/>
              <a:gd name="connsiteY4" fmla="*/ 2384687 h 2385067"/>
              <a:gd name="connsiteX5" fmla="*/ 3601 w 2174836"/>
              <a:gd name="connsiteY5" fmla="*/ 2383688 h 2385067"/>
              <a:gd name="connsiteX6" fmla="*/ 796 w 2174836"/>
              <a:gd name="connsiteY6" fmla="*/ 2313279 h 2385067"/>
              <a:gd name="connsiteX7" fmla="*/ 270497 w 2174836"/>
              <a:gd name="connsiteY7" fmla="*/ 1312321 h 23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4836" h="2385067">
                <a:moveTo>
                  <a:pt x="270497" y="1312321"/>
                </a:moveTo>
                <a:cubicBezTo>
                  <a:pt x="290665" y="989562"/>
                  <a:pt x="99480" y="648470"/>
                  <a:pt x="121804" y="376725"/>
                </a:cubicBezTo>
                <a:cubicBezTo>
                  <a:pt x="152779" y="146030"/>
                  <a:pt x="296311" y="132733"/>
                  <a:pt x="391782" y="1343"/>
                </a:cubicBezTo>
                <a:cubicBezTo>
                  <a:pt x="394895" y="-196"/>
                  <a:pt x="2174038" y="3689"/>
                  <a:pt x="2174836" y="0"/>
                </a:cubicBezTo>
                <a:cubicBezTo>
                  <a:pt x="2173807" y="5513"/>
                  <a:pt x="2172992" y="2384201"/>
                  <a:pt x="2173131" y="2384687"/>
                </a:cubicBezTo>
                <a:cubicBezTo>
                  <a:pt x="2173270" y="2385173"/>
                  <a:pt x="1713" y="2385497"/>
                  <a:pt x="3601" y="2383688"/>
                </a:cubicBezTo>
                <a:cubicBezTo>
                  <a:pt x="800" y="2358208"/>
                  <a:pt x="-1173" y="2315343"/>
                  <a:pt x="796" y="2313279"/>
                </a:cubicBezTo>
                <a:cubicBezTo>
                  <a:pt x="757" y="1740809"/>
                  <a:pt x="250329" y="1635080"/>
                  <a:pt x="270497" y="1312321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3865" y="1656784"/>
            <a:ext cx="5312136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BE2B33-6841-9FBD-638E-40B49B68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5" y="721256"/>
            <a:ext cx="53121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8175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iform 26">
            <a:extLst>
              <a:ext uri="{FF2B5EF4-FFF2-40B4-BE49-F238E27FC236}">
                <a16:creationId xmlns:a16="http://schemas.microsoft.com/office/drawing/2014/main" id="{875FCAC1-62A8-BD35-2363-EA264CCAA995}"/>
              </a:ext>
            </a:extLst>
          </p:cNvPr>
          <p:cNvSpPr/>
          <p:nvPr userDrawn="1"/>
        </p:nvSpPr>
        <p:spPr>
          <a:xfrm>
            <a:off x="8534623" y="4470355"/>
            <a:ext cx="3657377" cy="2400896"/>
          </a:xfrm>
          <a:custGeom>
            <a:avLst/>
            <a:gdLst>
              <a:gd name="connsiteX0" fmla="*/ 1801531 w 3657377"/>
              <a:gd name="connsiteY0" fmla="*/ 623 h 2400896"/>
              <a:gd name="connsiteX1" fmla="*/ 2611795 w 3657377"/>
              <a:gd name="connsiteY1" fmla="*/ 289454 h 2400896"/>
              <a:gd name="connsiteX2" fmla="*/ 3655264 w 3657377"/>
              <a:gd name="connsiteY2" fmla="*/ 1076827 h 2400896"/>
              <a:gd name="connsiteX3" fmla="*/ 3657377 w 3657377"/>
              <a:gd name="connsiteY3" fmla="*/ 1077830 h 2400896"/>
              <a:gd name="connsiteX4" fmla="*/ 3657377 w 3657377"/>
              <a:gd name="connsiteY4" fmla="*/ 2400896 h 2400896"/>
              <a:gd name="connsiteX5" fmla="*/ 0 w 3657377"/>
              <a:gd name="connsiteY5" fmla="*/ 2400896 h 2400896"/>
              <a:gd name="connsiteX6" fmla="*/ 65620 w 3657377"/>
              <a:gd name="connsiteY6" fmla="*/ 2279637 h 2400896"/>
              <a:gd name="connsiteX7" fmla="*/ 1375192 w 3657377"/>
              <a:gd name="connsiteY7" fmla="*/ 1153542 h 2400896"/>
              <a:gd name="connsiteX8" fmla="*/ 1173764 w 3657377"/>
              <a:gd name="connsiteY8" fmla="*/ 765700 h 2400896"/>
              <a:gd name="connsiteX9" fmla="*/ 1562061 w 3657377"/>
              <a:gd name="connsiteY9" fmla="*/ 41955 h 2400896"/>
              <a:gd name="connsiteX10" fmla="*/ 1801531 w 3657377"/>
              <a:gd name="connsiteY10" fmla="*/ 623 h 240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7377" h="2400896">
                <a:moveTo>
                  <a:pt x="1801531" y="623"/>
                </a:moveTo>
                <a:cubicBezTo>
                  <a:pt x="1993109" y="-6326"/>
                  <a:pt x="2275106" y="42115"/>
                  <a:pt x="2611795" y="289454"/>
                </a:cubicBezTo>
                <a:cubicBezTo>
                  <a:pt x="3111384" y="693848"/>
                  <a:pt x="3310705" y="899215"/>
                  <a:pt x="3655264" y="1076827"/>
                </a:cubicBezTo>
                <a:lnTo>
                  <a:pt x="3657377" y="1077830"/>
                </a:lnTo>
                <a:lnTo>
                  <a:pt x="3657377" y="2400896"/>
                </a:lnTo>
                <a:lnTo>
                  <a:pt x="0" y="2400896"/>
                </a:lnTo>
                <a:lnTo>
                  <a:pt x="65620" y="2279637"/>
                </a:lnTo>
                <a:cubicBezTo>
                  <a:pt x="621714" y="1535994"/>
                  <a:pt x="1295559" y="1402302"/>
                  <a:pt x="1375192" y="1153542"/>
                </a:cubicBezTo>
                <a:cubicBezTo>
                  <a:pt x="1407999" y="964464"/>
                  <a:pt x="1240001" y="978893"/>
                  <a:pt x="1173764" y="765700"/>
                </a:cubicBezTo>
                <a:cubicBezTo>
                  <a:pt x="1081983" y="467508"/>
                  <a:pt x="1313862" y="135534"/>
                  <a:pt x="1562061" y="41955"/>
                </a:cubicBezTo>
                <a:cubicBezTo>
                  <a:pt x="1604188" y="28902"/>
                  <a:pt x="1686584" y="4792"/>
                  <a:pt x="1801531" y="6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4" name="Rektangel 30">
            <a:extLst>
              <a:ext uri="{FF2B5EF4-FFF2-40B4-BE49-F238E27FC236}">
                <a16:creationId xmlns:a16="http://schemas.microsoft.com/office/drawing/2014/main" id="{A7E92AC5-DE90-C119-7B26-D8D5E9B1D3E1}"/>
              </a:ext>
            </a:extLst>
          </p:cNvPr>
          <p:cNvSpPr/>
          <p:nvPr userDrawn="1"/>
        </p:nvSpPr>
        <p:spPr>
          <a:xfrm>
            <a:off x="9553284" y="1865650"/>
            <a:ext cx="1782375" cy="2050612"/>
          </a:xfrm>
          <a:custGeom>
            <a:avLst/>
            <a:gdLst>
              <a:gd name="connsiteX0" fmla="*/ 0 w 4677945"/>
              <a:gd name="connsiteY0" fmla="*/ 0 h 5402379"/>
              <a:gd name="connsiteX1" fmla="*/ 4677945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7945"/>
              <a:gd name="connsiteY0" fmla="*/ 0 h 5402379"/>
              <a:gd name="connsiteX1" fmla="*/ 4493306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677945 w 4678725"/>
              <a:gd name="connsiteY3" fmla="*/ 5402379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675622 w 4678725"/>
              <a:gd name="connsiteY3" fmla="*/ 2958118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940171 w 4678725"/>
              <a:gd name="connsiteY3" fmla="*/ 1871791 h 5402379"/>
              <a:gd name="connsiteX4" fmla="*/ 3675622 w 4678725"/>
              <a:gd name="connsiteY4" fmla="*/ 2958118 h 5402379"/>
              <a:gd name="connsiteX5" fmla="*/ 0 w 4678725"/>
              <a:gd name="connsiteY5" fmla="*/ 5402379 h 5402379"/>
              <a:gd name="connsiteX6" fmla="*/ 0 w 4678725"/>
              <a:gd name="connsiteY6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0 w 4678725"/>
              <a:gd name="connsiteY6" fmla="*/ 5402379 h 5402379"/>
              <a:gd name="connsiteX7" fmla="*/ 0 w 4678725"/>
              <a:gd name="connsiteY7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0 w 4678725"/>
              <a:gd name="connsiteY7" fmla="*/ 5402379 h 5402379"/>
              <a:gd name="connsiteX8" fmla="*/ 0 w 4678725"/>
              <a:gd name="connsiteY8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0 w 4678725"/>
              <a:gd name="connsiteY8" fmla="*/ 5402379 h 5402379"/>
              <a:gd name="connsiteX9" fmla="*/ 0 w 4678725"/>
              <a:gd name="connsiteY9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950787 w 4678725"/>
              <a:gd name="connsiteY8" fmla="*/ 5379922 h 5402379"/>
              <a:gd name="connsiteX9" fmla="*/ 0 w 4678725"/>
              <a:gd name="connsiteY9" fmla="*/ 5402379 h 5402379"/>
              <a:gd name="connsiteX10" fmla="*/ 0 w 4678725"/>
              <a:gd name="connsiteY10" fmla="*/ 0 h 5402379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0 w 4678725"/>
              <a:gd name="connsiteY10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0 w 4678725"/>
              <a:gd name="connsiteY11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0 w 4678725"/>
              <a:gd name="connsiteY12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0 w 4678725"/>
              <a:gd name="connsiteY13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282571 w 4678725"/>
              <a:gd name="connsiteY13" fmla="*/ 1678361 h 5379922"/>
              <a:gd name="connsiteX14" fmla="*/ 0 w 4678725"/>
              <a:gd name="connsiteY14" fmla="*/ 0 h 5379922"/>
              <a:gd name="connsiteX0" fmla="*/ 1502291 w 4659947"/>
              <a:gd name="connsiteY0" fmla="*/ 1151792 h 5379922"/>
              <a:gd name="connsiteX1" fmla="*/ 4474528 w 4659947"/>
              <a:gd name="connsiteY1" fmla="*/ 0 h 5379922"/>
              <a:gd name="connsiteX2" fmla="*/ 4659947 w 4659947"/>
              <a:gd name="connsiteY2" fmla="*/ 491399 h 5379922"/>
              <a:gd name="connsiteX3" fmla="*/ 4536855 w 4659947"/>
              <a:gd name="connsiteY3" fmla="*/ 1256330 h 5379922"/>
              <a:gd name="connsiteX4" fmla="*/ 3921393 w 4659947"/>
              <a:gd name="connsiteY4" fmla="*/ 1871791 h 5379922"/>
              <a:gd name="connsiteX5" fmla="*/ 3656844 w 4659947"/>
              <a:gd name="connsiteY5" fmla="*/ 2958118 h 5379922"/>
              <a:gd name="connsiteX6" fmla="*/ 2004670 w 4659947"/>
              <a:gd name="connsiteY6" fmla="*/ 3542330 h 5379922"/>
              <a:gd name="connsiteX7" fmla="*/ 1705732 w 4659947"/>
              <a:gd name="connsiteY7" fmla="*/ 5028230 h 5379922"/>
              <a:gd name="connsiteX8" fmla="*/ 932009 w 4659947"/>
              <a:gd name="connsiteY8" fmla="*/ 5379922 h 5379922"/>
              <a:gd name="connsiteX9" fmla="*/ 324122 w 4659947"/>
              <a:gd name="connsiteY9" fmla="*/ 4813295 h 5379922"/>
              <a:gd name="connsiteX10" fmla="*/ 430847 w 4659947"/>
              <a:gd name="connsiteY10" fmla="*/ 3867645 h 5379922"/>
              <a:gd name="connsiteX11" fmla="*/ 756162 w 4659947"/>
              <a:gd name="connsiteY11" fmla="*/ 3234599 h 5379922"/>
              <a:gd name="connsiteX12" fmla="*/ 24 w 4659947"/>
              <a:gd name="connsiteY12" fmla="*/ 2416914 h 5379922"/>
              <a:gd name="connsiteX13" fmla="*/ 263793 w 4659947"/>
              <a:gd name="connsiteY13" fmla="*/ 1678361 h 5379922"/>
              <a:gd name="connsiteX14" fmla="*/ 1502291 w 4659947"/>
              <a:gd name="connsiteY14" fmla="*/ 1151792 h 5379922"/>
              <a:gd name="connsiteX0" fmla="*/ 1502291 w 4659947"/>
              <a:gd name="connsiteY0" fmla="*/ 1151792 h 5379922"/>
              <a:gd name="connsiteX1" fmla="*/ 3068539 w 4659947"/>
              <a:gd name="connsiteY1" fmla="*/ 324345 h 5379922"/>
              <a:gd name="connsiteX2" fmla="*/ 4474528 w 4659947"/>
              <a:gd name="connsiteY2" fmla="*/ 0 h 5379922"/>
              <a:gd name="connsiteX3" fmla="*/ 4659947 w 4659947"/>
              <a:gd name="connsiteY3" fmla="*/ 491399 h 5379922"/>
              <a:gd name="connsiteX4" fmla="*/ 4536855 w 4659947"/>
              <a:gd name="connsiteY4" fmla="*/ 1256330 h 5379922"/>
              <a:gd name="connsiteX5" fmla="*/ 3921393 w 4659947"/>
              <a:gd name="connsiteY5" fmla="*/ 1871791 h 5379922"/>
              <a:gd name="connsiteX6" fmla="*/ 3656844 w 4659947"/>
              <a:gd name="connsiteY6" fmla="*/ 2958118 h 5379922"/>
              <a:gd name="connsiteX7" fmla="*/ 2004670 w 4659947"/>
              <a:gd name="connsiteY7" fmla="*/ 3542330 h 5379922"/>
              <a:gd name="connsiteX8" fmla="*/ 1705732 w 4659947"/>
              <a:gd name="connsiteY8" fmla="*/ 5028230 h 5379922"/>
              <a:gd name="connsiteX9" fmla="*/ 932009 w 4659947"/>
              <a:gd name="connsiteY9" fmla="*/ 5379922 h 5379922"/>
              <a:gd name="connsiteX10" fmla="*/ 324122 w 4659947"/>
              <a:gd name="connsiteY10" fmla="*/ 4813295 h 5379922"/>
              <a:gd name="connsiteX11" fmla="*/ 430847 w 4659947"/>
              <a:gd name="connsiteY11" fmla="*/ 3867645 h 5379922"/>
              <a:gd name="connsiteX12" fmla="*/ 756162 w 4659947"/>
              <a:gd name="connsiteY12" fmla="*/ 3234599 h 5379922"/>
              <a:gd name="connsiteX13" fmla="*/ 24 w 4659947"/>
              <a:gd name="connsiteY13" fmla="*/ 2416914 h 5379922"/>
              <a:gd name="connsiteX14" fmla="*/ 263793 w 4659947"/>
              <a:gd name="connsiteY14" fmla="*/ 1678361 h 5379922"/>
              <a:gd name="connsiteX15" fmla="*/ 1502291 w 4659947"/>
              <a:gd name="connsiteY15" fmla="*/ 1151792 h 5379922"/>
              <a:gd name="connsiteX0" fmla="*/ 1502291 w 4659947"/>
              <a:gd name="connsiteY0" fmla="*/ 1151792 h 5389447"/>
              <a:gd name="connsiteX1" fmla="*/ 3068539 w 4659947"/>
              <a:gd name="connsiteY1" fmla="*/ 324345 h 5389447"/>
              <a:gd name="connsiteX2" fmla="*/ 4474528 w 4659947"/>
              <a:gd name="connsiteY2" fmla="*/ 0 h 5389447"/>
              <a:gd name="connsiteX3" fmla="*/ 4659947 w 4659947"/>
              <a:gd name="connsiteY3" fmla="*/ 491399 h 5389447"/>
              <a:gd name="connsiteX4" fmla="*/ 4536855 w 4659947"/>
              <a:gd name="connsiteY4" fmla="*/ 1256330 h 5389447"/>
              <a:gd name="connsiteX5" fmla="*/ 3921393 w 4659947"/>
              <a:gd name="connsiteY5" fmla="*/ 1871791 h 5389447"/>
              <a:gd name="connsiteX6" fmla="*/ 3656844 w 4659947"/>
              <a:gd name="connsiteY6" fmla="*/ 2958118 h 5389447"/>
              <a:gd name="connsiteX7" fmla="*/ 2004670 w 4659947"/>
              <a:gd name="connsiteY7" fmla="*/ 3542330 h 5389447"/>
              <a:gd name="connsiteX8" fmla="*/ 1705732 w 4659947"/>
              <a:gd name="connsiteY8" fmla="*/ 5028230 h 5389447"/>
              <a:gd name="connsiteX9" fmla="*/ 925659 w 4659947"/>
              <a:gd name="connsiteY9" fmla="*/ 5389447 h 5389447"/>
              <a:gd name="connsiteX10" fmla="*/ 324122 w 4659947"/>
              <a:gd name="connsiteY10" fmla="*/ 4813295 h 5389447"/>
              <a:gd name="connsiteX11" fmla="*/ 430847 w 4659947"/>
              <a:gd name="connsiteY11" fmla="*/ 3867645 h 5389447"/>
              <a:gd name="connsiteX12" fmla="*/ 756162 w 4659947"/>
              <a:gd name="connsiteY12" fmla="*/ 3234599 h 5389447"/>
              <a:gd name="connsiteX13" fmla="*/ 24 w 4659947"/>
              <a:gd name="connsiteY13" fmla="*/ 2416914 h 5389447"/>
              <a:gd name="connsiteX14" fmla="*/ 263793 w 4659947"/>
              <a:gd name="connsiteY14" fmla="*/ 1678361 h 5389447"/>
              <a:gd name="connsiteX15" fmla="*/ 1502291 w 4659947"/>
              <a:gd name="connsiteY15" fmla="*/ 1151792 h 5389447"/>
              <a:gd name="connsiteX0" fmla="*/ 1502291 w 4659947"/>
              <a:gd name="connsiteY0" fmla="*/ 1151792 h 5494222"/>
              <a:gd name="connsiteX1" fmla="*/ 3068539 w 4659947"/>
              <a:gd name="connsiteY1" fmla="*/ 324345 h 5494222"/>
              <a:gd name="connsiteX2" fmla="*/ 4474528 w 4659947"/>
              <a:gd name="connsiteY2" fmla="*/ 0 h 5494222"/>
              <a:gd name="connsiteX3" fmla="*/ 4659947 w 4659947"/>
              <a:gd name="connsiteY3" fmla="*/ 491399 h 5494222"/>
              <a:gd name="connsiteX4" fmla="*/ 4536855 w 4659947"/>
              <a:gd name="connsiteY4" fmla="*/ 1256330 h 5494222"/>
              <a:gd name="connsiteX5" fmla="*/ 3921393 w 4659947"/>
              <a:gd name="connsiteY5" fmla="*/ 1871791 h 5494222"/>
              <a:gd name="connsiteX6" fmla="*/ 3656844 w 4659947"/>
              <a:gd name="connsiteY6" fmla="*/ 2958118 h 5494222"/>
              <a:gd name="connsiteX7" fmla="*/ 2004670 w 4659947"/>
              <a:gd name="connsiteY7" fmla="*/ 3542330 h 5494222"/>
              <a:gd name="connsiteX8" fmla="*/ 1705732 w 4659947"/>
              <a:gd name="connsiteY8" fmla="*/ 5028230 h 5494222"/>
              <a:gd name="connsiteX9" fmla="*/ 912959 w 4659947"/>
              <a:gd name="connsiteY9" fmla="*/ 5494222 h 5494222"/>
              <a:gd name="connsiteX10" fmla="*/ 324122 w 4659947"/>
              <a:gd name="connsiteY10" fmla="*/ 4813295 h 5494222"/>
              <a:gd name="connsiteX11" fmla="*/ 430847 w 4659947"/>
              <a:gd name="connsiteY11" fmla="*/ 3867645 h 5494222"/>
              <a:gd name="connsiteX12" fmla="*/ 756162 w 4659947"/>
              <a:gd name="connsiteY12" fmla="*/ 3234599 h 5494222"/>
              <a:gd name="connsiteX13" fmla="*/ 24 w 4659947"/>
              <a:gd name="connsiteY13" fmla="*/ 2416914 h 5494222"/>
              <a:gd name="connsiteX14" fmla="*/ 263793 w 4659947"/>
              <a:gd name="connsiteY14" fmla="*/ 1678361 h 5494222"/>
              <a:gd name="connsiteX15" fmla="*/ 1502291 w 4659947"/>
              <a:gd name="connsiteY15" fmla="*/ 1151792 h 5494222"/>
              <a:gd name="connsiteX0" fmla="*/ 1502291 w 4659947"/>
              <a:gd name="connsiteY0" fmla="*/ 1151792 h 5395797"/>
              <a:gd name="connsiteX1" fmla="*/ 3068539 w 4659947"/>
              <a:gd name="connsiteY1" fmla="*/ 324345 h 5395797"/>
              <a:gd name="connsiteX2" fmla="*/ 4474528 w 4659947"/>
              <a:gd name="connsiteY2" fmla="*/ 0 h 5395797"/>
              <a:gd name="connsiteX3" fmla="*/ 4659947 w 4659947"/>
              <a:gd name="connsiteY3" fmla="*/ 491399 h 5395797"/>
              <a:gd name="connsiteX4" fmla="*/ 4536855 w 4659947"/>
              <a:gd name="connsiteY4" fmla="*/ 1256330 h 5395797"/>
              <a:gd name="connsiteX5" fmla="*/ 3921393 w 4659947"/>
              <a:gd name="connsiteY5" fmla="*/ 1871791 h 5395797"/>
              <a:gd name="connsiteX6" fmla="*/ 3656844 w 4659947"/>
              <a:gd name="connsiteY6" fmla="*/ 2958118 h 5395797"/>
              <a:gd name="connsiteX7" fmla="*/ 2004670 w 4659947"/>
              <a:gd name="connsiteY7" fmla="*/ 3542330 h 5395797"/>
              <a:gd name="connsiteX8" fmla="*/ 1705732 w 4659947"/>
              <a:gd name="connsiteY8" fmla="*/ 5028230 h 5395797"/>
              <a:gd name="connsiteX9" fmla="*/ 928834 w 4659947"/>
              <a:gd name="connsiteY9" fmla="*/ 5395797 h 5395797"/>
              <a:gd name="connsiteX10" fmla="*/ 324122 w 4659947"/>
              <a:gd name="connsiteY10" fmla="*/ 4813295 h 5395797"/>
              <a:gd name="connsiteX11" fmla="*/ 430847 w 4659947"/>
              <a:gd name="connsiteY11" fmla="*/ 3867645 h 5395797"/>
              <a:gd name="connsiteX12" fmla="*/ 756162 w 4659947"/>
              <a:gd name="connsiteY12" fmla="*/ 3234599 h 5395797"/>
              <a:gd name="connsiteX13" fmla="*/ 24 w 4659947"/>
              <a:gd name="connsiteY13" fmla="*/ 2416914 h 5395797"/>
              <a:gd name="connsiteX14" fmla="*/ 263793 w 4659947"/>
              <a:gd name="connsiteY14" fmla="*/ 1678361 h 5395797"/>
              <a:gd name="connsiteX15" fmla="*/ 1502291 w 4659947"/>
              <a:gd name="connsiteY15" fmla="*/ 1151792 h 5395797"/>
              <a:gd name="connsiteX0" fmla="*/ 1502291 w 4659947"/>
              <a:gd name="connsiteY0" fmla="*/ 1151792 h 5400912"/>
              <a:gd name="connsiteX1" fmla="*/ 3068539 w 4659947"/>
              <a:gd name="connsiteY1" fmla="*/ 324345 h 5400912"/>
              <a:gd name="connsiteX2" fmla="*/ 4474528 w 4659947"/>
              <a:gd name="connsiteY2" fmla="*/ 0 h 5400912"/>
              <a:gd name="connsiteX3" fmla="*/ 4659947 w 4659947"/>
              <a:gd name="connsiteY3" fmla="*/ 491399 h 5400912"/>
              <a:gd name="connsiteX4" fmla="*/ 4536855 w 4659947"/>
              <a:gd name="connsiteY4" fmla="*/ 1256330 h 5400912"/>
              <a:gd name="connsiteX5" fmla="*/ 3921393 w 4659947"/>
              <a:gd name="connsiteY5" fmla="*/ 1871791 h 5400912"/>
              <a:gd name="connsiteX6" fmla="*/ 3656844 w 4659947"/>
              <a:gd name="connsiteY6" fmla="*/ 2958118 h 5400912"/>
              <a:gd name="connsiteX7" fmla="*/ 2004670 w 4659947"/>
              <a:gd name="connsiteY7" fmla="*/ 3542330 h 5400912"/>
              <a:gd name="connsiteX8" fmla="*/ 1705732 w 4659947"/>
              <a:gd name="connsiteY8" fmla="*/ 5028230 h 5400912"/>
              <a:gd name="connsiteX9" fmla="*/ 928834 w 4659947"/>
              <a:gd name="connsiteY9" fmla="*/ 5395797 h 5400912"/>
              <a:gd name="connsiteX10" fmla="*/ 324122 w 4659947"/>
              <a:gd name="connsiteY10" fmla="*/ 4813295 h 5400912"/>
              <a:gd name="connsiteX11" fmla="*/ 430847 w 4659947"/>
              <a:gd name="connsiteY11" fmla="*/ 3867645 h 5400912"/>
              <a:gd name="connsiteX12" fmla="*/ 756162 w 4659947"/>
              <a:gd name="connsiteY12" fmla="*/ 3234599 h 5400912"/>
              <a:gd name="connsiteX13" fmla="*/ 24 w 4659947"/>
              <a:gd name="connsiteY13" fmla="*/ 2416914 h 5400912"/>
              <a:gd name="connsiteX14" fmla="*/ 263793 w 4659947"/>
              <a:gd name="connsiteY14" fmla="*/ 1678361 h 5400912"/>
              <a:gd name="connsiteX15" fmla="*/ 1502291 w 4659947"/>
              <a:gd name="connsiteY15" fmla="*/ 1151792 h 5400912"/>
              <a:gd name="connsiteX0" fmla="*/ 1502291 w 4659947"/>
              <a:gd name="connsiteY0" fmla="*/ 1151792 h 5400545"/>
              <a:gd name="connsiteX1" fmla="*/ 3068539 w 4659947"/>
              <a:gd name="connsiteY1" fmla="*/ 324345 h 5400545"/>
              <a:gd name="connsiteX2" fmla="*/ 4474528 w 4659947"/>
              <a:gd name="connsiteY2" fmla="*/ 0 h 5400545"/>
              <a:gd name="connsiteX3" fmla="*/ 4659947 w 4659947"/>
              <a:gd name="connsiteY3" fmla="*/ 491399 h 5400545"/>
              <a:gd name="connsiteX4" fmla="*/ 4536855 w 4659947"/>
              <a:gd name="connsiteY4" fmla="*/ 1256330 h 5400545"/>
              <a:gd name="connsiteX5" fmla="*/ 3921393 w 4659947"/>
              <a:gd name="connsiteY5" fmla="*/ 1871791 h 5400545"/>
              <a:gd name="connsiteX6" fmla="*/ 3656844 w 4659947"/>
              <a:gd name="connsiteY6" fmla="*/ 2958118 h 5400545"/>
              <a:gd name="connsiteX7" fmla="*/ 2004670 w 4659947"/>
              <a:gd name="connsiteY7" fmla="*/ 3542330 h 5400545"/>
              <a:gd name="connsiteX8" fmla="*/ 1705732 w 4659947"/>
              <a:gd name="connsiteY8" fmla="*/ 5028230 h 5400545"/>
              <a:gd name="connsiteX9" fmla="*/ 928834 w 4659947"/>
              <a:gd name="connsiteY9" fmla="*/ 5395797 h 5400545"/>
              <a:gd name="connsiteX10" fmla="*/ 324122 w 4659947"/>
              <a:gd name="connsiteY10" fmla="*/ 4813295 h 5400545"/>
              <a:gd name="connsiteX11" fmla="*/ 430847 w 4659947"/>
              <a:gd name="connsiteY11" fmla="*/ 3867645 h 5400545"/>
              <a:gd name="connsiteX12" fmla="*/ 756162 w 4659947"/>
              <a:gd name="connsiteY12" fmla="*/ 3234599 h 5400545"/>
              <a:gd name="connsiteX13" fmla="*/ 24 w 4659947"/>
              <a:gd name="connsiteY13" fmla="*/ 2416914 h 5400545"/>
              <a:gd name="connsiteX14" fmla="*/ 263793 w 4659947"/>
              <a:gd name="connsiteY14" fmla="*/ 1678361 h 5400545"/>
              <a:gd name="connsiteX15" fmla="*/ 1502291 w 4659947"/>
              <a:gd name="connsiteY15" fmla="*/ 1151792 h 5400545"/>
              <a:gd name="connsiteX0" fmla="*/ 1502291 w 4659947"/>
              <a:gd name="connsiteY0" fmla="*/ 1151792 h 5400803"/>
              <a:gd name="connsiteX1" fmla="*/ 3068539 w 4659947"/>
              <a:gd name="connsiteY1" fmla="*/ 324345 h 5400803"/>
              <a:gd name="connsiteX2" fmla="*/ 4474528 w 4659947"/>
              <a:gd name="connsiteY2" fmla="*/ 0 h 5400803"/>
              <a:gd name="connsiteX3" fmla="*/ 4659947 w 4659947"/>
              <a:gd name="connsiteY3" fmla="*/ 491399 h 5400803"/>
              <a:gd name="connsiteX4" fmla="*/ 4536855 w 4659947"/>
              <a:gd name="connsiteY4" fmla="*/ 1256330 h 5400803"/>
              <a:gd name="connsiteX5" fmla="*/ 3921393 w 4659947"/>
              <a:gd name="connsiteY5" fmla="*/ 1871791 h 5400803"/>
              <a:gd name="connsiteX6" fmla="*/ 3656844 w 4659947"/>
              <a:gd name="connsiteY6" fmla="*/ 2958118 h 5400803"/>
              <a:gd name="connsiteX7" fmla="*/ 2004670 w 4659947"/>
              <a:gd name="connsiteY7" fmla="*/ 3542330 h 5400803"/>
              <a:gd name="connsiteX8" fmla="*/ 1794632 w 4659947"/>
              <a:gd name="connsiteY8" fmla="*/ 5050455 h 5400803"/>
              <a:gd name="connsiteX9" fmla="*/ 928834 w 4659947"/>
              <a:gd name="connsiteY9" fmla="*/ 5395797 h 5400803"/>
              <a:gd name="connsiteX10" fmla="*/ 324122 w 4659947"/>
              <a:gd name="connsiteY10" fmla="*/ 4813295 h 5400803"/>
              <a:gd name="connsiteX11" fmla="*/ 430847 w 4659947"/>
              <a:gd name="connsiteY11" fmla="*/ 3867645 h 5400803"/>
              <a:gd name="connsiteX12" fmla="*/ 756162 w 4659947"/>
              <a:gd name="connsiteY12" fmla="*/ 3234599 h 5400803"/>
              <a:gd name="connsiteX13" fmla="*/ 24 w 4659947"/>
              <a:gd name="connsiteY13" fmla="*/ 2416914 h 5400803"/>
              <a:gd name="connsiteX14" fmla="*/ 263793 w 4659947"/>
              <a:gd name="connsiteY14" fmla="*/ 1678361 h 5400803"/>
              <a:gd name="connsiteX15" fmla="*/ 1502291 w 4659947"/>
              <a:gd name="connsiteY15" fmla="*/ 1151792 h 5400803"/>
              <a:gd name="connsiteX0" fmla="*/ 1502291 w 4659947"/>
              <a:gd name="connsiteY0" fmla="*/ 1151792 h 5400652"/>
              <a:gd name="connsiteX1" fmla="*/ 3068539 w 4659947"/>
              <a:gd name="connsiteY1" fmla="*/ 324345 h 5400652"/>
              <a:gd name="connsiteX2" fmla="*/ 4474528 w 4659947"/>
              <a:gd name="connsiteY2" fmla="*/ 0 h 5400652"/>
              <a:gd name="connsiteX3" fmla="*/ 4659947 w 4659947"/>
              <a:gd name="connsiteY3" fmla="*/ 491399 h 5400652"/>
              <a:gd name="connsiteX4" fmla="*/ 4536855 w 4659947"/>
              <a:gd name="connsiteY4" fmla="*/ 1256330 h 5400652"/>
              <a:gd name="connsiteX5" fmla="*/ 3921393 w 4659947"/>
              <a:gd name="connsiteY5" fmla="*/ 1871791 h 5400652"/>
              <a:gd name="connsiteX6" fmla="*/ 3656844 w 4659947"/>
              <a:gd name="connsiteY6" fmla="*/ 2958118 h 5400652"/>
              <a:gd name="connsiteX7" fmla="*/ 2004670 w 4659947"/>
              <a:gd name="connsiteY7" fmla="*/ 3542330 h 5400652"/>
              <a:gd name="connsiteX8" fmla="*/ 1712082 w 4659947"/>
              <a:gd name="connsiteY8" fmla="*/ 5037755 h 5400652"/>
              <a:gd name="connsiteX9" fmla="*/ 928834 w 4659947"/>
              <a:gd name="connsiteY9" fmla="*/ 5395797 h 5400652"/>
              <a:gd name="connsiteX10" fmla="*/ 324122 w 4659947"/>
              <a:gd name="connsiteY10" fmla="*/ 4813295 h 5400652"/>
              <a:gd name="connsiteX11" fmla="*/ 430847 w 4659947"/>
              <a:gd name="connsiteY11" fmla="*/ 3867645 h 5400652"/>
              <a:gd name="connsiteX12" fmla="*/ 756162 w 4659947"/>
              <a:gd name="connsiteY12" fmla="*/ 3234599 h 5400652"/>
              <a:gd name="connsiteX13" fmla="*/ 24 w 4659947"/>
              <a:gd name="connsiteY13" fmla="*/ 2416914 h 5400652"/>
              <a:gd name="connsiteX14" fmla="*/ 263793 w 4659947"/>
              <a:gd name="connsiteY14" fmla="*/ 1678361 h 5400652"/>
              <a:gd name="connsiteX15" fmla="*/ 1502291 w 4659947"/>
              <a:gd name="connsiteY15" fmla="*/ 1151792 h 5400652"/>
              <a:gd name="connsiteX0" fmla="*/ 1502291 w 4659947"/>
              <a:gd name="connsiteY0" fmla="*/ 1151792 h 5401436"/>
              <a:gd name="connsiteX1" fmla="*/ 3068539 w 4659947"/>
              <a:gd name="connsiteY1" fmla="*/ 324345 h 5401436"/>
              <a:gd name="connsiteX2" fmla="*/ 4474528 w 4659947"/>
              <a:gd name="connsiteY2" fmla="*/ 0 h 5401436"/>
              <a:gd name="connsiteX3" fmla="*/ 4659947 w 4659947"/>
              <a:gd name="connsiteY3" fmla="*/ 491399 h 5401436"/>
              <a:gd name="connsiteX4" fmla="*/ 4536855 w 4659947"/>
              <a:gd name="connsiteY4" fmla="*/ 1256330 h 5401436"/>
              <a:gd name="connsiteX5" fmla="*/ 3921393 w 4659947"/>
              <a:gd name="connsiteY5" fmla="*/ 1871791 h 5401436"/>
              <a:gd name="connsiteX6" fmla="*/ 3656844 w 4659947"/>
              <a:gd name="connsiteY6" fmla="*/ 2958118 h 5401436"/>
              <a:gd name="connsiteX7" fmla="*/ 2004670 w 4659947"/>
              <a:gd name="connsiteY7" fmla="*/ 3542330 h 5401436"/>
              <a:gd name="connsiteX8" fmla="*/ 1712082 w 4659947"/>
              <a:gd name="connsiteY8" fmla="*/ 5037755 h 5401436"/>
              <a:gd name="connsiteX9" fmla="*/ 928834 w 4659947"/>
              <a:gd name="connsiteY9" fmla="*/ 5395797 h 5401436"/>
              <a:gd name="connsiteX10" fmla="*/ 324122 w 4659947"/>
              <a:gd name="connsiteY10" fmla="*/ 4813295 h 5401436"/>
              <a:gd name="connsiteX11" fmla="*/ 430847 w 4659947"/>
              <a:gd name="connsiteY11" fmla="*/ 3867645 h 5401436"/>
              <a:gd name="connsiteX12" fmla="*/ 756162 w 4659947"/>
              <a:gd name="connsiteY12" fmla="*/ 3234599 h 5401436"/>
              <a:gd name="connsiteX13" fmla="*/ 24 w 4659947"/>
              <a:gd name="connsiteY13" fmla="*/ 2416914 h 5401436"/>
              <a:gd name="connsiteX14" fmla="*/ 263793 w 4659947"/>
              <a:gd name="connsiteY14" fmla="*/ 1678361 h 5401436"/>
              <a:gd name="connsiteX15" fmla="*/ 1502291 w 4659947"/>
              <a:gd name="connsiteY15" fmla="*/ 1151792 h 5401436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4122 w 4659947"/>
              <a:gd name="connsiteY10" fmla="*/ 481329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292372 w 4659947"/>
              <a:gd name="connsiteY10" fmla="*/ 48196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9337 w 4659947"/>
              <a:gd name="connsiteY12" fmla="*/ 3250474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464195 w 4621851"/>
              <a:gd name="connsiteY0" fmla="*/ 1151792 h 5392948"/>
              <a:gd name="connsiteX1" fmla="*/ 3030443 w 4621851"/>
              <a:gd name="connsiteY1" fmla="*/ 324345 h 5392948"/>
              <a:gd name="connsiteX2" fmla="*/ 4436432 w 4621851"/>
              <a:gd name="connsiteY2" fmla="*/ 0 h 5392948"/>
              <a:gd name="connsiteX3" fmla="*/ 4621851 w 4621851"/>
              <a:gd name="connsiteY3" fmla="*/ 491399 h 5392948"/>
              <a:gd name="connsiteX4" fmla="*/ 4498759 w 4621851"/>
              <a:gd name="connsiteY4" fmla="*/ 1256330 h 5392948"/>
              <a:gd name="connsiteX5" fmla="*/ 3883297 w 4621851"/>
              <a:gd name="connsiteY5" fmla="*/ 1871791 h 5392948"/>
              <a:gd name="connsiteX6" fmla="*/ 3618748 w 4621851"/>
              <a:gd name="connsiteY6" fmla="*/ 2958118 h 5392948"/>
              <a:gd name="connsiteX7" fmla="*/ 1966574 w 4621851"/>
              <a:gd name="connsiteY7" fmla="*/ 3542330 h 5392948"/>
              <a:gd name="connsiteX8" fmla="*/ 1673986 w 4621851"/>
              <a:gd name="connsiteY8" fmla="*/ 5037755 h 5392948"/>
              <a:gd name="connsiteX9" fmla="*/ 890738 w 4621851"/>
              <a:gd name="connsiteY9" fmla="*/ 5389447 h 5392948"/>
              <a:gd name="connsiteX10" fmla="*/ 289201 w 4621851"/>
              <a:gd name="connsiteY10" fmla="*/ 4806945 h 5392948"/>
              <a:gd name="connsiteX11" fmla="*/ 399101 w 4621851"/>
              <a:gd name="connsiteY11" fmla="*/ 3854945 h 5392948"/>
              <a:gd name="connsiteX12" fmla="*/ 721241 w 4621851"/>
              <a:gd name="connsiteY12" fmla="*/ 3250474 h 5392948"/>
              <a:gd name="connsiteX13" fmla="*/ 28 w 4621851"/>
              <a:gd name="connsiteY13" fmla="*/ 2407389 h 5392948"/>
              <a:gd name="connsiteX14" fmla="*/ 225697 w 4621851"/>
              <a:gd name="connsiteY14" fmla="*/ 1678361 h 5392948"/>
              <a:gd name="connsiteX15" fmla="*/ 1464195 w 4621851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298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89 w 4659945"/>
              <a:gd name="connsiteY0" fmla="*/ 1151792 h 5392948"/>
              <a:gd name="connsiteX1" fmla="*/ 3068537 w 4659945"/>
              <a:gd name="connsiteY1" fmla="*/ 324345 h 5392948"/>
              <a:gd name="connsiteX2" fmla="*/ 4474526 w 4659945"/>
              <a:gd name="connsiteY2" fmla="*/ 0 h 5392948"/>
              <a:gd name="connsiteX3" fmla="*/ 4659945 w 4659945"/>
              <a:gd name="connsiteY3" fmla="*/ 491399 h 5392948"/>
              <a:gd name="connsiteX4" fmla="*/ 4536853 w 4659945"/>
              <a:gd name="connsiteY4" fmla="*/ 1256330 h 5392948"/>
              <a:gd name="connsiteX5" fmla="*/ 3921391 w 4659945"/>
              <a:gd name="connsiteY5" fmla="*/ 1871791 h 5392948"/>
              <a:gd name="connsiteX6" fmla="*/ 3656842 w 4659945"/>
              <a:gd name="connsiteY6" fmla="*/ 2958118 h 5392948"/>
              <a:gd name="connsiteX7" fmla="*/ 2004668 w 4659945"/>
              <a:gd name="connsiteY7" fmla="*/ 3542330 h 5392948"/>
              <a:gd name="connsiteX8" fmla="*/ 1712080 w 4659945"/>
              <a:gd name="connsiteY8" fmla="*/ 5037755 h 5392948"/>
              <a:gd name="connsiteX9" fmla="*/ 928832 w 4659945"/>
              <a:gd name="connsiteY9" fmla="*/ 5389447 h 5392948"/>
              <a:gd name="connsiteX10" fmla="*/ 327295 w 4659945"/>
              <a:gd name="connsiteY10" fmla="*/ 4806945 h 5392948"/>
              <a:gd name="connsiteX11" fmla="*/ 437195 w 4659945"/>
              <a:gd name="connsiteY11" fmla="*/ 3854945 h 5392948"/>
              <a:gd name="connsiteX12" fmla="*/ 759335 w 4659945"/>
              <a:gd name="connsiteY12" fmla="*/ 3215549 h 5392948"/>
              <a:gd name="connsiteX13" fmla="*/ 22 w 4659945"/>
              <a:gd name="connsiteY13" fmla="*/ 2407389 h 5392948"/>
              <a:gd name="connsiteX14" fmla="*/ 289191 w 4659945"/>
              <a:gd name="connsiteY14" fmla="*/ 1703761 h 5392948"/>
              <a:gd name="connsiteX15" fmla="*/ 1502289 w 4659945"/>
              <a:gd name="connsiteY15" fmla="*/ 1151792 h 5392948"/>
              <a:gd name="connsiteX0" fmla="*/ 1502334 w 4659990"/>
              <a:gd name="connsiteY0" fmla="*/ 1151792 h 5392948"/>
              <a:gd name="connsiteX1" fmla="*/ 3068582 w 4659990"/>
              <a:gd name="connsiteY1" fmla="*/ 324345 h 5392948"/>
              <a:gd name="connsiteX2" fmla="*/ 4474571 w 4659990"/>
              <a:gd name="connsiteY2" fmla="*/ 0 h 5392948"/>
              <a:gd name="connsiteX3" fmla="*/ 4659990 w 4659990"/>
              <a:gd name="connsiteY3" fmla="*/ 491399 h 5392948"/>
              <a:gd name="connsiteX4" fmla="*/ 4536898 w 4659990"/>
              <a:gd name="connsiteY4" fmla="*/ 1256330 h 5392948"/>
              <a:gd name="connsiteX5" fmla="*/ 3921436 w 4659990"/>
              <a:gd name="connsiteY5" fmla="*/ 1871791 h 5392948"/>
              <a:gd name="connsiteX6" fmla="*/ 3656887 w 4659990"/>
              <a:gd name="connsiteY6" fmla="*/ 2958118 h 5392948"/>
              <a:gd name="connsiteX7" fmla="*/ 2004713 w 4659990"/>
              <a:gd name="connsiteY7" fmla="*/ 3542330 h 5392948"/>
              <a:gd name="connsiteX8" fmla="*/ 1712125 w 4659990"/>
              <a:gd name="connsiteY8" fmla="*/ 5037755 h 5392948"/>
              <a:gd name="connsiteX9" fmla="*/ 928877 w 4659990"/>
              <a:gd name="connsiteY9" fmla="*/ 5389447 h 5392948"/>
              <a:gd name="connsiteX10" fmla="*/ 327340 w 4659990"/>
              <a:gd name="connsiteY10" fmla="*/ 4806945 h 5392948"/>
              <a:gd name="connsiteX11" fmla="*/ 437240 w 4659990"/>
              <a:gd name="connsiteY11" fmla="*/ 3854945 h 5392948"/>
              <a:gd name="connsiteX12" fmla="*/ 759380 w 4659990"/>
              <a:gd name="connsiteY12" fmla="*/ 3215549 h 5392948"/>
              <a:gd name="connsiteX13" fmla="*/ 67 w 4659990"/>
              <a:gd name="connsiteY13" fmla="*/ 2407389 h 5392948"/>
              <a:gd name="connsiteX14" fmla="*/ 289236 w 4659990"/>
              <a:gd name="connsiteY14" fmla="*/ 1703761 h 5392948"/>
              <a:gd name="connsiteX15" fmla="*/ 1502334 w 4659990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46570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992762 h 5233918"/>
              <a:gd name="connsiteX1" fmla="*/ 3086462 w 4681045"/>
              <a:gd name="connsiteY1" fmla="*/ 171665 h 5233918"/>
              <a:gd name="connsiteX2" fmla="*/ 4406726 w 4681045"/>
              <a:gd name="connsiteY2" fmla="*/ 15595 h 5233918"/>
              <a:gd name="connsiteX3" fmla="*/ 4681045 w 4681045"/>
              <a:gd name="connsiteY3" fmla="*/ 332369 h 5233918"/>
              <a:gd name="connsiteX4" fmla="*/ 4557953 w 4681045"/>
              <a:gd name="connsiteY4" fmla="*/ 1097300 h 5233918"/>
              <a:gd name="connsiteX5" fmla="*/ 3942491 w 4681045"/>
              <a:gd name="connsiteY5" fmla="*/ 1712761 h 5233918"/>
              <a:gd name="connsiteX6" fmla="*/ 3677942 w 4681045"/>
              <a:gd name="connsiteY6" fmla="*/ 2799088 h 5233918"/>
              <a:gd name="connsiteX7" fmla="*/ 2025768 w 4681045"/>
              <a:gd name="connsiteY7" fmla="*/ 3383300 h 5233918"/>
              <a:gd name="connsiteX8" fmla="*/ 1733180 w 4681045"/>
              <a:gd name="connsiteY8" fmla="*/ 4878725 h 5233918"/>
              <a:gd name="connsiteX9" fmla="*/ 949932 w 4681045"/>
              <a:gd name="connsiteY9" fmla="*/ 5230417 h 5233918"/>
              <a:gd name="connsiteX10" fmla="*/ 348395 w 4681045"/>
              <a:gd name="connsiteY10" fmla="*/ 4647915 h 5233918"/>
              <a:gd name="connsiteX11" fmla="*/ 458295 w 4681045"/>
              <a:gd name="connsiteY11" fmla="*/ 3695915 h 5233918"/>
              <a:gd name="connsiteX12" fmla="*/ 780435 w 4681045"/>
              <a:gd name="connsiteY12" fmla="*/ 3056519 h 5233918"/>
              <a:gd name="connsiteX13" fmla="*/ 21122 w 4681045"/>
              <a:gd name="connsiteY13" fmla="*/ 2248359 h 5233918"/>
              <a:gd name="connsiteX14" fmla="*/ 310291 w 4681045"/>
              <a:gd name="connsiteY14" fmla="*/ 1544731 h 5233918"/>
              <a:gd name="connsiteX15" fmla="*/ 1523389 w 4681045"/>
              <a:gd name="connsiteY15" fmla="*/ 992762 h 523391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90116 w 4692852"/>
              <a:gd name="connsiteY5" fmla="*/ 1876420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9392 w 4692852"/>
              <a:gd name="connsiteY6" fmla="*/ 26547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900192 w 4692852"/>
              <a:gd name="connsiteY6" fmla="*/ 26738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726"/>
              <a:gd name="connsiteX1" fmla="*/ 3086462 w 4692852"/>
              <a:gd name="connsiteY1" fmla="*/ 332149 h 5394726"/>
              <a:gd name="connsiteX2" fmla="*/ 4460701 w 4692852"/>
              <a:gd name="connsiteY2" fmla="*/ 1454 h 5394726"/>
              <a:gd name="connsiteX3" fmla="*/ 4681045 w 4692852"/>
              <a:gd name="connsiteY3" fmla="*/ 492853 h 5394726"/>
              <a:gd name="connsiteX4" fmla="*/ 4545253 w 4692852"/>
              <a:gd name="connsiteY4" fmla="*/ 1264134 h 5394726"/>
              <a:gd name="connsiteX5" fmla="*/ 3958366 w 4692852"/>
              <a:gd name="connsiteY5" fmla="*/ 1873245 h 5394726"/>
              <a:gd name="connsiteX6" fmla="*/ 3846217 w 4692852"/>
              <a:gd name="connsiteY6" fmla="*/ 2648422 h 5394726"/>
              <a:gd name="connsiteX7" fmla="*/ 2025768 w 4692852"/>
              <a:gd name="connsiteY7" fmla="*/ 3543784 h 5394726"/>
              <a:gd name="connsiteX8" fmla="*/ 1752230 w 4692852"/>
              <a:gd name="connsiteY8" fmla="*/ 5067784 h 5394726"/>
              <a:gd name="connsiteX9" fmla="*/ 949932 w 4692852"/>
              <a:gd name="connsiteY9" fmla="*/ 5390901 h 5394726"/>
              <a:gd name="connsiteX10" fmla="*/ 348395 w 4692852"/>
              <a:gd name="connsiteY10" fmla="*/ 4808399 h 5394726"/>
              <a:gd name="connsiteX11" fmla="*/ 458295 w 4692852"/>
              <a:gd name="connsiteY11" fmla="*/ 3856399 h 5394726"/>
              <a:gd name="connsiteX12" fmla="*/ 780435 w 4692852"/>
              <a:gd name="connsiteY12" fmla="*/ 3217003 h 5394726"/>
              <a:gd name="connsiteX13" fmla="*/ 21122 w 4692852"/>
              <a:gd name="connsiteY13" fmla="*/ 2408843 h 5394726"/>
              <a:gd name="connsiteX14" fmla="*/ 310291 w 4692852"/>
              <a:gd name="connsiteY14" fmla="*/ 1705215 h 5394726"/>
              <a:gd name="connsiteX15" fmla="*/ 1523389 w 4692852"/>
              <a:gd name="connsiteY15" fmla="*/ 1153246 h 5394726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840"/>
              <a:gd name="connsiteX1" fmla="*/ 3086462 w 4692852"/>
              <a:gd name="connsiteY1" fmla="*/ 332149 h 5394840"/>
              <a:gd name="connsiteX2" fmla="*/ 4460701 w 4692852"/>
              <a:gd name="connsiteY2" fmla="*/ 1454 h 5394840"/>
              <a:gd name="connsiteX3" fmla="*/ 4681045 w 4692852"/>
              <a:gd name="connsiteY3" fmla="*/ 492853 h 5394840"/>
              <a:gd name="connsiteX4" fmla="*/ 4545253 w 4692852"/>
              <a:gd name="connsiteY4" fmla="*/ 1264134 h 5394840"/>
              <a:gd name="connsiteX5" fmla="*/ 3958366 w 4692852"/>
              <a:gd name="connsiteY5" fmla="*/ 1873245 h 5394840"/>
              <a:gd name="connsiteX6" fmla="*/ 3846217 w 4692852"/>
              <a:gd name="connsiteY6" fmla="*/ 2648422 h 5394840"/>
              <a:gd name="connsiteX7" fmla="*/ 2025768 w 4692852"/>
              <a:gd name="connsiteY7" fmla="*/ 3543784 h 5394840"/>
              <a:gd name="connsiteX8" fmla="*/ 1726830 w 4692852"/>
              <a:gd name="connsiteY8" fmla="*/ 5051909 h 5394840"/>
              <a:gd name="connsiteX9" fmla="*/ 949932 w 4692852"/>
              <a:gd name="connsiteY9" fmla="*/ 5390901 h 5394840"/>
              <a:gd name="connsiteX10" fmla="*/ 348395 w 4692852"/>
              <a:gd name="connsiteY10" fmla="*/ 4808399 h 5394840"/>
              <a:gd name="connsiteX11" fmla="*/ 458295 w 4692852"/>
              <a:gd name="connsiteY11" fmla="*/ 3856399 h 5394840"/>
              <a:gd name="connsiteX12" fmla="*/ 780435 w 4692852"/>
              <a:gd name="connsiteY12" fmla="*/ 3217003 h 5394840"/>
              <a:gd name="connsiteX13" fmla="*/ 21122 w 4692852"/>
              <a:gd name="connsiteY13" fmla="*/ 2408843 h 5394840"/>
              <a:gd name="connsiteX14" fmla="*/ 310291 w 4692852"/>
              <a:gd name="connsiteY14" fmla="*/ 1705215 h 5394840"/>
              <a:gd name="connsiteX15" fmla="*/ 1523389 w 4692852"/>
              <a:gd name="connsiteY15" fmla="*/ 1153246 h 5394840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4014"/>
              <a:gd name="connsiteX1" fmla="*/ 3086462 w 4692852"/>
              <a:gd name="connsiteY1" fmla="*/ 332149 h 5404014"/>
              <a:gd name="connsiteX2" fmla="*/ 4460701 w 4692852"/>
              <a:gd name="connsiteY2" fmla="*/ 1454 h 5404014"/>
              <a:gd name="connsiteX3" fmla="*/ 4681045 w 4692852"/>
              <a:gd name="connsiteY3" fmla="*/ 492853 h 5404014"/>
              <a:gd name="connsiteX4" fmla="*/ 4545253 w 4692852"/>
              <a:gd name="connsiteY4" fmla="*/ 1264134 h 5404014"/>
              <a:gd name="connsiteX5" fmla="*/ 3958366 w 4692852"/>
              <a:gd name="connsiteY5" fmla="*/ 1873245 h 5404014"/>
              <a:gd name="connsiteX6" fmla="*/ 3846217 w 4692852"/>
              <a:gd name="connsiteY6" fmla="*/ 2648422 h 5404014"/>
              <a:gd name="connsiteX7" fmla="*/ 2025768 w 4692852"/>
              <a:gd name="connsiteY7" fmla="*/ 3543784 h 5404014"/>
              <a:gd name="connsiteX8" fmla="*/ 1726830 w 4692852"/>
              <a:gd name="connsiteY8" fmla="*/ 5051909 h 5404014"/>
              <a:gd name="connsiteX9" fmla="*/ 981682 w 4692852"/>
              <a:gd name="connsiteY9" fmla="*/ 5394076 h 5404014"/>
              <a:gd name="connsiteX10" fmla="*/ 348395 w 4692852"/>
              <a:gd name="connsiteY10" fmla="*/ 4808399 h 5404014"/>
              <a:gd name="connsiteX11" fmla="*/ 458295 w 4692852"/>
              <a:gd name="connsiteY11" fmla="*/ 3856399 h 5404014"/>
              <a:gd name="connsiteX12" fmla="*/ 780435 w 4692852"/>
              <a:gd name="connsiteY12" fmla="*/ 3217003 h 5404014"/>
              <a:gd name="connsiteX13" fmla="*/ 21122 w 4692852"/>
              <a:gd name="connsiteY13" fmla="*/ 2408843 h 5404014"/>
              <a:gd name="connsiteX14" fmla="*/ 310291 w 4692852"/>
              <a:gd name="connsiteY14" fmla="*/ 1705215 h 5404014"/>
              <a:gd name="connsiteX15" fmla="*/ 1523389 w 4692852"/>
              <a:gd name="connsiteY15" fmla="*/ 1153246 h 5404014"/>
              <a:gd name="connsiteX0" fmla="*/ 1523389 w 4692852"/>
              <a:gd name="connsiteY0" fmla="*/ 1153246 h 5399766"/>
              <a:gd name="connsiteX1" fmla="*/ 3086462 w 4692852"/>
              <a:gd name="connsiteY1" fmla="*/ 332149 h 5399766"/>
              <a:gd name="connsiteX2" fmla="*/ 4460701 w 4692852"/>
              <a:gd name="connsiteY2" fmla="*/ 1454 h 5399766"/>
              <a:gd name="connsiteX3" fmla="*/ 4681045 w 4692852"/>
              <a:gd name="connsiteY3" fmla="*/ 492853 h 5399766"/>
              <a:gd name="connsiteX4" fmla="*/ 4545253 w 4692852"/>
              <a:gd name="connsiteY4" fmla="*/ 1264134 h 5399766"/>
              <a:gd name="connsiteX5" fmla="*/ 3958366 w 4692852"/>
              <a:gd name="connsiteY5" fmla="*/ 1873245 h 5399766"/>
              <a:gd name="connsiteX6" fmla="*/ 3846217 w 4692852"/>
              <a:gd name="connsiteY6" fmla="*/ 2648422 h 5399766"/>
              <a:gd name="connsiteX7" fmla="*/ 2025768 w 4692852"/>
              <a:gd name="connsiteY7" fmla="*/ 3543784 h 5399766"/>
              <a:gd name="connsiteX8" fmla="*/ 1726830 w 4692852"/>
              <a:gd name="connsiteY8" fmla="*/ 5051909 h 5399766"/>
              <a:gd name="connsiteX9" fmla="*/ 981682 w 4692852"/>
              <a:gd name="connsiteY9" fmla="*/ 5394076 h 5399766"/>
              <a:gd name="connsiteX10" fmla="*/ 348395 w 4692852"/>
              <a:gd name="connsiteY10" fmla="*/ 4808399 h 5399766"/>
              <a:gd name="connsiteX11" fmla="*/ 458295 w 4692852"/>
              <a:gd name="connsiteY11" fmla="*/ 3856399 h 5399766"/>
              <a:gd name="connsiteX12" fmla="*/ 780435 w 4692852"/>
              <a:gd name="connsiteY12" fmla="*/ 3217003 h 5399766"/>
              <a:gd name="connsiteX13" fmla="*/ 21122 w 4692852"/>
              <a:gd name="connsiteY13" fmla="*/ 2408843 h 5399766"/>
              <a:gd name="connsiteX14" fmla="*/ 310291 w 4692852"/>
              <a:gd name="connsiteY14" fmla="*/ 1705215 h 5399766"/>
              <a:gd name="connsiteX15" fmla="*/ 1523389 w 4692852"/>
              <a:gd name="connsiteY15" fmla="*/ 1153246 h 5399766"/>
              <a:gd name="connsiteX0" fmla="*/ 1523389 w 4722608"/>
              <a:gd name="connsiteY0" fmla="*/ 1153246 h 5399766"/>
              <a:gd name="connsiteX1" fmla="*/ 3086462 w 4722608"/>
              <a:gd name="connsiteY1" fmla="*/ 332149 h 5399766"/>
              <a:gd name="connsiteX2" fmla="*/ 4460701 w 4722608"/>
              <a:gd name="connsiteY2" fmla="*/ 1454 h 5399766"/>
              <a:gd name="connsiteX3" fmla="*/ 4719145 w 4722608"/>
              <a:gd name="connsiteY3" fmla="*/ 496028 h 5399766"/>
              <a:gd name="connsiteX4" fmla="*/ 4545253 w 4722608"/>
              <a:gd name="connsiteY4" fmla="*/ 1264134 h 5399766"/>
              <a:gd name="connsiteX5" fmla="*/ 3958366 w 4722608"/>
              <a:gd name="connsiteY5" fmla="*/ 1873245 h 5399766"/>
              <a:gd name="connsiteX6" fmla="*/ 3846217 w 4722608"/>
              <a:gd name="connsiteY6" fmla="*/ 2648422 h 5399766"/>
              <a:gd name="connsiteX7" fmla="*/ 2025768 w 4722608"/>
              <a:gd name="connsiteY7" fmla="*/ 3543784 h 5399766"/>
              <a:gd name="connsiteX8" fmla="*/ 1726830 w 4722608"/>
              <a:gd name="connsiteY8" fmla="*/ 5051909 h 5399766"/>
              <a:gd name="connsiteX9" fmla="*/ 981682 w 4722608"/>
              <a:gd name="connsiteY9" fmla="*/ 5394076 h 5399766"/>
              <a:gd name="connsiteX10" fmla="*/ 348395 w 4722608"/>
              <a:gd name="connsiteY10" fmla="*/ 4808399 h 5399766"/>
              <a:gd name="connsiteX11" fmla="*/ 458295 w 4722608"/>
              <a:gd name="connsiteY11" fmla="*/ 3856399 h 5399766"/>
              <a:gd name="connsiteX12" fmla="*/ 780435 w 4722608"/>
              <a:gd name="connsiteY12" fmla="*/ 3217003 h 5399766"/>
              <a:gd name="connsiteX13" fmla="*/ 21122 w 4722608"/>
              <a:gd name="connsiteY13" fmla="*/ 2408843 h 5399766"/>
              <a:gd name="connsiteX14" fmla="*/ 310291 w 4722608"/>
              <a:gd name="connsiteY14" fmla="*/ 1705215 h 5399766"/>
              <a:gd name="connsiteX15" fmla="*/ 1523389 w 4722608"/>
              <a:gd name="connsiteY15" fmla="*/ 1153246 h 5399766"/>
              <a:gd name="connsiteX0" fmla="*/ 1523389 w 4634642"/>
              <a:gd name="connsiteY0" fmla="*/ 1153246 h 5399766"/>
              <a:gd name="connsiteX1" fmla="*/ 3086462 w 4634642"/>
              <a:gd name="connsiteY1" fmla="*/ 332149 h 5399766"/>
              <a:gd name="connsiteX2" fmla="*/ 4460701 w 4634642"/>
              <a:gd name="connsiteY2" fmla="*/ 1454 h 5399766"/>
              <a:gd name="connsiteX3" fmla="*/ 4547695 w 4634642"/>
              <a:gd name="connsiteY3" fmla="*/ 511903 h 5399766"/>
              <a:gd name="connsiteX4" fmla="*/ 4545253 w 4634642"/>
              <a:gd name="connsiteY4" fmla="*/ 1264134 h 5399766"/>
              <a:gd name="connsiteX5" fmla="*/ 3958366 w 4634642"/>
              <a:gd name="connsiteY5" fmla="*/ 1873245 h 5399766"/>
              <a:gd name="connsiteX6" fmla="*/ 3846217 w 4634642"/>
              <a:gd name="connsiteY6" fmla="*/ 2648422 h 5399766"/>
              <a:gd name="connsiteX7" fmla="*/ 2025768 w 4634642"/>
              <a:gd name="connsiteY7" fmla="*/ 3543784 h 5399766"/>
              <a:gd name="connsiteX8" fmla="*/ 1726830 w 4634642"/>
              <a:gd name="connsiteY8" fmla="*/ 5051909 h 5399766"/>
              <a:gd name="connsiteX9" fmla="*/ 981682 w 4634642"/>
              <a:gd name="connsiteY9" fmla="*/ 5394076 h 5399766"/>
              <a:gd name="connsiteX10" fmla="*/ 348395 w 4634642"/>
              <a:gd name="connsiteY10" fmla="*/ 4808399 h 5399766"/>
              <a:gd name="connsiteX11" fmla="*/ 458295 w 4634642"/>
              <a:gd name="connsiteY11" fmla="*/ 3856399 h 5399766"/>
              <a:gd name="connsiteX12" fmla="*/ 780435 w 4634642"/>
              <a:gd name="connsiteY12" fmla="*/ 3217003 h 5399766"/>
              <a:gd name="connsiteX13" fmla="*/ 21122 w 4634642"/>
              <a:gd name="connsiteY13" fmla="*/ 2408843 h 5399766"/>
              <a:gd name="connsiteX14" fmla="*/ 310291 w 4634642"/>
              <a:gd name="connsiteY14" fmla="*/ 1705215 h 5399766"/>
              <a:gd name="connsiteX15" fmla="*/ 1523389 w 4634642"/>
              <a:gd name="connsiteY15" fmla="*/ 1153246 h 5399766"/>
              <a:gd name="connsiteX0" fmla="*/ 1523389 w 4699582"/>
              <a:gd name="connsiteY0" fmla="*/ 1153246 h 5399766"/>
              <a:gd name="connsiteX1" fmla="*/ 3086462 w 4699582"/>
              <a:gd name="connsiteY1" fmla="*/ 332149 h 5399766"/>
              <a:gd name="connsiteX2" fmla="*/ 4460701 w 4699582"/>
              <a:gd name="connsiteY2" fmla="*/ 1454 h 5399766"/>
              <a:gd name="connsiteX3" fmla="*/ 4690570 w 4699582"/>
              <a:gd name="connsiteY3" fmla="*/ 518253 h 5399766"/>
              <a:gd name="connsiteX4" fmla="*/ 4545253 w 4699582"/>
              <a:gd name="connsiteY4" fmla="*/ 1264134 h 5399766"/>
              <a:gd name="connsiteX5" fmla="*/ 3958366 w 4699582"/>
              <a:gd name="connsiteY5" fmla="*/ 1873245 h 5399766"/>
              <a:gd name="connsiteX6" fmla="*/ 3846217 w 4699582"/>
              <a:gd name="connsiteY6" fmla="*/ 2648422 h 5399766"/>
              <a:gd name="connsiteX7" fmla="*/ 2025768 w 4699582"/>
              <a:gd name="connsiteY7" fmla="*/ 3543784 h 5399766"/>
              <a:gd name="connsiteX8" fmla="*/ 1726830 w 4699582"/>
              <a:gd name="connsiteY8" fmla="*/ 5051909 h 5399766"/>
              <a:gd name="connsiteX9" fmla="*/ 981682 w 4699582"/>
              <a:gd name="connsiteY9" fmla="*/ 5394076 h 5399766"/>
              <a:gd name="connsiteX10" fmla="*/ 348395 w 4699582"/>
              <a:gd name="connsiteY10" fmla="*/ 4808399 h 5399766"/>
              <a:gd name="connsiteX11" fmla="*/ 458295 w 4699582"/>
              <a:gd name="connsiteY11" fmla="*/ 3856399 h 5399766"/>
              <a:gd name="connsiteX12" fmla="*/ 780435 w 4699582"/>
              <a:gd name="connsiteY12" fmla="*/ 3217003 h 5399766"/>
              <a:gd name="connsiteX13" fmla="*/ 21122 w 4699582"/>
              <a:gd name="connsiteY13" fmla="*/ 2408843 h 5399766"/>
              <a:gd name="connsiteX14" fmla="*/ 310291 w 4699582"/>
              <a:gd name="connsiteY14" fmla="*/ 1705215 h 5399766"/>
              <a:gd name="connsiteX15" fmla="*/ 1523389 w 4699582"/>
              <a:gd name="connsiteY15" fmla="*/ 1153246 h 5399766"/>
              <a:gd name="connsiteX0" fmla="*/ 1523389 w 4690570"/>
              <a:gd name="connsiteY0" fmla="*/ 1153246 h 5399766"/>
              <a:gd name="connsiteX1" fmla="*/ 3086462 w 4690570"/>
              <a:gd name="connsiteY1" fmla="*/ 332149 h 5399766"/>
              <a:gd name="connsiteX2" fmla="*/ 4460701 w 4690570"/>
              <a:gd name="connsiteY2" fmla="*/ 1454 h 5399766"/>
              <a:gd name="connsiteX3" fmla="*/ 4690570 w 4690570"/>
              <a:gd name="connsiteY3" fmla="*/ 518253 h 5399766"/>
              <a:gd name="connsiteX4" fmla="*/ 4545253 w 4690570"/>
              <a:gd name="connsiteY4" fmla="*/ 1264134 h 5399766"/>
              <a:gd name="connsiteX5" fmla="*/ 3958366 w 4690570"/>
              <a:gd name="connsiteY5" fmla="*/ 1873245 h 5399766"/>
              <a:gd name="connsiteX6" fmla="*/ 3846217 w 4690570"/>
              <a:gd name="connsiteY6" fmla="*/ 2648422 h 5399766"/>
              <a:gd name="connsiteX7" fmla="*/ 2025768 w 4690570"/>
              <a:gd name="connsiteY7" fmla="*/ 3543784 h 5399766"/>
              <a:gd name="connsiteX8" fmla="*/ 1726830 w 4690570"/>
              <a:gd name="connsiteY8" fmla="*/ 5051909 h 5399766"/>
              <a:gd name="connsiteX9" fmla="*/ 981682 w 4690570"/>
              <a:gd name="connsiteY9" fmla="*/ 5394076 h 5399766"/>
              <a:gd name="connsiteX10" fmla="*/ 348395 w 4690570"/>
              <a:gd name="connsiteY10" fmla="*/ 4808399 h 5399766"/>
              <a:gd name="connsiteX11" fmla="*/ 458295 w 4690570"/>
              <a:gd name="connsiteY11" fmla="*/ 3856399 h 5399766"/>
              <a:gd name="connsiteX12" fmla="*/ 780435 w 4690570"/>
              <a:gd name="connsiteY12" fmla="*/ 3217003 h 5399766"/>
              <a:gd name="connsiteX13" fmla="*/ 21122 w 4690570"/>
              <a:gd name="connsiteY13" fmla="*/ 2408843 h 5399766"/>
              <a:gd name="connsiteX14" fmla="*/ 310291 w 4690570"/>
              <a:gd name="connsiteY14" fmla="*/ 1705215 h 5399766"/>
              <a:gd name="connsiteX15" fmla="*/ 1523389 w 469057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1054 w 4691605"/>
              <a:gd name="connsiteY0" fmla="*/ 1153246 h 5399766"/>
              <a:gd name="connsiteX1" fmla="*/ 3084127 w 4691605"/>
              <a:gd name="connsiteY1" fmla="*/ 332149 h 5399766"/>
              <a:gd name="connsiteX2" fmla="*/ 4458366 w 4691605"/>
              <a:gd name="connsiteY2" fmla="*/ 1454 h 5399766"/>
              <a:gd name="connsiteX3" fmla="*/ 4688235 w 4691605"/>
              <a:gd name="connsiteY3" fmla="*/ 518253 h 5399766"/>
              <a:gd name="connsiteX4" fmla="*/ 4542918 w 4691605"/>
              <a:gd name="connsiteY4" fmla="*/ 1264134 h 5399766"/>
              <a:gd name="connsiteX5" fmla="*/ 3956031 w 4691605"/>
              <a:gd name="connsiteY5" fmla="*/ 1873245 h 5399766"/>
              <a:gd name="connsiteX6" fmla="*/ 3843882 w 4691605"/>
              <a:gd name="connsiteY6" fmla="*/ 2648422 h 5399766"/>
              <a:gd name="connsiteX7" fmla="*/ 2023433 w 4691605"/>
              <a:gd name="connsiteY7" fmla="*/ 3543784 h 5399766"/>
              <a:gd name="connsiteX8" fmla="*/ 1724495 w 4691605"/>
              <a:gd name="connsiteY8" fmla="*/ 5051909 h 5399766"/>
              <a:gd name="connsiteX9" fmla="*/ 979347 w 4691605"/>
              <a:gd name="connsiteY9" fmla="*/ 5394076 h 5399766"/>
              <a:gd name="connsiteX10" fmla="*/ 346060 w 4691605"/>
              <a:gd name="connsiteY10" fmla="*/ 4808399 h 5399766"/>
              <a:gd name="connsiteX11" fmla="*/ 455960 w 4691605"/>
              <a:gd name="connsiteY11" fmla="*/ 3856399 h 5399766"/>
              <a:gd name="connsiteX12" fmla="*/ 778100 w 4691605"/>
              <a:gd name="connsiteY12" fmla="*/ 3217003 h 5399766"/>
              <a:gd name="connsiteX13" fmla="*/ 18787 w 4691605"/>
              <a:gd name="connsiteY13" fmla="*/ 2408843 h 5399766"/>
              <a:gd name="connsiteX14" fmla="*/ 339706 w 4691605"/>
              <a:gd name="connsiteY14" fmla="*/ 1740140 h 5399766"/>
              <a:gd name="connsiteX15" fmla="*/ 1521054 w 4691605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9230 w 4693431"/>
              <a:gd name="connsiteY0" fmla="*/ 1181821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9230 w 4693431"/>
              <a:gd name="connsiteY15" fmla="*/ 1181821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00636 w 4693431"/>
              <a:gd name="connsiteY11" fmla="*/ 38341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591136 w 4693431"/>
              <a:gd name="connsiteY11" fmla="*/ 38817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93431" h="5399766">
                <a:moveTo>
                  <a:pt x="1535580" y="1159596"/>
                </a:moveTo>
                <a:cubicBezTo>
                  <a:pt x="2066211" y="859357"/>
                  <a:pt x="2691847" y="511738"/>
                  <a:pt x="3085953" y="332149"/>
                </a:cubicBezTo>
                <a:cubicBezTo>
                  <a:pt x="3587424" y="113967"/>
                  <a:pt x="4073021" y="-15314"/>
                  <a:pt x="4460192" y="1454"/>
                </a:cubicBezTo>
                <a:cubicBezTo>
                  <a:pt x="4663408" y="99067"/>
                  <a:pt x="4674170" y="312690"/>
                  <a:pt x="4690061" y="518253"/>
                </a:cubicBezTo>
                <a:cubicBezTo>
                  <a:pt x="4684330" y="651930"/>
                  <a:pt x="4740861" y="827694"/>
                  <a:pt x="4544744" y="1264134"/>
                </a:cubicBezTo>
                <a:cubicBezTo>
                  <a:pt x="4326402" y="1697399"/>
                  <a:pt x="4075706" y="1656777"/>
                  <a:pt x="3957857" y="1873245"/>
                </a:cubicBezTo>
                <a:cubicBezTo>
                  <a:pt x="3879199" y="1937962"/>
                  <a:pt x="3959291" y="2386855"/>
                  <a:pt x="3845708" y="2648422"/>
                </a:cubicBezTo>
                <a:cubicBezTo>
                  <a:pt x="3450314" y="3497209"/>
                  <a:pt x="2493678" y="3187122"/>
                  <a:pt x="2025259" y="3543784"/>
                </a:cubicBezTo>
                <a:cubicBezTo>
                  <a:pt x="1540705" y="3891080"/>
                  <a:pt x="1975925" y="4568088"/>
                  <a:pt x="1726321" y="5051909"/>
                </a:cubicBezTo>
                <a:cubicBezTo>
                  <a:pt x="1648167" y="5161569"/>
                  <a:pt x="1491127" y="5443166"/>
                  <a:pt x="981173" y="5394076"/>
                </a:cubicBezTo>
                <a:cubicBezTo>
                  <a:pt x="821936" y="5378767"/>
                  <a:pt x="484898" y="5195183"/>
                  <a:pt x="347886" y="4808399"/>
                </a:cubicBezTo>
                <a:cubicBezTo>
                  <a:pt x="179773" y="4250173"/>
                  <a:pt x="444924" y="3878050"/>
                  <a:pt x="470486" y="3821474"/>
                </a:cubicBezTo>
                <a:cubicBezTo>
                  <a:pt x="643890" y="3488832"/>
                  <a:pt x="828772" y="3422645"/>
                  <a:pt x="779926" y="3217003"/>
                </a:cubicBezTo>
                <a:cubicBezTo>
                  <a:pt x="713007" y="2995486"/>
                  <a:pt x="163732" y="2852610"/>
                  <a:pt x="20613" y="2408843"/>
                </a:cubicBezTo>
                <a:cubicBezTo>
                  <a:pt x="-61693" y="2093053"/>
                  <a:pt x="115863" y="1878130"/>
                  <a:pt x="316132" y="1698865"/>
                </a:cubicBezTo>
                <a:cubicBezTo>
                  <a:pt x="577623" y="1495825"/>
                  <a:pt x="1077239" y="1403911"/>
                  <a:pt x="1535580" y="11595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D3E62C32-4EE7-8247-A622-767FCFB50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2974554"/>
            <a:ext cx="7069438" cy="3775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0" name="Friform 19">
            <a:extLst>
              <a:ext uri="{FF2B5EF4-FFF2-40B4-BE49-F238E27FC236}">
                <a16:creationId xmlns:a16="http://schemas.microsoft.com/office/drawing/2014/main" id="{F5728028-DD17-02F8-9072-99B0F06EDB3D}"/>
              </a:ext>
            </a:extLst>
          </p:cNvPr>
          <p:cNvSpPr/>
          <p:nvPr userDrawn="1"/>
        </p:nvSpPr>
        <p:spPr>
          <a:xfrm>
            <a:off x="8498362" y="0"/>
            <a:ext cx="3693638" cy="1314302"/>
          </a:xfrm>
          <a:custGeom>
            <a:avLst/>
            <a:gdLst>
              <a:gd name="connsiteX0" fmla="*/ 28805 w 3693638"/>
              <a:gd name="connsiteY0" fmla="*/ 0 h 1314302"/>
              <a:gd name="connsiteX1" fmla="*/ 3693638 w 3693638"/>
              <a:gd name="connsiteY1" fmla="*/ 0 h 1314302"/>
              <a:gd name="connsiteX2" fmla="*/ 3693638 w 3693638"/>
              <a:gd name="connsiteY2" fmla="*/ 91486 h 1314302"/>
              <a:gd name="connsiteX3" fmla="*/ 3577937 w 3693638"/>
              <a:gd name="connsiteY3" fmla="*/ 135458 h 1314302"/>
              <a:gd name="connsiteX4" fmla="*/ 3253288 w 3693638"/>
              <a:gd name="connsiteY4" fmla="*/ 338309 h 1314302"/>
              <a:gd name="connsiteX5" fmla="*/ 2794312 w 3693638"/>
              <a:gd name="connsiteY5" fmla="*/ 1010110 h 1314302"/>
              <a:gd name="connsiteX6" fmla="*/ 2128836 w 3693638"/>
              <a:gd name="connsiteY6" fmla="*/ 831966 h 1314302"/>
              <a:gd name="connsiteX7" fmla="*/ 1330104 w 3693638"/>
              <a:gd name="connsiteY7" fmla="*/ 1219789 h 1314302"/>
              <a:gd name="connsiteX8" fmla="*/ 8273 w 3693638"/>
              <a:gd name="connsiteY8" fmla="*/ 854474 h 1314302"/>
              <a:gd name="connsiteX9" fmla="*/ 20537 w 3693638"/>
              <a:gd name="connsiteY9" fmla="*/ 70429 h 1314302"/>
              <a:gd name="connsiteX10" fmla="*/ 28805 w 3693638"/>
              <a:gd name="connsiteY10" fmla="*/ 0 h 131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3638" h="1314302">
                <a:moveTo>
                  <a:pt x="28805" y="0"/>
                </a:moveTo>
                <a:lnTo>
                  <a:pt x="3693638" y="0"/>
                </a:lnTo>
                <a:lnTo>
                  <a:pt x="3693638" y="91486"/>
                </a:lnTo>
                <a:lnTo>
                  <a:pt x="3577937" y="135458"/>
                </a:lnTo>
                <a:cubicBezTo>
                  <a:pt x="3477437" y="175683"/>
                  <a:pt x="3371288" y="228917"/>
                  <a:pt x="3253288" y="338309"/>
                </a:cubicBezTo>
                <a:cubicBezTo>
                  <a:pt x="3076341" y="524980"/>
                  <a:pt x="3226782" y="858042"/>
                  <a:pt x="2794312" y="1010110"/>
                </a:cubicBezTo>
                <a:cubicBezTo>
                  <a:pt x="2325046" y="1120081"/>
                  <a:pt x="2331936" y="825800"/>
                  <a:pt x="2128836" y="831966"/>
                </a:cubicBezTo>
                <a:cubicBezTo>
                  <a:pt x="2027617" y="829932"/>
                  <a:pt x="1758711" y="1067448"/>
                  <a:pt x="1330104" y="1219789"/>
                </a:cubicBezTo>
                <a:cubicBezTo>
                  <a:pt x="643603" y="1428784"/>
                  <a:pt x="71942" y="1284283"/>
                  <a:pt x="8273" y="854474"/>
                </a:cubicBezTo>
                <a:cubicBezTo>
                  <a:pt x="-6267" y="551320"/>
                  <a:pt x="-1313" y="292355"/>
                  <a:pt x="20537" y="70429"/>
                </a:cubicBezTo>
                <a:lnTo>
                  <a:pt x="288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9C1A2D18-6C6A-7630-62C4-1A32DCDDC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C8BABD2-17BC-DF69-C038-CDAEFD3F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72" y="3352065"/>
            <a:ext cx="7069438" cy="87516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990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E045BE12-D8CE-E841-B3F1-8051534C47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121664" y="-199835"/>
            <a:ext cx="7453745" cy="657126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7913" h="6116502">
                <a:moveTo>
                  <a:pt x="29763" y="4204724"/>
                </a:moveTo>
                <a:cubicBezTo>
                  <a:pt x="46578" y="3743095"/>
                  <a:pt x="-150144" y="3425360"/>
                  <a:pt x="294000" y="2975498"/>
                </a:cubicBezTo>
                <a:cubicBezTo>
                  <a:pt x="427492" y="2670633"/>
                  <a:pt x="691883" y="2403432"/>
                  <a:pt x="777961" y="2328643"/>
                </a:cubicBezTo>
                <a:cubicBezTo>
                  <a:pt x="864039" y="2253854"/>
                  <a:pt x="814168" y="2299988"/>
                  <a:pt x="1062513" y="2122318"/>
                </a:cubicBezTo>
                <a:cubicBezTo>
                  <a:pt x="1384681" y="1934533"/>
                  <a:pt x="1688937" y="1950055"/>
                  <a:pt x="1939789" y="1901534"/>
                </a:cubicBezTo>
                <a:cubicBezTo>
                  <a:pt x="2260980" y="1817844"/>
                  <a:pt x="2363557" y="1789080"/>
                  <a:pt x="2530502" y="1669679"/>
                </a:cubicBezTo>
                <a:cubicBezTo>
                  <a:pt x="2662278" y="1520970"/>
                  <a:pt x="2675835" y="1530217"/>
                  <a:pt x="2699182" y="1366181"/>
                </a:cubicBezTo>
                <a:cubicBezTo>
                  <a:pt x="2722529" y="1202145"/>
                  <a:pt x="2678699" y="1127419"/>
                  <a:pt x="2662122" y="998725"/>
                </a:cubicBezTo>
                <a:cubicBezTo>
                  <a:pt x="2645545" y="870031"/>
                  <a:pt x="2463832" y="150472"/>
                  <a:pt x="2715651" y="41078"/>
                </a:cubicBezTo>
                <a:cubicBezTo>
                  <a:pt x="2967470" y="-68316"/>
                  <a:pt x="4298794" y="64137"/>
                  <a:pt x="4700573" y="166520"/>
                </a:cubicBezTo>
                <a:cubicBezTo>
                  <a:pt x="4978530" y="491576"/>
                  <a:pt x="5179234" y="407885"/>
                  <a:pt x="5437824" y="719458"/>
                </a:cubicBezTo>
                <a:cubicBezTo>
                  <a:pt x="5567200" y="878332"/>
                  <a:pt x="5550862" y="911195"/>
                  <a:pt x="5600704" y="1180434"/>
                </a:cubicBezTo>
                <a:cubicBezTo>
                  <a:pt x="5623714" y="1289737"/>
                  <a:pt x="5663966" y="1385077"/>
                  <a:pt x="5801239" y="1497740"/>
                </a:cubicBezTo>
                <a:cubicBezTo>
                  <a:pt x="5938512" y="1610403"/>
                  <a:pt x="6114551" y="1501029"/>
                  <a:pt x="6500543" y="1545750"/>
                </a:cubicBezTo>
                <a:cubicBezTo>
                  <a:pt x="6575874" y="1549440"/>
                  <a:pt x="6790737" y="1612135"/>
                  <a:pt x="6839384" y="1789515"/>
                </a:cubicBezTo>
                <a:cubicBezTo>
                  <a:pt x="6908372" y="2007009"/>
                  <a:pt x="6933356" y="2208329"/>
                  <a:pt x="6937913" y="2575218"/>
                </a:cubicBezTo>
                <a:cubicBezTo>
                  <a:pt x="6936610" y="2736953"/>
                  <a:pt x="6928413" y="3172142"/>
                  <a:pt x="6807471" y="3444422"/>
                </a:cubicBezTo>
                <a:cubicBezTo>
                  <a:pt x="6686529" y="3716702"/>
                  <a:pt x="6623674" y="3801497"/>
                  <a:pt x="6452582" y="3916470"/>
                </a:cubicBezTo>
                <a:cubicBezTo>
                  <a:pt x="6274069" y="4043692"/>
                  <a:pt x="6114501" y="4087243"/>
                  <a:pt x="5958291" y="4158906"/>
                </a:cubicBezTo>
                <a:cubicBezTo>
                  <a:pt x="5800867" y="4233143"/>
                  <a:pt x="5650266" y="4283497"/>
                  <a:pt x="5486018" y="4381617"/>
                </a:cubicBezTo>
                <a:cubicBezTo>
                  <a:pt x="5360806" y="4452891"/>
                  <a:pt x="5267222" y="4535157"/>
                  <a:pt x="5193420" y="4681674"/>
                </a:cubicBezTo>
                <a:cubicBezTo>
                  <a:pt x="5119618" y="4828191"/>
                  <a:pt x="5139233" y="5146842"/>
                  <a:pt x="5002177" y="5301747"/>
                </a:cubicBezTo>
                <a:cubicBezTo>
                  <a:pt x="4845662" y="5495916"/>
                  <a:pt x="4564494" y="5609845"/>
                  <a:pt x="4429700" y="5634550"/>
                </a:cubicBezTo>
                <a:cubicBezTo>
                  <a:pt x="4294906" y="5659255"/>
                  <a:pt x="4138389" y="5651527"/>
                  <a:pt x="3988258" y="5602377"/>
                </a:cubicBezTo>
                <a:cubicBezTo>
                  <a:pt x="3838127" y="5553227"/>
                  <a:pt x="3741255" y="5383785"/>
                  <a:pt x="3528916" y="5339651"/>
                </a:cubicBezTo>
                <a:cubicBezTo>
                  <a:pt x="3269685" y="5342409"/>
                  <a:pt x="3067514" y="5520049"/>
                  <a:pt x="2884555" y="5636539"/>
                </a:cubicBezTo>
                <a:cubicBezTo>
                  <a:pt x="2719275" y="5734670"/>
                  <a:pt x="2630869" y="5784976"/>
                  <a:pt x="2466085" y="5851429"/>
                </a:cubicBezTo>
                <a:cubicBezTo>
                  <a:pt x="2301301" y="5917882"/>
                  <a:pt x="1997754" y="6017529"/>
                  <a:pt x="1755477" y="6060622"/>
                </a:cubicBezTo>
                <a:cubicBezTo>
                  <a:pt x="1513200" y="6103715"/>
                  <a:pt x="1243837" y="6139537"/>
                  <a:pt x="994840" y="6098267"/>
                </a:cubicBezTo>
                <a:cubicBezTo>
                  <a:pt x="745843" y="6056997"/>
                  <a:pt x="354391" y="6033074"/>
                  <a:pt x="193111" y="5745272"/>
                </a:cubicBezTo>
                <a:cubicBezTo>
                  <a:pt x="-83110" y="5447245"/>
                  <a:pt x="12948" y="4666353"/>
                  <a:pt x="29763" y="420472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4E4A22AF-DF4B-CE40-92D8-47F07305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175" y="960895"/>
            <a:ext cx="4648200" cy="929897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5BAF402-50DC-D5C5-97D0-A4C0D04A19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34175" y="2027975"/>
            <a:ext cx="4648200" cy="3648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</p:spTree>
    <p:extLst>
      <p:ext uri="{BB962C8B-B14F-4D97-AF65-F5344CB8AC3E}">
        <p14:creationId xmlns:p14="http://schemas.microsoft.com/office/powerpoint/2010/main" val="377264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6E7A2D7-75E5-1DFB-1A60-B373A7214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41151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21F4925-D036-54DA-5566-C2587D26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41151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1585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Trekløvere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4887417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5CD029C5-95DF-97F3-CE20-0470AB04C5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7759" y="583992"/>
            <a:ext cx="2742199" cy="2705276"/>
          </a:xfrm>
          <a:custGeom>
            <a:avLst/>
            <a:gdLst>
              <a:gd name="connsiteX0" fmla="*/ 0 w 2738437"/>
              <a:gd name="connsiteY0" fmla="*/ 1399381 h 2798762"/>
              <a:gd name="connsiteX1" fmla="*/ 1369219 w 2738437"/>
              <a:gd name="connsiteY1" fmla="*/ 0 h 2798762"/>
              <a:gd name="connsiteX2" fmla="*/ 2593108 w 2738437"/>
              <a:gd name="connsiteY2" fmla="*/ 148530 h 2798762"/>
              <a:gd name="connsiteX3" fmla="*/ 2738437 w 2738437"/>
              <a:gd name="connsiteY3" fmla="*/ 1399381 h 2798762"/>
              <a:gd name="connsiteX4" fmla="*/ 1369218 w 2738437"/>
              <a:gd name="connsiteY4" fmla="*/ 2798762 h 2798762"/>
              <a:gd name="connsiteX5" fmla="*/ -1 w 2738437"/>
              <a:gd name="connsiteY5" fmla="*/ 1399381 h 2798762"/>
              <a:gd name="connsiteX6" fmla="*/ 0 w 2738437"/>
              <a:gd name="connsiteY6" fmla="*/ 1399381 h 2798762"/>
              <a:gd name="connsiteX0" fmla="*/ 1 w 2601198"/>
              <a:gd name="connsiteY0" fmla="*/ 1399381 h 3124038"/>
              <a:gd name="connsiteX1" fmla="*/ 1369220 w 2601198"/>
              <a:gd name="connsiteY1" fmla="*/ 0 h 3124038"/>
              <a:gd name="connsiteX2" fmla="*/ 2593109 w 2601198"/>
              <a:gd name="connsiteY2" fmla="*/ 148530 h 3124038"/>
              <a:gd name="connsiteX3" fmla="*/ 1884594 w 2601198"/>
              <a:gd name="connsiteY3" fmla="*/ 2774009 h 3124038"/>
              <a:gd name="connsiteX4" fmla="*/ 1369219 w 2601198"/>
              <a:gd name="connsiteY4" fmla="*/ 2798762 h 3124038"/>
              <a:gd name="connsiteX5" fmla="*/ 0 w 2601198"/>
              <a:gd name="connsiteY5" fmla="*/ 1399381 h 3124038"/>
              <a:gd name="connsiteX6" fmla="*/ 1 w 2601198"/>
              <a:gd name="connsiteY6" fmla="*/ 1399381 h 3124038"/>
              <a:gd name="connsiteX0" fmla="*/ 189090 w 2796616"/>
              <a:gd name="connsiteY0" fmla="*/ 1399381 h 2860586"/>
              <a:gd name="connsiteX1" fmla="*/ 1558309 w 2796616"/>
              <a:gd name="connsiteY1" fmla="*/ 0 h 2860586"/>
              <a:gd name="connsiteX2" fmla="*/ 2782198 w 2796616"/>
              <a:gd name="connsiteY2" fmla="*/ 148530 h 2860586"/>
              <a:gd name="connsiteX3" fmla="*/ 2073683 w 2796616"/>
              <a:gd name="connsiteY3" fmla="*/ 2774009 h 2860586"/>
              <a:gd name="connsiteX4" fmla="*/ 401683 w 2796616"/>
              <a:gd name="connsiteY4" fmla="*/ 2277978 h 2860586"/>
              <a:gd name="connsiteX5" fmla="*/ 189089 w 2796616"/>
              <a:gd name="connsiteY5" fmla="*/ 1399381 h 2860586"/>
              <a:gd name="connsiteX6" fmla="*/ 189090 w 2796616"/>
              <a:gd name="connsiteY6" fmla="*/ 1399381 h 2860586"/>
              <a:gd name="connsiteX0" fmla="*/ 189090 w 2546841"/>
              <a:gd name="connsiteY0" fmla="*/ 1434642 h 2972912"/>
              <a:gd name="connsiteX1" fmla="*/ 1558309 w 2546841"/>
              <a:gd name="connsiteY1" fmla="*/ 35261 h 2972912"/>
              <a:gd name="connsiteX2" fmla="*/ 2521806 w 2546841"/>
              <a:gd name="connsiteY2" fmla="*/ 2751378 h 2972912"/>
              <a:gd name="connsiteX3" fmla="*/ 2073683 w 2546841"/>
              <a:gd name="connsiteY3" fmla="*/ 2809270 h 2972912"/>
              <a:gd name="connsiteX4" fmla="*/ 401683 w 2546841"/>
              <a:gd name="connsiteY4" fmla="*/ 2313239 h 2972912"/>
              <a:gd name="connsiteX5" fmla="*/ 189089 w 2546841"/>
              <a:gd name="connsiteY5" fmla="*/ 1434642 h 2972912"/>
              <a:gd name="connsiteX6" fmla="*/ 189090 w 2546841"/>
              <a:gd name="connsiteY6" fmla="*/ 1434642 h 2972912"/>
              <a:gd name="connsiteX0" fmla="*/ 189090 w 2785008"/>
              <a:gd name="connsiteY0" fmla="*/ 945732 h 2484002"/>
              <a:gd name="connsiteX1" fmla="*/ 2690712 w 2785008"/>
              <a:gd name="connsiteY1" fmla="*/ 67135 h 2484002"/>
              <a:gd name="connsiteX2" fmla="*/ 2521806 w 2785008"/>
              <a:gd name="connsiteY2" fmla="*/ 2262468 h 2484002"/>
              <a:gd name="connsiteX3" fmla="*/ 2073683 w 2785008"/>
              <a:gd name="connsiteY3" fmla="*/ 2320360 h 2484002"/>
              <a:gd name="connsiteX4" fmla="*/ 401683 w 2785008"/>
              <a:gd name="connsiteY4" fmla="*/ 1824329 h 2484002"/>
              <a:gd name="connsiteX5" fmla="*/ 189089 w 2785008"/>
              <a:gd name="connsiteY5" fmla="*/ 945732 h 2484002"/>
              <a:gd name="connsiteX6" fmla="*/ 189090 w 2785008"/>
              <a:gd name="connsiteY6" fmla="*/ 945732 h 2484002"/>
              <a:gd name="connsiteX0" fmla="*/ 740152 w 2753588"/>
              <a:gd name="connsiteY0" fmla="*/ 434195 h 2868698"/>
              <a:gd name="connsiteX1" fmla="*/ 2690712 w 2753588"/>
              <a:gd name="connsiteY1" fmla="*/ 451831 h 2868698"/>
              <a:gd name="connsiteX2" fmla="*/ 2521806 w 2753588"/>
              <a:gd name="connsiteY2" fmla="*/ 2647164 h 2868698"/>
              <a:gd name="connsiteX3" fmla="*/ 2073683 w 2753588"/>
              <a:gd name="connsiteY3" fmla="*/ 2705056 h 2868698"/>
              <a:gd name="connsiteX4" fmla="*/ 401683 w 2753588"/>
              <a:gd name="connsiteY4" fmla="*/ 2209025 h 2868698"/>
              <a:gd name="connsiteX5" fmla="*/ 189089 w 2753588"/>
              <a:gd name="connsiteY5" fmla="*/ 1330428 h 2868698"/>
              <a:gd name="connsiteX6" fmla="*/ 740152 w 2753588"/>
              <a:gd name="connsiteY6" fmla="*/ 434195 h 2868698"/>
              <a:gd name="connsiteX0" fmla="*/ 740152 w 2753588"/>
              <a:gd name="connsiteY0" fmla="*/ 325014 h 2759517"/>
              <a:gd name="connsiteX1" fmla="*/ 2690712 w 2753588"/>
              <a:gd name="connsiteY1" fmla="*/ 342650 h 2759517"/>
              <a:gd name="connsiteX2" fmla="*/ 2521806 w 2753588"/>
              <a:gd name="connsiteY2" fmla="*/ 2537983 h 2759517"/>
              <a:gd name="connsiteX3" fmla="*/ 2073683 w 2753588"/>
              <a:gd name="connsiteY3" fmla="*/ 2595875 h 2759517"/>
              <a:gd name="connsiteX4" fmla="*/ 401683 w 2753588"/>
              <a:gd name="connsiteY4" fmla="*/ 2099844 h 2759517"/>
              <a:gd name="connsiteX5" fmla="*/ 189089 w 2753588"/>
              <a:gd name="connsiteY5" fmla="*/ 1221247 h 2759517"/>
              <a:gd name="connsiteX6" fmla="*/ 740152 w 2753588"/>
              <a:gd name="connsiteY6" fmla="*/ 325014 h 2759517"/>
              <a:gd name="connsiteX0" fmla="*/ 1091379 w 2735279"/>
              <a:gd name="connsiteY0" fmla="*/ 254850 h 2919467"/>
              <a:gd name="connsiteX1" fmla="*/ 2690712 w 2735279"/>
              <a:gd name="connsiteY1" fmla="*/ 502600 h 2919467"/>
              <a:gd name="connsiteX2" fmla="*/ 2521806 w 2735279"/>
              <a:gd name="connsiteY2" fmla="*/ 2697933 h 2919467"/>
              <a:gd name="connsiteX3" fmla="*/ 2073683 w 2735279"/>
              <a:gd name="connsiteY3" fmla="*/ 2755825 h 2919467"/>
              <a:gd name="connsiteX4" fmla="*/ 401683 w 2735279"/>
              <a:gd name="connsiteY4" fmla="*/ 2259794 h 2919467"/>
              <a:gd name="connsiteX5" fmla="*/ 189089 w 2735279"/>
              <a:gd name="connsiteY5" fmla="*/ 1381197 h 2919467"/>
              <a:gd name="connsiteX6" fmla="*/ 1091379 w 2735279"/>
              <a:gd name="connsiteY6" fmla="*/ 254850 h 2919467"/>
              <a:gd name="connsiteX0" fmla="*/ 1091379 w 2880482"/>
              <a:gd name="connsiteY0" fmla="*/ 192923 h 2857540"/>
              <a:gd name="connsiteX1" fmla="*/ 2842103 w 2880482"/>
              <a:gd name="connsiteY1" fmla="*/ 713176 h 2857540"/>
              <a:gd name="connsiteX2" fmla="*/ 2521806 w 2880482"/>
              <a:gd name="connsiteY2" fmla="*/ 2636006 h 2857540"/>
              <a:gd name="connsiteX3" fmla="*/ 2073683 w 2880482"/>
              <a:gd name="connsiteY3" fmla="*/ 2693898 h 2857540"/>
              <a:gd name="connsiteX4" fmla="*/ 401683 w 2880482"/>
              <a:gd name="connsiteY4" fmla="*/ 2197867 h 2857540"/>
              <a:gd name="connsiteX5" fmla="*/ 189089 w 2880482"/>
              <a:gd name="connsiteY5" fmla="*/ 1319270 h 2857540"/>
              <a:gd name="connsiteX6" fmla="*/ 1091379 w 2880482"/>
              <a:gd name="connsiteY6" fmla="*/ 192923 h 2857540"/>
              <a:gd name="connsiteX0" fmla="*/ 1091379 w 2954818"/>
              <a:gd name="connsiteY0" fmla="*/ 192923 h 2857540"/>
              <a:gd name="connsiteX1" fmla="*/ 2842103 w 2954818"/>
              <a:gd name="connsiteY1" fmla="*/ 713176 h 2857540"/>
              <a:gd name="connsiteX2" fmla="*/ 2521806 w 2954818"/>
              <a:gd name="connsiteY2" fmla="*/ 2636006 h 2857540"/>
              <a:gd name="connsiteX3" fmla="*/ 2073683 w 2954818"/>
              <a:gd name="connsiteY3" fmla="*/ 2693898 h 2857540"/>
              <a:gd name="connsiteX4" fmla="*/ 401683 w 2954818"/>
              <a:gd name="connsiteY4" fmla="*/ 2197867 h 2857540"/>
              <a:gd name="connsiteX5" fmla="*/ 189089 w 2954818"/>
              <a:gd name="connsiteY5" fmla="*/ 1319270 h 2857540"/>
              <a:gd name="connsiteX6" fmla="*/ 1091379 w 2954818"/>
              <a:gd name="connsiteY6" fmla="*/ 192923 h 2857540"/>
              <a:gd name="connsiteX0" fmla="*/ 1091379 w 2954818"/>
              <a:gd name="connsiteY0" fmla="*/ 192923 h 2774008"/>
              <a:gd name="connsiteX1" fmla="*/ 2842103 w 2954818"/>
              <a:gd name="connsiteY1" fmla="*/ 713176 h 2774008"/>
              <a:gd name="connsiteX2" fmla="*/ 2521806 w 2954818"/>
              <a:gd name="connsiteY2" fmla="*/ 2636006 h 2774008"/>
              <a:gd name="connsiteX3" fmla="*/ 2073683 w 2954818"/>
              <a:gd name="connsiteY3" fmla="*/ 2693898 h 2774008"/>
              <a:gd name="connsiteX4" fmla="*/ 401683 w 2954818"/>
              <a:gd name="connsiteY4" fmla="*/ 2197867 h 2774008"/>
              <a:gd name="connsiteX5" fmla="*/ 189089 w 2954818"/>
              <a:gd name="connsiteY5" fmla="*/ 1319270 h 2774008"/>
              <a:gd name="connsiteX6" fmla="*/ 1091379 w 2954818"/>
              <a:gd name="connsiteY6" fmla="*/ 192923 h 2774008"/>
              <a:gd name="connsiteX0" fmla="*/ 1091379 w 2954818"/>
              <a:gd name="connsiteY0" fmla="*/ 192923 h 2732382"/>
              <a:gd name="connsiteX1" fmla="*/ 2842103 w 2954818"/>
              <a:gd name="connsiteY1" fmla="*/ 713176 h 2732382"/>
              <a:gd name="connsiteX2" fmla="*/ 2521806 w 2954818"/>
              <a:gd name="connsiteY2" fmla="*/ 2636006 h 2732382"/>
              <a:gd name="connsiteX3" fmla="*/ 1104783 w 2954818"/>
              <a:gd name="connsiteY3" fmla="*/ 2572785 h 2732382"/>
              <a:gd name="connsiteX4" fmla="*/ 401683 w 2954818"/>
              <a:gd name="connsiteY4" fmla="*/ 2197867 h 2732382"/>
              <a:gd name="connsiteX5" fmla="*/ 189089 w 2954818"/>
              <a:gd name="connsiteY5" fmla="*/ 1319270 h 2732382"/>
              <a:gd name="connsiteX6" fmla="*/ 1091379 w 2954818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894235 w 2757674"/>
              <a:gd name="connsiteY0" fmla="*/ 192923 h 2740634"/>
              <a:gd name="connsiteX1" fmla="*/ 2644959 w 2757674"/>
              <a:gd name="connsiteY1" fmla="*/ 713176 h 2740634"/>
              <a:gd name="connsiteX2" fmla="*/ 2324662 w 2757674"/>
              <a:gd name="connsiteY2" fmla="*/ 2636006 h 2740634"/>
              <a:gd name="connsiteX3" fmla="*/ 907639 w 2757674"/>
              <a:gd name="connsiteY3" fmla="*/ 2572785 h 2740634"/>
              <a:gd name="connsiteX4" fmla="*/ 95538 w 2757674"/>
              <a:gd name="connsiteY4" fmla="*/ 1979864 h 2740634"/>
              <a:gd name="connsiteX5" fmla="*/ 234171 w 2757674"/>
              <a:gd name="connsiteY5" fmla="*/ 743985 h 2740634"/>
              <a:gd name="connsiteX6" fmla="*/ 894235 w 275767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20253"/>
              <a:gd name="connsiteY0" fmla="*/ 204981 h 2752692"/>
              <a:gd name="connsiteX1" fmla="*/ 2657209 w 2720253"/>
              <a:gd name="connsiteY1" fmla="*/ 725234 h 2752692"/>
              <a:gd name="connsiteX2" fmla="*/ 2336912 w 2720253"/>
              <a:gd name="connsiteY2" fmla="*/ 2648064 h 2752692"/>
              <a:gd name="connsiteX3" fmla="*/ 919889 w 2720253"/>
              <a:gd name="connsiteY3" fmla="*/ 2584843 h 2752692"/>
              <a:gd name="connsiteX4" fmla="*/ 107788 w 2720253"/>
              <a:gd name="connsiteY4" fmla="*/ 1991922 h 2752692"/>
              <a:gd name="connsiteX5" fmla="*/ 246421 w 2720253"/>
              <a:gd name="connsiteY5" fmla="*/ 756043 h 2752692"/>
              <a:gd name="connsiteX6" fmla="*/ 906485 w 2720253"/>
              <a:gd name="connsiteY6" fmla="*/ 204981 h 2752692"/>
              <a:gd name="connsiteX0" fmla="*/ 906485 w 2720253"/>
              <a:gd name="connsiteY0" fmla="*/ 169028 h 2716739"/>
              <a:gd name="connsiteX1" fmla="*/ 2657209 w 2720253"/>
              <a:gd name="connsiteY1" fmla="*/ 689281 h 2716739"/>
              <a:gd name="connsiteX2" fmla="*/ 2336912 w 2720253"/>
              <a:gd name="connsiteY2" fmla="*/ 2612111 h 2716739"/>
              <a:gd name="connsiteX3" fmla="*/ 919889 w 2720253"/>
              <a:gd name="connsiteY3" fmla="*/ 2548890 h 2716739"/>
              <a:gd name="connsiteX4" fmla="*/ 107788 w 2720253"/>
              <a:gd name="connsiteY4" fmla="*/ 1955969 h 2716739"/>
              <a:gd name="connsiteX5" fmla="*/ 246421 w 2720253"/>
              <a:gd name="connsiteY5" fmla="*/ 720090 h 2716739"/>
              <a:gd name="connsiteX6" fmla="*/ 906485 w 2720253"/>
              <a:gd name="connsiteY6" fmla="*/ 169028 h 2716739"/>
              <a:gd name="connsiteX0" fmla="*/ 900135 w 2770395"/>
              <a:gd name="connsiteY0" fmla="*/ 156177 h 2713413"/>
              <a:gd name="connsiteX1" fmla="*/ 2657209 w 2770395"/>
              <a:gd name="connsiteY1" fmla="*/ 685955 h 2713413"/>
              <a:gd name="connsiteX2" fmla="*/ 2336912 w 2770395"/>
              <a:gd name="connsiteY2" fmla="*/ 2608785 h 2713413"/>
              <a:gd name="connsiteX3" fmla="*/ 919889 w 2770395"/>
              <a:gd name="connsiteY3" fmla="*/ 2545564 h 2713413"/>
              <a:gd name="connsiteX4" fmla="*/ 107788 w 2770395"/>
              <a:gd name="connsiteY4" fmla="*/ 1952643 h 2713413"/>
              <a:gd name="connsiteX5" fmla="*/ 246421 w 2770395"/>
              <a:gd name="connsiteY5" fmla="*/ 716764 h 2713413"/>
              <a:gd name="connsiteX6" fmla="*/ 900135 w 2770395"/>
              <a:gd name="connsiteY6" fmla="*/ 156177 h 2713413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897367 w 2767627"/>
              <a:gd name="connsiteY0" fmla="*/ 154826 h 2713555"/>
              <a:gd name="connsiteX1" fmla="*/ 2654441 w 2767627"/>
              <a:gd name="connsiteY1" fmla="*/ 684604 h 2713555"/>
              <a:gd name="connsiteX2" fmla="*/ 2334144 w 2767627"/>
              <a:gd name="connsiteY2" fmla="*/ 2607434 h 2713555"/>
              <a:gd name="connsiteX3" fmla="*/ 917121 w 2767627"/>
              <a:gd name="connsiteY3" fmla="*/ 2544213 h 2713555"/>
              <a:gd name="connsiteX4" fmla="*/ 105020 w 2767627"/>
              <a:gd name="connsiteY4" fmla="*/ 1951292 h 2713555"/>
              <a:gd name="connsiteX5" fmla="*/ 243653 w 2767627"/>
              <a:gd name="connsiteY5" fmla="*/ 715413 h 2713555"/>
              <a:gd name="connsiteX6" fmla="*/ 897367 w 2767627"/>
              <a:gd name="connsiteY6" fmla="*/ 154826 h 2713555"/>
              <a:gd name="connsiteX0" fmla="*/ 897367 w 2767627"/>
              <a:gd name="connsiteY0" fmla="*/ 154826 h 2702308"/>
              <a:gd name="connsiteX1" fmla="*/ 2654441 w 2767627"/>
              <a:gd name="connsiteY1" fmla="*/ 684604 h 2702308"/>
              <a:gd name="connsiteX2" fmla="*/ 2334144 w 2767627"/>
              <a:gd name="connsiteY2" fmla="*/ 2607434 h 2702308"/>
              <a:gd name="connsiteX3" fmla="*/ 917121 w 2767627"/>
              <a:gd name="connsiteY3" fmla="*/ 2544213 h 2702308"/>
              <a:gd name="connsiteX4" fmla="*/ 105020 w 2767627"/>
              <a:gd name="connsiteY4" fmla="*/ 1951292 h 2702308"/>
              <a:gd name="connsiteX5" fmla="*/ 243653 w 2767627"/>
              <a:gd name="connsiteY5" fmla="*/ 715413 h 2702308"/>
              <a:gd name="connsiteX6" fmla="*/ 897367 w 2767627"/>
              <a:gd name="connsiteY6" fmla="*/ 154826 h 2702308"/>
              <a:gd name="connsiteX0" fmla="*/ 897367 w 2738026"/>
              <a:gd name="connsiteY0" fmla="*/ 156672 h 2704154"/>
              <a:gd name="connsiteX1" fmla="*/ 2654441 w 2738026"/>
              <a:gd name="connsiteY1" fmla="*/ 686450 h 2704154"/>
              <a:gd name="connsiteX2" fmla="*/ 2334144 w 2738026"/>
              <a:gd name="connsiteY2" fmla="*/ 2609280 h 2704154"/>
              <a:gd name="connsiteX3" fmla="*/ 917121 w 2738026"/>
              <a:gd name="connsiteY3" fmla="*/ 2546059 h 2704154"/>
              <a:gd name="connsiteX4" fmla="*/ 105020 w 2738026"/>
              <a:gd name="connsiteY4" fmla="*/ 1953138 h 2704154"/>
              <a:gd name="connsiteX5" fmla="*/ 243653 w 2738026"/>
              <a:gd name="connsiteY5" fmla="*/ 717259 h 2704154"/>
              <a:gd name="connsiteX6" fmla="*/ 897367 w 2738026"/>
              <a:gd name="connsiteY6" fmla="*/ 156672 h 2704154"/>
              <a:gd name="connsiteX0" fmla="*/ 897367 w 2708274"/>
              <a:gd name="connsiteY0" fmla="*/ 157626 h 2705108"/>
              <a:gd name="connsiteX1" fmla="*/ 2654441 w 2708274"/>
              <a:gd name="connsiteY1" fmla="*/ 687404 h 2705108"/>
              <a:gd name="connsiteX2" fmla="*/ 2334144 w 2708274"/>
              <a:gd name="connsiteY2" fmla="*/ 2610234 h 2705108"/>
              <a:gd name="connsiteX3" fmla="*/ 917121 w 2708274"/>
              <a:gd name="connsiteY3" fmla="*/ 2547013 h 2705108"/>
              <a:gd name="connsiteX4" fmla="*/ 105020 w 2708274"/>
              <a:gd name="connsiteY4" fmla="*/ 1954092 h 2705108"/>
              <a:gd name="connsiteX5" fmla="*/ 243653 w 2708274"/>
              <a:gd name="connsiteY5" fmla="*/ 718213 h 2705108"/>
              <a:gd name="connsiteX6" fmla="*/ 897367 w 2708274"/>
              <a:gd name="connsiteY6" fmla="*/ 157626 h 2705108"/>
              <a:gd name="connsiteX0" fmla="*/ 897367 w 2737853"/>
              <a:gd name="connsiteY0" fmla="*/ 157926 h 2705408"/>
              <a:gd name="connsiteX1" fmla="*/ 2654441 w 2737853"/>
              <a:gd name="connsiteY1" fmla="*/ 687704 h 2705408"/>
              <a:gd name="connsiteX2" fmla="*/ 2334144 w 2737853"/>
              <a:gd name="connsiteY2" fmla="*/ 2610534 h 2705408"/>
              <a:gd name="connsiteX3" fmla="*/ 917121 w 2737853"/>
              <a:gd name="connsiteY3" fmla="*/ 2547313 h 2705408"/>
              <a:gd name="connsiteX4" fmla="*/ 105020 w 2737853"/>
              <a:gd name="connsiteY4" fmla="*/ 1954392 h 2705408"/>
              <a:gd name="connsiteX5" fmla="*/ 243653 w 2737853"/>
              <a:gd name="connsiteY5" fmla="*/ 718513 h 2705408"/>
              <a:gd name="connsiteX6" fmla="*/ 897367 w 2737853"/>
              <a:gd name="connsiteY6" fmla="*/ 157926 h 2705408"/>
              <a:gd name="connsiteX0" fmla="*/ 897367 w 2729766"/>
              <a:gd name="connsiteY0" fmla="*/ 157926 h 2705408"/>
              <a:gd name="connsiteX1" fmla="*/ 2654441 w 2729766"/>
              <a:gd name="connsiteY1" fmla="*/ 687704 h 2705408"/>
              <a:gd name="connsiteX2" fmla="*/ 2334144 w 2729766"/>
              <a:gd name="connsiteY2" fmla="*/ 2610534 h 2705408"/>
              <a:gd name="connsiteX3" fmla="*/ 917121 w 2729766"/>
              <a:gd name="connsiteY3" fmla="*/ 2547313 h 2705408"/>
              <a:gd name="connsiteX4" fmla="*/ 105020 w 2729766"/>
              <a:gd name="connsiteY4" fmla="*/ 1954392 h 2705408"/>
              <a:gd name="connsiteX5" fmla="*/ 243653 w 2729766"/>
              <a:gd name="connsiteY5" fmla="*/ 718513 h 2705408"/>
              <a:gd name="connsiteX6" fmla="*/ 897367 w 2729766"/>
              <a:gd name="connsiteY6" fmla="*/ 157926 h 2705408"/>
              <a:gd name="connsiteX0" fmla="*/ 897367 w 2729766"/>
              <a:gd name="connsiteY0" fmla="*/ 157926 h 2696979"/>
              <a:gd name="connsiteX1" fmla="*/ 2654441 w 2729766"/>
              <a:gd name="connsiteY1" fmla="*/ 687704 h 2696979"/>
              <a:gd name="connsiteX2" fmla="*/ 2334144 w 2729766"/>
              <a:gd name="connsiteY2" fmla="*/ 2610534 h 2696979"/>
              <a:gd name="connsiteX3" fmla="*/ 917121 w 2729766"/>
              <a:gd name="connsiteY3" fmla="*/ 2547313 h 2696979"/>
              <a:gd name="connsiteX4" fmla="*/ 105020 w 2729766"/>
              <a:gd name="connsiteY4" fmla="*/ 1954392 h 2696979"/>
              <a:gd name="connsiteX5" fmla="*/ 243653 w 2729766"/>
              <a:gd name="connsiteY5" fmla="*/ 718513 h 2696979"/>
              <a:gd name="connsiteX6" fmla="*/ 897367 w 2729766"/>
              <a:gd name="connsiteY6" fmla="*/ 157926 h 2696979"/>
              <a:gd name="connsiteX0" fmla="*/ 897367 w 2729766"/>
              <a:gd name="connsiteY0" fmla="*/ 157926 h 2702598"/>
              <a:gd name="connsiteX1" fmla="*/ 2654441 w 2729766"/>
              <a:gd name="connsiteY1" fmla="*/ 687704 h 2702598"/>
              <a:gd name="connsiteX2" fmla="*/ 2334144 w 2729766"/>
              <a:gd name="connsiteY2" fmla="*/ 2610534 h 2702598"/>
              <a:gd name="connsiteX3" fmla="*/ 917121 w 2729766"/>
              <a:gd name="connsiteY3" fmla="*/ 2547313 h 2702598"/>
              <a:gd name="connsiteX4" fmla="*/ 105020 w 2729766"/>
              <a:gd name="connsiteY4" fmla="*/ 1954392 h 2702598"/>
              <a:gd name="connsiteX5" fmla="*/ 243653 w 2729766"/>
              <a:gd name="connsiteY5" fmla="*/ 718513 h 2702598"/>
              <a:gd name="connsiteX6" fmla="*/ 897367 w 2729766"/>
              <a:gd name="connsiteY6" fmla="*/ 157926 h 2702598"/>
              <a:gd name="connsiteX0" fmla="*/ 897367 w 2736753"/>
              <a:gd name="connsiteY0" fmla="*/ 156732 h 2701404"/>
              <a:gd name="connsiteX1" fmla="*/ 2654441 w 2736753"/>
              <a:gd name="connsiteY1" fmla="*/ 686510 h 2701404"/>
              <a:gd name="connsiteX2" fmla="*/ 2334144 w 2736753"/>
              <a:gd name="connsiteY2" fmla="*/ 2609340 h 2701404"/>
              <a:gd name="connsiteX3" fmla="*/ 917121 w 2736753"/>
              <a:gd name="connsiteY3" fmla="*/ 2546119 h 2701404"/>
              <a:gd name="connsiteX4" fmla="*/ 105020 w 2736753"/>
              <a:gd name="connsiteY4" fmla="*/ 1953198 h 2701404"/>
              <a:gd name="connsiteX5" fmla="*/ 243653 w 2736753"/>
              <a:gd name="connsiteY5" fmla="*/ 717319 h 2701404"/>
              <a:gd name="connsiteX6" fmla="*/ 897367 w 2736753"/>
              <a:gd name="connsiteY6" fmla="*/ 156732 h 2701404"/>
              <a:gd name="connsiteX0" fmla="*/ 897367 w 2737180"/>
              <a:gd name="connsiteY0" fmla="*/ 160604 h 2705276"/>
              <a:gd name="connsiteX1" fmla="*/ 2654441 w 2737180"/>
              <a:gd name="connsiteY1" fmla="*/ 690382 h 2705276"/>
              <a:gd name="connsiteX2" fmla="*/ 2334144 w 2737180"/>
              <a:gd name="connsiteY2" fmla="*/ 2613212 h 2705276"/>
              <a:gd name="connsiteX3" fmla="*/ 917121 w 2737180"/>
              <a:gd name="connsiteY3" fmla="*/ 2549991 h 2705276"/>
              <a:gd name="connsiteX4" fmla="*/ 105020 w 2737180"/>
              <a:gd name="connsiteY4" fmla="*/ 1957070 h 2705276"/>
              <a:gd name="connsiteX5" fmla="*/ 243653 w 2737180"/>
              <a:gd name="connsiteY5" fmla="*/ 721191 h 2705276"/>
              <a:gd name="connsiteX6" fmla="*/ 897367 w 2737180"/>
              <a:gd name="connsiteY6" fmla="*/ 160604 h 2705276"/>
              <a:gd name="connsiteX0" fmla="*/ 897367 w 2742199"/>
              <a:gd name="connsiteY0" fmla="*/ 160604 h 2705276"/>
              <a:gd name="connsiteX1" fmla="*/ 2660791 w 2742199"/>
              <a:gd name="connsiteY1" fmla="*/ 690382 h 2705276"/>
              <a:gd name="connsiteX2" fmla="*/ 2334144 w 2742199"/>
              <a:gd name="connsiteY2" fmla="*/ 2613212 h 2705276"/>
              <a:gd name="connsiteX3" fmla="*/ 917121 w 2742199"/>
              <a:gd name="connsiteY3" fmla="*/ 2549991 h 2705276"/>
              <a:gd name="connsiteX4" fmla="*/ 105020 w 2742199"/>
              <a:gd name="connsiteY4" fmla="*/ 1957070 h 2705276"/>
              <a:gd name="connsiteX5" fmla="*/ 243653 w 2742199"/>
              <a:gd name="connsiteY5" fmla="*/ 721191 h 2705276"/>
              <a:gd name="connsiteX6" fmla="*/ 897367 w 2742199"/>
              <a:gd name="connsiteY6" fmla="*/ 160604 h 270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2199" h="2705276">
                <a:moveTo>
                  <a:pt x="897367" y="160604"/>
                </a:moveTo>
                <a:cubicBezTo>
                  <a:pt x="1829009" y="-266136"/>
                  <a:pt x="2507715" y="243350"/>
                  <a:pt x="2660791" y="690382"/>
                </a:cubicBezTo>
                <a:cubicBezTo>
                  <a:pt x="2850037" y="1243043"/>
                  <a:pt x="2696360" y="2256512"/>
                  <a:pt x="2334144" y="2613212"/>
                </a:cubicBezTo>
                <a:cubicBezTo>
                  <a:pt x="2036657" y="2798577"/>
                  <a:pt x="1286772" y="2665511"/>
                  <a:pt x="917121" y="2549991"/>
                </a:cubicBezTo>
                <a:cubicBezTo>
                  <a:pt x="628150" y="2459684"/>
                  <a:pt x="280109" y="2305121"/>
                  <a:pt x="105020" y="1957070"/>
                </a:cubicBezTo>
                <a:cubicBezTo>
                  <a:pt x="-166434" y="1331048"/>
                  <a:pt x="164930" y="858207"/>
                  <a:pt x="243653" y="721191"/>
                </a:cubicBezTo>
                <a:cubicBezTo>
                  <a:pt x="466554" y="408927"/>
                  <a:pt x="626546" y="312541"/>
                  <a:pt x="897367" y="16060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97CECEF-D639-D5A0-93A2-BFF6D549A4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87161" y="3235017"/>
            <a:ext cx="2986917" cy="3033467"/>
          </a:xfrm>
          <a:custGeom>
            <a:avLst/>
            <a:gdLst>
              <a:gd name="connsiteX0" fmla="*/ 0 w 3506788"/>
              <a:gd name="connsiteY0" fmla="*/ 1516857 h 3033713"/>
              <a:gd name="connsiteX1" fmla="*/ 1753394 w 3506788"/>
              <a:gd name="connsiteY1" fmla="*/ 0 h 3033713"/>
              <a:gd name="connsiteX2" fmla="*/ 3506788 w 3506788"/>
              <a:gd name="connsiteY2" fmla="*/ 0 h 3033713"/>
              <a:gd name="connsiteX3" fmla="*/ 3506788 w 3506788"/>
              <a:gd name="connsiteY3" fmla="*/ 1516857 h 3033713"/>
              <a:gd name="connsiteX4" fmla="*/ 1753394 w 3506788"/>
              <a:gd name="connsiteY4" fmla="*/ 3033714 h 3033713"/>
              <a:gd name="connsiteX5" fmla="*/ 0 w 3506788"/>
              <a:gd name="connsiteY5" fmla="*/ 1516857 h 3033713"/>
              <a:gd name="connsiteX0" fmla="*/ 13314 w 3520102"/>
              <a:gd name="connsiteY0" fmla="*/ 1516857 h 3033714"/>
              <a:gd name="connsiteX1" fmla="*/ 1237318 w 3520102"/>
              <a:gd name="connsiteY1" fmla="*/ 130629 h 3033714"/>
              <a:gd name="connsiteX2" fmla="*/ 3520102 w 3520102"/>
              <a:gd name="connsiteY2" fmla="*/ 0 h 3033714"/>
              <a:gd name="connsiteX3" fmla="*/ 3520102 w 3520102"/>
              <a:gd name="connsiteY3" fmla="*/ 1516857 h 3033714"/>
              <a:gd name="connsiteX4" fmla="*/ 1766708 w 3520102"/>
              <a:gd name="connsiteY4" fmla="*/ 3033714 h 3033714"/>
              <a:gd name="connsiteX5" fmla="*/ 13314 w 3520102"/>
              <a:gd name="connsiteY5" fmla="*/ 1516857 h 3033714"/>
              <a:gd name="connsiteX0" fmla="*/ 12760 w 3540173"/>
              <a:gd name="connsiteY0" fmla="*/ 1578734 h 3033794"/>
              <a:gd name="connsiteX1" fmla="*/ 1257389 w 3540173"/>
              <a:gd name="connsiteY1" fmla="*/ 130629 h 3033794"/>
              <a:gd name="connsiteX2" fmla="*/ 3540173 w 3540173"/>
              <a:gd name="connsiteY2" fmla="*/ 0 h 3033794"/>
              <a:gd name="connsiteX3" fmla="*/ 3540173 w 3540173"/>
              <a:gd name="connsiteY3" fmla="*/ 1516857 h 3033794"/>
              <a:gd name="connsiteX4" fmla="*/ 1786779 w 3540173"/>
              <a:gd name="connsiteY4" fmla="*/ 3033714 h 3033794"/>
              <a:gd name="connsiteX5" fmla="*/ 12760 w 3540173"/>
              <a:gd name="connsiteY5" fmla="*/ 1578734 h 3033794"/>
              <a:gd name="connsiteX0" fmla="*/ 4980 w 3532393"/>
              <a:gd name="connsiteY0" fmla="*/ 1578734 h 3130041"/>
              <a:gd name="connsiteX1" fmla="*/ 1249609 w 3532393"/>
              <a:gd name="connsiteY1" fmla="*/ 130629 h 3130041"/>
              <a:gd name="connsiteX2" fmla="*/ 3532393 w 3532393"/>
              <a:gd name="connsiteY2" fmla="*/ 0 h 3130041"/>
              <a:gd name="connsiteX3" fmla="*/ 3532393 w 3532393"/>
              <a:gd name="connsiteY3" fmla="*/ 1516857 h 3130041"/>
              <a:gd name="connsiteX4" fmla="*/ 1552117 w 3532393"/>
              <a:gd name="connsiteY4" fmla="*/ 3129967 h 3130041"/>
              <a:gd name="connsiteX5" fmla="*/ 4980 w 3532393"/>
              <a:gd name="connsiteY5" fmla="*/ 1578734 h 3130041"/>
              <a:gd name="connsiteX0" fmla="*/ 4980 w 3532393"/>
              <a:gd name="connsiteY0" fmla="*/ 1448105 h 2999412"/>
              <a:gd name="connsiteX1" fmla="*/ 1249609 w 3532393"/>
              <a:gd name="connsiteY1" fmla="*/ 0 h 2999412"/>
              <a:gd name="connsiteX2" fmla="*/ 2714245 w 3532393"/>
              <a:gd name="connsiteY2" fmla="*/ 178754 h 2999412"/>
              <a:gd name="connsiteX3" fmla="*/ 3532393 w 3532393"/>
              <a:gd name="connsiteY3" fmla="*/ 1386228 h 2999412"/>
              <a:gd name="connsiteX4" fmla="*/ 1552117 w 3532393"/>
              <a:gd name="connsiteY4" fmla="*/ 2999338 h 2999412"/>
              <a:gd name="connsiteX5" fmla="*/ 4980 w 3532393"/>
              <a:gd name="connsiteY5" fmla="*/ 1448105 h 2999412"/>
              <a:gd name="connsiteX0" fmla="*/ 4980 w 2996129"/>
              <a:gd name="connsiteY0" fmla="*/ 1448105 h 2999682"/>
              <a:gd name="connsiteX1" fmla="*/ 1249609 w 2996129"/>
              <a:gd name="connsiteY1" fmla="*/ 0 h 2999682"/>
              <a:gd name="connsiteX2" fmla="*/ 2714245 w 2996129"/>
              <a:gd name="connsiteY2" fmla="*/ 178754 h 2999682"/>
              <a:gd name="connsiteX3" fmla="*/ 2996129 w 2996129"/>
              <a:gd name="connsiteY3" fmla="*/ 1551233 h 2999682"/>
              <a:gd name="connsiteX4" fmla="*/ 1552117 w 2996129"/>
              <a:gd name="connsiteY4" fmla="*/ 2999338 h 2999682"/>
              <a:gd name="connsiteX5" fmla="*/ 4980 w 2996129"/>
              <a:gd name="connsiteY5" fmla="*/ 1448105 h 2999682"/>
              <a:gd name="connsiteX0" fmla="*/ 8612 w 2821006"/>
              <a:gd name="connsiteY0" fmla="*/ 1984370 h 3005393"/>
              <a:gd name="connsiteX1" fmla="*/ 1074486 w 2821006"/>
              <a:gd name="connsiteY1" fmla="*/ 0 h 3005393"/>
              <a:gd name="connsiteX2" fmla="*/ 2539122 w 2821006"/>
              <a:gd name="connsiteY2" fmla="*/ 178754 h 3005393"/>
              <a:gd name="connsiteX3" fmla="*/ 2821006 w 2821006"/>
              <a:gd name="connsiteY3" fmla="*/ 1551233 h 3005393"/>
              <a:gd name="connsiteX4" fmla="*/ 1376994 w 2821006"/>
              <a:gd name="connsiteY4" fmla="*/ 2999338 h 3005393"/>
              <a:gd name="connsiteX5" fmla="*/ 8612 w 2821006"/>
              <a:gd name="connsiteY5" fmla="*/ 1984370 h 3005393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578965 w 2860849"/>
              <a:gd name="connsiteY2" fmla="*/ 178754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52943 w 2865337"/>
              <a:gd name="connsiteY0" fmla="*/ 1997070 h 2936326"/>
              <a:gd name="connsiteX1" fmla="*/ 1090242 w 2865337"/>
              <a:gd name="connsiteY1" fmla="*/ 0 h 2936326"/>
              <a:gd name="connsiteX2" fmla="*/ 2650128 w 2865337"/>
              <a:gd name="connsiteY2" fmla="*/ 245429 h 2936326"/>
              <a:gd name="connsiteX3" fmla="*/ 2865337 w 2865337"/>
              <a:gd name="connsiteY3" fmla="*/ 1563933 h 2936326"/>
              <a:gd name="connsiteX4" fmla="*/ 2150095 w 2865337"/>
              <a:gd name="connsiteY4" fmla="*/ 2929536 h 2936326"/>
              <a:gd name="connsiteX5" fmla="*/ 52943 w 2865337"/>
              <a:gd name="connsiteY5" fmla="*/ 1997070 h 2936326"/>
              <a:gd name="connsiteX0" fmla="*/ 52943 w 2865337"/>
              <a:gd name="connsiteY0" fmla="*/ 2011828 h 2951084"/>
              <a:gd name="connsiteX1" fmla="*/ 1090242 w 2865337"/>
              <a:gd name="connsiteY1" fmla="*/ 14758 h 2951084"/>
              <a:gd name="connsiteX2" fmla="*/ 2650128 w 2865337"/>
              <a:gd name="connsiteY2" fmla="*/ 260187 h 2951084"/>
              <a:gd name="connsiteX3" fmla="*/ 2865337 w 2865337"/>
              <a:gd name="connsiteY3" fmla="*/ 1578691 h 2951084"/>
              <a:gd name="connsiteX4" fmla="*/ 2150095 w 2865337"/>
              <a:gd name="connsiteY4" fmla="*/ 2944294 h 2951084"/>
              <a:gd name="connsiteX5" fmla="*/ 52943 w 2865337"/>
              <a:gd name="connsiteY5" fmla="*/ 2011828 h 2951084"/>
              <a:gd name="connsiteX0" fmla="*/ 52006 w 2873925"/>
              <a:gd name="connsiteY0" fmla="*/ 2030878 h 2951864"/>
              <a:gd name="connsiteX1" fmla="*/ 1098830 w 2873925"/>
              <a:gd name="connsiteY1" fmla="*/ 14758 h 2951864"/>
              <a:gd name="connsiteX2" fmla="*/ 2658716 w 2873925"/>
              <a:gd name="connsiteY2" fmla="*/ 260187 h 2951864"/>
              <a:gd name="connsiteX3" fmla="*/ 2873925 w 2873925"/>
              <a:gd name="connsiteY3" fmla="*/ 1578691 h 2951864"/>
              <a:gd name="connsiteX4" fmla="*/ 2158683 w 2873925"/>
              <a:gd name="connsiteY4" fmla="*/ 2944294 h 2951864"/>
              <a:gd name="connsiteX5" fmla="*/ 52006 w 2873925"/>
              <a:gd name="connsiteY5" fmla="*/ 2030878 h 2951864"/>
              <a:gd name="connsiteX0" fmla="*/ 183768 w 3005687"/>
              <a:gd name="connsiteY0" fmla="*/ 2030878 h 2983821"/>
              <a:gd name="connsiteX1" fmla="*/ 1230592 w 3005687"/>
              <a:gd name="connsiteY1" fmla="*/ 14758 h 2983821"/>
              <a:gd name="connsiteX2" fmla="*/ 2790478 w 3005687"/>
              <a:gd name="connsiteY2" fmla="*/ 260187 h 2983821"/>
              <a:gd name="connsiteX3" fmla="*/ 3005687 w 3005687"/>
              <a:gd name="connsiteY3" fmla="*/ 1578691 h 2983821"/>
              <a:gd name="connsiteX4" fmla="*/ 2290445 w 3005687"/>
              <a:gd name="connsiteY4" fmla="*/ 2944294 h 2983821"/>
              <a:gd name="connsiteX5" fmla="*/ 183768 w 3005687"/>
              <a:gd name="connsiteY5" fmla="*/ 2030878 h 2983821"/>
              <a:gd name="connsiteX0" fmla="*/ 184222 w 3006141"/>
              <a:gd name="connsiteY0" fmla="*/ 2030878 h 2983821"/>
              <a:gd name="connsiteX1" fmla="*/ 1231046 w 3006141"/>
              <a:gd name="connsiteY1" fmla="*/ 14758 h 2983821"/>
              <a:gd name="connsiteX2" fmla="*/ 2790932 w 3006141"/>
              <a:gd name="connsiteY2" fmla="*/ 260187 h 2983821"/>
              <a:gd name="connsiteX3" fmla="*/ 3006141 w 3006141"/>
              <a:gd name="connsiteY3" fmla="*/ 1578691 h 2983821"/>
              <a:gd name="connsiteX4" fmla="*/ 2290899 w 3006141"/>
              <a:gd name="connsiteY4" fmla="*/ 2944294 h 2983821"/>
              <a:gd name="connsiteX5" fmla="*/ 184222 w 3006141"/>
              <a:gd name="connsiteY5" fmla="*/ 2030878 h 2983821"/>
              <a:gd name="connsiteX0" fmla="*/ 57059 w 2878978"/>
              <a:gd name="connsiteY0" fmla="*/ 2030878 h 2951864"/>
              <a:gd name="connsiteX1" fmla="*/ 1075308 w 2878978"/>
              <a:gd name="connsiteY1" fmla="*/ 14758 h 2951864"/>
              <a:gd name="connsiteX2" fmla="*/ 2663769 w 2878978"/>
              <a:gd name="connsiteY2" fmla="*/ 260187 h 2951864"/>
              <a:gd name="connsiteX3" fmla="*/ 2878978 w 2878978"/>
              <a:gd name="connsiteY3" fmla="*/ 1578691 h 2951864"/>
              <a:gd name="connsiteX4" fmla="*/ 2163736 w 2878978"/>
              <a:gd name="connsiteY4" fmla="*/ 2944294 h 2951864"/>
              <a:gd name="connsiteX5" fmla="*/ 57059 w 2878978"/>
              <a:gd name="connsiteY5" fmla="*/ 2030878 h 2951864"/>
              <a:gd name="connsiteX0" fmla="*/ 57059 w 2878978"/>
              <a:gd name="connsiteY0" fmla="*/ 2042089 h 2963075"/>
              <a:gd name="connsiteX1" fmla="*/ 1075308 w 2878978"/>
              <a:gd name="connsiteY1" fmla="*/ 25969 h 2963075"/>
              <a:gd name="connsiteX2" fmla="*/ 2663769 w 2878978"/>
              <a:gd name="connsiteY2" fmla="*/ 271398 h 2963075"/>
              <a:gd name="connsiteX3" fmla="*/ 2878978 w 2878978"/>
              <a:gd name="connsiteY3" fmla="*/ 1589902 h 2963075"/>
              <a:gd name="connsiteX4" fmla="*/ 2163736 w 2878978"/>
              <a:gd name="connsiteY4" fmla="*/ 2955505 h 2963075"/>
              <a:gd name="connsiteX5" fmla="*/ 57059 w 2878978"/>
              <a:gd name="connsiteY5" fmla="*/ 2042089 h 2963075"/>
              <a:gd name="connsiteX0" fmla="*/ 57059 w 2878978"/>
              <a:gd name="connsiteY0" fmla="*/ 2034614 h 2955600"/>
              <a:gd name="connsiteX1" fmla="*/ 1075308 w 2878978"/>
              <a:gd name="connsiteY1" fmla="*/ 18494 h 2955600"/>
              <a:gd name="connsiteX2" fmla="*/ 2587569 w 2878978"/>
              <a:gd name="connsiteY2" fmla="*/ 292498 h 2955600"/>
              <a:gd name="connsiteX3" fmla="*/ 2878978 w 2878978"/>
              <a:gd name="connsiteY3" fmla="*/ 1582427 h 2955600"/>
              <a:gd name="connsiteX4" fmla="*/ 2163736 w 2878978"/>
              <a:gd name="connsiteY4" fmla="*/ 2948030 h 2955600"/>
              <a:gd name="connsiteX5" fmla="*/ 57059 w 2878978"/>
              <a:gd name="connsiteY5" fmla="*/ 2034614 h 295560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3392 h 2964378"/>
              <a:gd name="connsiteX1" fmla="*/ 1075308 w 2878978"/>
              <a:gd name="connsiteY1" fmla="*/ 27272 h 2964378"/>
              <a:gd name="connsiteX2" fmla="*/ 2673294 w 2878978"/>
              <a:gd name="connsiteY2" fmla="*/ 279051 h 2964378"/>
              <a:gd name="connsiteX3" fmla="*/ 2878978 w 2878978"/>
              <a:gd name="connsiteY3" fmla="*/ 1591205 h 2964378"/>
              <a:gd name="connsiteX4" fmla="*/ 2163736 w 2878978"/>
              <a:gd name="connsiteY4" fmla="*/ 2956808 h 2964378"/>
              <a:gd name="connsiteX5" fmla="*/ 57059 w 2878978"/>
              <a:gd name="connsiteY5" fmla="*/ 2043392 h 2964378"/>
              <a:gd name="connsiteX0" fmla="*/ 158607 w 2980526"/>
              <a:gd name="connsiteY0" fmla="*/ 2043392 h 2964378"/>
              <a:gd name="connsiteX1" fmla="*/ 1176856 w 2980526"/>
              <a:gd name="connsiteY1" fmla="*/ 27272 h 2964378"/>
              <a:gd name="connsiteX2" fmla="*/ 2774842 w 2980526"/>
              <a:gd name="connsiteY2" fmla="*/ 279051 h 2964378"/>
              <a:gd name="connsiteX3" fmla="*/ 2980526 w 2980526"/>
              <a:gd name="connsiteY3" fmla="*/ 1591205 h 2964378"/>
              <a:gd name="connsiteX4" fmla="*/ 2265284 w 2980526"/>
              <a:gd name="connsiteY4" fmla="*/ 2956808 h 2964378"/>
              <a:gd name="connsiteX5" fmla="*/ 158607 w 2980526"/>
              <a:gd name="connsiteY5" fmla="*/ 2043392 h 2964378"/>
              <a:gd name="connsiteX0" fmla="*/ 186449 w 3008368"/>
              <a:gd name="connsiteY0" fmla="*/ 2043392 h 2963846"/>
              <a:gd name="connsiteX1" fmla="*/ 1204698 w 3008368"/>
              <a:gd name="connsiteY1" fmla="*/ 27272 h 2963846"/>
              <a:gd name="connsiteX2" fmla="*/ 2802684 w 3008368"/>
              <a:gd name="connsiteY2" fmla="*/ 279051 h 2963846"/>
              <a:gd name="connsiteX3" fmla="*/ 3008368 w 3008368"/>
              <a:gd name="connsiteY3" fmla="*/ 1591205 h 2963846"/>
              <a:gd name="connsiteX4" fmla="*/ 2293126 w 3008368"/>
              <a:gd name="connsiteY4" fmla="*/ 2956808 h 2963846"/>
              <a:gd name="connsiteX5" fmla="*/ 186449 w 3008368"/>
              <a:gd name="connsiteY5" fmla="*/ 2043392 h 2963846"/>
              <a:gd name="connsiteX0" fmla="*/ 182265 w 3004184"/>
              <a:gd name="connsiteY0" fmla="*/ 2043392 h 2963846"/>
              <a:gd name="connsiteX1" fmla="*/ 1200514 w 3004184"/>
              <a:gd name="connsiteY1" fmla="*/ 27272 h 2963846"/>
              <a:gd name="connsiteX2" fmla="*/ 2798500 w 3004184"/>
              <a:gd name="connsiteY2" fmla="*/ 279051 h 2963846"/>
              <a:gd name="connsiteX3" fmla="*/ 3004184 w 3004184"/>
              <a:gd name="connsiteY3" fmla="*/ 1591205 h 2963846"/>
              <a:gd name="connsiteX4" fmla="*/ 2288942 w 3004184"/>
              <a:gd name="connsiteY4" fmla="*/ 2956808 h 2963846"/>
              <a:gd name="connsiteX5" fmla="*/ 182265 w 3004184"/>
              <a:gd name="connsiteY5" fmla="*/ 2043392 h 2963846"/>
              <a:gd name="connsiteX0" fmla="*/ 182265 w 3051811"/>
              <a:gd name="connsiteY0" fmla="*/ 2043392 h 3062464"/>
              <a:gd name="connsiteX1" fmla="*/ 1200514 w 3051811"/>
              <a:gd name="connsiteY1" fmla="*/ 27272 h 3062464"/>
              <a:gd name="connsiteX2" fmla="*/ 2798500 w 3051811"/>
              <a:gd name="connsiteY2" fmla="*/ 279051 h 3062464"/>
              <a:gd name="connsiteX3" fmla="*/ 3004184 w 3051811"/>
              <a:gd name="connsiteY3" fmla="*/ 1591205 h 3062464"/>
              <a:gd name="connsiteX4" fmla="*/ 2288942 w 3051811"/>
              <a:gd name="connsiteY4" fmla="*/ 2956808 h 3062464"/>
              <a:gd name="connsiteX5" fmla="*/ 182265 w 3051811"/>
              <a:gd name="connsiteY5" fmla="*/ 2043392 h 3062464"/>
              <a:gd name="connsiteX0" fmla="*/ 193442 w 3062988"/>
              <a:gd name="connsiteY0" fmla="*/ 2043392 h 3066406"/>
              <a:gd name="connsiteX1" fmla="*/ 1211691 w 3062988"/>
              <a:gd name="connsiteY1" fmla="*/ 27272 h 3066406"/>
              <a:gd name="connsiteX2" fmla="*/ 2809677 w 3062988"/>
              <a:gd name="connsiteY2" fmla="*/ 279051 h 3066406"/>
              <a:gd name="connsiteX3" fmla="*/ 3015361 w 3062988"/>
              <a:gd name="connsiteY3" fmla="*/ 1591205 h 3066406"/>
              <a:gd name="connsiteX4" fmla="*/ 2300119 w 3062988"/>
              <a:gd name="connsiteY4" fmla="*/ 2956808 h 3066406"/>
              <a:gd name="connsiteX5" fmla="*/ 193442 w 3062988"/>
              <a:gd name="connsiteY5" fmla="*/ 2043392 h 3066406"/>
              <a:gd name="connsiteX0" fmla="*/ 189250 w 3058796"/>
              <a:gd name="connsiteY0" fmla="*/ 2043392 h 3064799"/>
              <a:gd name="connsiteX1" fmla="*/ 1207499 w 3058796"/>
              <a:gd name="connsiteY1" fmla="*/ 27272 h 3064799"/>
              <a:gd name="connsiteX2" fmla="*/ 2805485 w 3058796"/>
              <a:gd name="connsiteY2" fmla="*/ 279051 h 3064799"/>
              <a:gd name="connsiteX3" fmla="*/ 3011169 w 3058796"/>
              <a:gd name="connsiteY3" fmla="*/ 1591205 h 3064799"/>
              <a:gd name="connsiteX4" fmla="*/ 2295927 w 3058796"/>
              <a:gd name="connsiteY4" fmla="*/ 2956808 h 3064799"/>
              <a:gd name="connsiteX5" fmla="*/ 189250 w 3058796"/>
              <a:gd name="connsiteY5" fmla="*/ 2043392 h 3064799"/>
              <a:gd name="connsiteX0" fmla="*/ 186456 w 3056002"/>
              <a:gd name="connsiteY0" fmla="*/ 2043392 h 3063750"/>
              <a:gd name="connsiteX1" fmla="*/ 1204705 w 3056002"/>
              <a:gd name="connsiteY1" fmla="*/ 27272 h 3063750"/>
              <a:gd name="connsiteX2" fmla="*/ 2802691 w 3056002"/>
              <a:gd name="connsiteY2" fmla="*/ 279051 h 3063750"/>
              <a:gd name="connsiteX3" fmla="*/ 3008375 w 3056002"/>
              <a:gd name="connsiteY3" fmla="*/ 1591205 h 3063750"/>
              <a:gd name="connsiteX4" fmla="*/ 2293133 w 3056002"/>
              <a:gd name="connsiteY4" fmla="*/ 2956808 h 3063750"/>
              <a:gd name="connsiteX5" fmla="*/ 186456 w 3056002"/>
              <a:gd name="connsiteY5" fmla="*/ 2043392 h 3063750"/>
              <a:gd name="connsiteX0" fmla="*/ 186456 w 3033851"/>
              <a:gd name="connsiteY0" fmla="*/ 2043392 h 3063750"/>
              <a:gd name="connsiteX1" fmla="*/ 1204705 w 3033851"/>
              <a:gd name="connsiteY1" fmla="*/ 27272 h 3063750"/>
              <a:gd name="connsiteX2" fmla="*/ 2802691 w 3033851"/>
              <a:gd name="connsiteY2" fmla="*/ 279051 h 3063750"/>
              <a:gd name="connsiteX3" fmla="*/ 3008375 w 3033851"/>
              <a:gd name="connsiteY3" fmla="*/ 1591205 h 3063750"/>
              <a:gd name="connsiteX4" fmla="*/ 2293133 w 3033851"/>
              <a:gd name="connsiteY4" fmla="*/ 2956808 h 3063750"/>
              <a:gd name="connsiteX5" fmla="*/ 186456 w 3033851"/>
              <a:gd name="connsiteY5" fmla="*/ 2043392 h 3063750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186456 w 3008493"/>
              <a:gd name="connsiteY0" fmla="*/ 2043392 h 3032152"/>
              <a:gd name="connsiteX1" fmla="*/ 1204705 w 3008493"/>
              <a:gd name="connsiteY1" fmla="*/ 27272 h 3032152"/>
              <a:gd name="connsiteX2" fmla="*/ 2802691 w 3008493"/>
              <a:gd name="connsiteY2" fmla="*/ 279051 h 3032152"/>
              <a:gd name="connsiteX3" fmla="*/ 3008375 w 3008493"/>
              <a:gd name="connsiteY3" fmla="*/ 1591205 h 3032152"/>
              <a:gd name="connsiteX4" fmla="*/ 2293133 w 3008493"/>
              <a:gd name="connsiteY4" fmla="*/ 2956808 h 3032152"/>
              <a:gd name="connsiteX5" fmla="*/ 186456 w 3008493"/>
              <a:gd name="connsiteY5" fmla="*/ 2043392 h 3032152"/>
              <a:gd name="connsiteX0" fmla="*/ 186456 w 3015930"/>
              <a:gd name="connsiteY0" fmla="*/ 2043392 h 3032152"/>
              <a:gd name="connsiteX1" fmla="*/ 1204705 w 3015930"/>
              <a:gd name="connsiteY1" fmla="*/ 27272 h 3032152"/>
              <a:gd name="connsiteX2" fmla="*/ 2802691 w 3015930"/>
              <a:gd name="connsiteY2" fmla="*/ 279051 h 3032152"/>
              <a:gd name="connsiteX3" fmla="*/ 3008375 w 3015930"/>
              <a:gd name="connsiteY3" fmla="*/ 1591205 h 3032152"/>
              <a:gd name="connsiteX4" fmla="*/ 2293133 w 3015930"/>
              <a:gd name="connsiteY4" fmla="*/ 2956808 h 3032152"/>
              <a:gd name="connsiteX5" fmla="*/ 186456 w 3015930"/>
              <a:gd name="connsiteY5" fmla="*/ 2043392 h 3032152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66758 w 2888677"/>
              <a:gd name="connsiteY0" fmla="*/ 2043392 h 3076440"/>
              <a:gd name="connsiteX1" fmla="*/ 1085007 w 2888677"/>
              <a:gd name="connsiteY1" fmla="*/ 27272 h 3076440"/>
              <a:gd name="connsiteX2" fmla="*/ 2682993 w 2888677"/>
              <a:gd name="connsiteY2" fmla="*/ 279051 h 3076440"/>
              <a:gd name="connsiteX3" fmla="*/ 2888677 w 2888677"/>
              <a:gd name="connsiteY3" fmla="*/ 1591205 h 3076440"/>
              <a:gd name="connsiteX4" fmla="*/ 2173435 w 2888677"/>
              <a:gd name="connsiteY4" fmla="*/ 2956808 h 3076440"/>
              <a:gd name="connsiteX5" fmla="*/ 970001 w 2888677"/>
              <a:gd name="connsiteY5" fmla="*/ 2903582 h 3076440"/>
              <a:gd name="connsiteX6" fmla="*/ 66758 w 2888677"/>
              <a:gd name="connsiteY6" fmla="*/ 2043392 h 3076440"/>
              <a:gd name="connsiteX0" fmla="*/ 183419 w 3005338"/>
              <a:gd name="connsiteY0" fmla="*/ 2043392 h 3076440"/>
              <a:gd name="connsiteX1" fmla="*/ 1201668 w 3005338"/>
              <a:gd name="connsiteY1" fmla="*/ 27272 h 3076440"/>
              <a:gd name="connsiteX2" fmla="*/ 2799654 w 3005338"/>
              <a:gd name="connsiteY2" fmla="*/ 279051 h 3076440"/>
              <a:gd name="connsiteX3" fmla="*/ 3005338 w 3005338"/>
              <a:gd name="connsiteY3" fmla="*/ 1591205 h 3076440"/>
              <a:gd name="connsiteX4" fmla="*/ 2290096 w 3005338"/>
              <a:gd name="connsiteY4" fmla="*/ 2956808 h 3076440"/>
              <a:gd name="connsiteX5" fmla="*/ 1086662 w 3005338"/>
              <a:gd name="connsiteY5" fmla="*/ 2903582 h 3076440"/>
              <a:gd name="connsiteX6" fmla="*/ 183419 w 3005338"/>
              <a:gd name="connsiteY6" fmla="*/ 2043392 h 3076440"/>
              <a:gd name="connsiteX0" fmla="*/ 183419 w 3005338"/>
              <a:gd name="connsiteY0" fmla="*/ 2043392 h 3062211"/>
              <a:gd name="connsiteX1" fmla="*/ 1201668 w 3005338"/>
              <a:gd name="connsiteY1" fmla="*/ 27272 h 3062211"/>
              <a:gd name="connsiteX2" fmla="*/ 2799654 w 3005338"/>
              <a:gd name="connsiteY2" fmla="*/ 279051 h 3062211"/>
              <a:gd name="connsiteX3" fmla="*/ 3005338 w 3005338"/>
              <a:gd name="connsiteY3" fmla="*/ 1591205 h 3062211"/>
              <a:gd name="connsiteX4" fmla="*/ 2309146 w 3005338"/>
              <a:gd name="connsiteY4" fmla="*/ 2934583 h 3062211"/>
              <a:gd name="connsiteX5" fmla="*/ 1086662 w 3005338"/>
              <a:gd name="connsiteY5" fmla="*/ 2903582 h 3062211"/>
              <a:gd name="connsiteX6" fmla="*/ 183419 w 3005338"/>
              <a:gd name="connsiteY6" fmla="*/ 2043392 h 3062211"/>
              <a:gd name="connsiteX0" fmla="*/ 183419 w 2964253"/>
              <a:gd name="connsiteY0" fmla="*/ 2043392 h 3062211"/>
              <a:gd name="connsiteX1" fmla="*/ 1201668 w 2964253"/>
              <a:gd name="connsiteY1" fmla="*/ 27272 h 3062211"/>
              <a:gd name="connsiteX2" fmla="*/ 2799654 w 2964253"/>
              <a:gd name="connsiteY2" fmla="*/ 279051 h 3062211"/>
              <a:gd name="connsiteX3" fmla="*/ 2960888 w 2964253"/>
              <a:gd name="connsiteY3" fmla="*/ 1591205 h 3062211"/>
              <a:gd name="connsiteX4" fmla="*/ 2309146 w 2964253"/>
              <a:gd name="connsiteY4" fmla="*/ 2934583 h 3062211"/>
              <a:gd name="connsiteX5" fmla="*/ 1086662 w 2964253"/>
              <a:gd name="connsiteY5" fmla="*/ 2903582 h 3062211"/>
              <a:gd name="connsiteX6" fmla="*/ 183419 w 2964253"/>
              <a:gd name="connsiteY6" fmla="*/ 2043392 h 3062211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2998137"/>
              <a:gd name="connsiteY0" fmla="*/ 2043392 h 3056607"/>
              <a:gd name="connsiteX1" fmla="*/ 1201668 w 2998137"/>
              <a:gd name="connsiteY1" fmla="*/ 27272 h 3056607"/>
              <a:gd name="connsiteX2" fmla="*/ 2799654 w 2998137"/>
              <a:gd name="connsiteY2" fmla="*/ 279051 h 3056607"/>
              <a:gd name="connsiteX3" fmla="*/ 2992638 w 2998137"/>
              <a:gd name="connsiteY3" fmla="*/ 1670580 h 3056607"/>
              <a:gd name="connsiteX4" fmla="*/ 2309146 w 2998137"/>
              <a:gd name="connsiteY4" fmla="*/ 2934583 h 3056607"/>
              <a:gd name="connsiteX5" fmla="*/ 1086662 w 2998137"/>
              <a:gd name="connsiteY5" fmla="*/ 2903582 h 3056607"/>
              <a:gd name="connsiteX6" fmla="*/ 183419 w 2998137"/>
              <a:gd name="connsiteY6" fmla="*/ 2043392 h 3056607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0914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2819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6037"/>
              <a:gd name="connsiteX1" fmla="*/ 1201668 w 3006374"/>
              <a:gd name="connsiteY1" fmla="*/ 27272 h 3066037"/>
              <a:gd name="connsiteX2" fmla="*/ 2799654 w 3006374"/>
              <a:gd name="connsiteY2" fmla="*/ 279051 h 3066037"/>
              <a:gd name="connsiteX3" fmla="*/ 2992638 w 3006374"/>
              <a:gd name="connsiteY3" fmla="*/ 1670580 h 3066037"/>
              <a:gd name="connsiteX4" fmla="*/ 2328196 w 3006374"/>
              <a:gd name="connsiteY4" fmla="*/ 2934583 h 3066037"/>
              <a:gd name="connsiteX5" fmla="*/ 1086662 w 3006374"/>
              <a:gd name="connsiteY5" fmla="*/ 2903582 h 3066037"/>
              <a:gd name="connsiteX6" fmla="*/ 183419 w 3006374"/>
              <a:gd name="connsiteY6" fmla="*/ 2043392 h 3066037"/>
              <a:gd name="connsiteX0" fmla="*/ 183419 w 3006374"/>
              <a:gd name="connsiteY0" fmla="*/ 2043392 h 3064685"/>
              <a:gd name="connsiteX1" fmla="*/ 1201668 w 3006374"/>
              <a:gd name="connsiteY1" fmla="*/ 27272 h 3064685"/>
              <a:gd name="connsiteX2" fmla="*/ 2799654 w 3006374"/>
              <a:gd name="connsiteY2" fmla="*/ 279051 h 3064685"/>
              <a:gd name="connsiteX3" fmla="*/ 2992638 w 3006374"/>
              <a:gd name="connsiteY3" fmla="*/ 1670580 h 3064685"/>
              <a:gd name="connsiteX4" fmla="*/ 2328196 w 3006374"/>
              <a:gd name="connsiteY4" fmla="*/ 2934583 h 3064685"/>
              <a:gd name="connsiteX5" fmla="*/ 1086662 w 3006374"/>
              <a:gd name="connsiteY5" fmla="*/ 2903582 h 3064685"/>
              <a:gd name="connsiteX6" fmla="*/ 183419 w 3006374"/>
              <a:gd name="connsiteY6" fmla="*/ 2043392 h 3064685"/>
              <a:gd name="connsiteX0" fmla="*/ 183419 w 3006374"/>
              <a:gd name="connsiteY0" fmla="*/ 2043392 h 3063726"/>
              <a:gd name="connsiteX1" fmla="*/ 1201668 w 3006374"/>
              <a:gd name="connsiteY1" fmla="*/ 27272 h 3063726"/>
              <a:gd name="connsiteX2" fmla="*/ 2799654 w 3006374"/>
              <a:gd name="connsiteY2" fmla="*/ 279051 h 3063726"/>
              <a:gd name="connsiteX3" fmla="*/ 2992638 w 3006374"/>
              <a:gd name="connsiteY3" fmla="*/ 1670580 h 3063726"/>
              <a:gd name="connsiteX4" fmla="*/ 2328196 w 3006374"/>
              <a:gd name="connsiteY4" fmla="*/ 2934583 h 3063726"/>
              <a:gd name="connsiteX5" fmla="*/ 1086662 w 3006374"/>
              <a:gd name="connsiteY5" fmla="*/ 2903582 h 3063726"/>
              <a:gd name="connsiteX6" fmla="*/ 183419 w 3006374"/>
              <a:gd name="connsiteY6" fmla="*/ 2043392 h 3063726"/>
              <a:gd name="connsiteX0" fmla="*/ 66988 w 2889943"/>
              <a:gd name="connsiteY0" fmla="*/ 2043392 h 3057072"/>
              <a:gd name="connsiteX1" fmla="*/ 1085237 w 2889943"/>
              <a:gd name="connsiteY1" fmla="*/ 27272 h 3057072"/>
              <a:gd name="connsiteX2" fmla="*/ 2683223 w 2889943"/>
              <a:gd name="connsiteY2" fmla="*/ 279051 h 3057072"/>
              <a:gd name="connsiteX3" fmla="*/ 2876207 w 2889943"/>
              <a:gd name="connsiteY3" fmla="*/ 1670580 h 3057072"/>
              <a:gd name="connsiteX4" fmla="*/ 2211765 w 2889943"/>
              <a:gd name="connsiteY4" fmla="*/ 2934583 h 3057072"/>
              <a:gd name="connsiteX5" fmla="*/ 973406 w 2889943"/>
              <a:gd name="connsiteY5" fmla="*/ 2906757 h 3057072"/>
              <a:gd name="connsiteX6" fmla="*/ 66988 w 2889943"/>
              <a:gd name="connsiteY6" fmla="*/ 2043392 h 3057072"/>
              <a:gd name="connsiteX0" fmla="*/ 66988 w 2889943"/>
              <a:gd name="connsiteY0" fmla="*/ 2043392 h 3068362"/>
              <a:gd name="connsiteX1" fmla="*/ 1085237 w 2889943"/>
              <a:gd name="connsiteY1" fmla="*/ 27272 h 3068362"/>
              <a:gd name="connsiteX2" fmla="*/ 2683223 w 2889943"/>
              <a:gd name="connsiteY2" fmla="*/ 279051 h 3068362"/>
              <a:gd name="connsiteX3" fmla="*/ 2876207 w 2889943"/>
              <a:gd name="connsiteY3" fmla="*/ 1670580 h 3068362"/>
              <a:gd name="connsiteX4" fmla="*/ 2211765 w 2889943"/>
              <a:gd name="connsiteY4" fmla="*/ 2934583 h 3068362"/>
              <a:gd name="connsiteX5" fmla="*/ 973406 w 2889943"/>
              <a:gd name="connsiteY5" fmla="*/ 2906757 h 3068362"/>
              <a:gd name="connsiteX6" fmla="*/ 66988 w 2889943"/>
              <a:gd name="connsiteY6" fmla="*/ 2043392 h 3068362"/>
              <a:gd name="connsiteX0" fmla="*/ 66988 w 2889943"/>
              <a:gd name="connsiteY0" fmla="*/ 2043392 h 3060647"/>
              <a:gd name="connsiteX1" fmla="*/ 1085237 w 2889943"/>
              <a:gd name="connsiteY1" fmla="*/ 27272 h 3060647"/>
              <a:gd name="connsiteX2" fmla="*/ 2683223 w 2889943"/>
              <a:gd name="connsiteY2" fmla="*/ 279051 h 3060647"/>
              <a:gd name="connsiteX3" fmla="*/ 2876207 w 2889943"/>
              <a:gd name="connsiteY3" fmla="*/ 1670580 h 3060647"/>
              <a:gd name="connsiteX4" fmla="*/ 2211765 w 2889943"/>
              <a:gd name="connsiteY4" fmla="*/ 2934583 h 3060647"/>
              <a:gd name="connsiteX5" fmla="*/ 973406 w 2889943"/>
              <a:gd name="connsiteY5" fmla="*/ 2906757 h 3060647"/>
              <a:gd name="connsiteX6" fmla="*/ 66988 w 2889943"/>
              <a:gd name="connsiteY6" fmla="*/ 2043392 h 3060647"/>
              <a:gd name="connsiteX0" fmla="*/ 190638 w 3013593"/>
              <a:gd name="connsiteY0" fmla="*/ 2043392 h 3060647"/>
              <a:gd name="connsiteX1" fmla="*/ 1208887 w 3013593"/>
              <a:gd name="connsiteY1" fmla="*/ 27272 h 3060647"/>
              <a:gd name="connsiteX2" fmla="*/ 2806873 w 3013593"/>
              <a:gd name="connsiteY2" fmla="*/ 279051 h 3060647"/>
              <a:gd name="connsiteX3" fmla="*/ 2999857 w 3013593"/>
              <a:gd name="connsiteY3" fmla="*/ 1670580 h 3060647"/>
              <a:gd name="connsiteX4" fmla="*/ 2335415 w 3013593"/>
              <a:gd name="connsiteY4" fmla="*/ 2934583 h 3060647"/>
              <a:gd name="connsiteX5" fmla="*/ 1097056 w 3013593"/>
              <a:gd name="connsiteY5" fmla="*/ 2906757 h 3060647"/>
              <a:gd name="connsiteX6" fmla="*/ 190638 w 3013593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38031 h 3055286"/>
              <a:gd name="connsiteX1" fmla="*/ 1213080 w 3017786"/>
              <a:gd name="connsiteY1" fmla="*/ 21911 h 3055286"/>
              <a:gd name="connsiteX2" fmla="*/ 2811066 w 3017786"/>
              <a:gd name="connsiteY2" fmla="*/ 273690 h 3055286"/>
              <a:gd name="connsiteX3" fmla="*/ 3004050 w 3017786"/>
              <a:gd name="connsiteY3" fmla="*/ 1665219 h 3055286"/>
              <a:gd name="connsiteX4" fmla="*/ 2339608 w 3017786"/>
              <a:gd name="connsiteY4" fmla="*/ 2929222 h 3055286"/>
              <a:gd name="connsiteX5" fmla="*/ 1101249 w 3017786"/>
              <a:gd name="connsiteY5" fmla="*/ 2901396 h 3055286"/>
              <a:gd name="connsiteX6" fmla="*/ 194831 w 3017786"/>
              <a:gd name="connsiteY6" fmla="*/ 2038031 h 3055286"/>
              <a:gd name="connsiteX0" fmla="*/ 194831 w 3015336"/>
              <a:gd name="connsiteY0" fmla="*/ 2038031 h 3055286"/>
              <a:gd name="connsiteX1" fmla="*/ 1213080 w 3015336"/>
              <a:gd name="connsiteY1" fmla="*/ 21911 h 3055286"/>
              <a:gd name="connsiteX2" fmla="*/ 2811066 w 3015336"/>
              <a:gd name="connsiteY2" fmla="*/ 273690 h 3055286"/>
              <a:gd name="connsiteX3" fmla="*/ 3004050 w 3015336"/>
              <a:gd name="connsiteY3" fmla="*/ 1665219 h 3055286"/>
              <a:gd name="connsiteX4" fmla="*/ 2339608 w 3015336"/>
              <a:gd name="connsiteY4" fmla="*/ 2929222 h 3055286"/>
              <a:gd name="connsiteX5" fmla="*/ 1101249 w 3015336"/>
              <a:gd name="connsiteY5" fmla="*/ 2901396 h 3055286"/>
              <a:gd name="connsiteX6" fmla="*/ 194831 w 3015336"/>
              <a:gd name="connsiteY6" fmla="*/ 2038031 h 3055286"/>
              <a:gd name="connsiteX0" fmla="*/ 194831 w 3013211"/>
              <a:gd name="connsiteY0" fmla="*/ 2037207 h 3054462"/>
              <a:gd name="connsiteX1" fmla="*/ 1213080 w 3013211"/>
              <a:gd name="connsiteY1" fmla="*/ 21087 h 3054462"/>
              <a:gd name="connsiteX2" fmla="*/ 2795191 w 3013211"/>
              <a:gd name="connsiteY2" fmla="*/ 276041 h 3054462"/>
              <a:gd name="connsiteX3" fmla="*/ 3004050 w 3013211"/>
              <a:gd name="connsiteY3" fmla="*/ 1664395 h 3054462"/>
              <a:gd name="connsiteX4" fmla="*/ 2339608 w 3013211"/>
              <a:gd name="connsiteY4" fmla="*/ 2928398 h 3054462"/>
              <a:gd name="connsiteX5" fmla="*/ 1101249 w 3013211"/>
              <a:gd name="connsiteY5" fmla="*/ 2900572 h 3054462"/>
              <a:gd name="connsiteX6" fmla="*/ 194831 w 3013211"/>
              <a:gd name="connsiteY6" fmla="*/ 2037207 h 3054462"/>
              <a:gd name="connsiteX0" fmla="*/ 194831 w 3013211"/>
              <a:gd name="connsiteY0" fmla="*/ 2041440 h 3058695"/>
              <a:gd name="connsiteX1" fmla="*/ 1213080 w 3013211"/>
              <a:gd name="connsiteY1" fmla="*/ 25320 h 3058695"/>
              <a:gd name="connsiteX2" fmla="*/ 2795191 w 3013211"/>
              <a:gd name="connsiteY2" fmla="*/ 280274 h 3058695"/>
              <a:gd name="connsiteX3" fmla="*/ 3004050 w 3013211"/>
              <a:gd name="connsiteY3" fmla="*/ 1668628 h 3058695"/>
              <a:gd name="connsiteX4" fmla="*/ 2339608 w 3013211"/>
              <a:gd name="connsiteY4" fmla="*/ 2932631 h 3058695"/>
              <a:gd name="connsiteX5" fmla="*/ 1101249 w 3013211"/>
              <a:gd name="connsiteY5" fmla="*/ 2904805 h 3058695"/>
              <a:gd name="connsiteX6" fmla="*/ 194831 w 3013211"/>
              <a:gd name="connsiteY6" fmla="*/ 2041440 h 3058695"/>
              <a:gd name="connsiteX0" fmla="*/ 194831 w 3013211"/>
              <a:gd name="connsiteY0" fmla="*/ 2036326 h 3053581"/>
              <a:gd name="connsiteX1" fmla="*/ 1213080 w 3013211"/>
              <a:gd name="connsiteY1" fmla="*/ 20206 h 3053581"/>
              <a:gd name="connsiteX2" fmla="*/ 2795191 w 3013211"/>
              <a:gd name="connsiteY2" fmla="*/ 275160 h 3053581"/>
              <a:gd name="connsiteX3" fmla="*/ 3004050 w 3013211"/>
              <a:gd name="connsiteY3" fmla="*/ 1663514 h 3053581"/>
              <a:gd name="connsiteX4" fmla="*/ 2339608 w 3013211"/>
              <a:gd name="connsiteY4" fmla="*/ 2927517 h 3053581"/>
              <a:gd name="connsiteX5" fmla="*/ 1101249 w 3013211"/>
              <a:gd name="connsiteY5" fmla="*/ 2899691 h 3053581"/>
              <a:gd name="connsiteX6" fmla="*/ 194831 w 3013211"/>
              <a:gd name="connsiteY6" fmla="*/ 2036326 h 3053581"/>
              <a:gd name="connsiteX0" fmla="*/ 194831 w 3013211"/>
              <a:gd name="connsiteY0" fmla="*/ 2040516 h 3057771"/>
              <a:gd name="connsiteX1" fmla="*/ 1213080 w 3013211"/>
              <a:gd name="connsiteY1" fmla="*/ 24396 h 3057771"/>
              <a:gd name="connsiteX2" fmla="*/ 2795191 w 3013211"/>
              <a:gd name="connsiteY2" fmla="*/ 279350 h 3057771"/>
              <a:gd name="connsiteX3" fmla="*/ 3004050 w 3013211"/>
              <a:gd name="connsiteY3" fmla="*/ 1667704 h 3057771"/>
              <a:gd name="connsiteX4" fmla="*/ 2339608 w 3013211"/>
              <a:gd name="connsiteY4" fmla="*/ 2931707 h 3057771"/>
              <a:gd name="connsiteX5" fmla="*/ 1101249 w 3013211"/>
              <a:gd name="connsiteY5" fmla="*/ 2903881 h 3057771"/>
              <a:gd name="connsiteX6" fmla="*/ 194831 w 3013211"/>
              <a:gd name="connsiteY6" fmla="*/ 2040516 h 3057771"/>
              <a:gd name="connsiteX0" fmla="*/ 194831 w 3013211"/>
              <a:gd name="connsiteY0" fmla="*/ 2036713 h 3053968"/>
              <a:gd name="connsiteX1" fmla="*/ 1213080 w 3013211"/>
              <a:gd name="connsiteY1" fmla="*/ 20593 h 3053968"/>
              <a:gd name="connsiteX2" fmla="*/ 2795191 w 3013211"/>
              <a:gd name="connsiteY2" fmla="*/ 275547 h 3053968"/>
              <a:gd name="connsiteX3" fmla="*/ 3004050 w 3013211"/>
              <a:gd name="connsiteY3" fmla="*/ 1663901 h 3053968"/>
              <a:gd name="connsiteX4" fmla="*/ 2339608 w 3013211"/>
              <a:gd name="connsiteY4" fmla="*/ 2927904 h 3053968"/>
              <a:gd name="connsiteX5" fmla="*/ 1101249 w 3013211"/>
              <a:gd name="connsiteY5" fmla="*/ 2900078 h 3053968"/>
              <a:gd name="connsiteX6" fmla="*/ 194831 w 3013211"/>
              <a:gd name="connsiteY6" fmla="*/ 2036713 h 3053968"/>
              <a:gd name="connsiteX0" fmla="*/ 194831 w 3013211"/>
              <a:gd name="connsiteY0" fmla="*/ 2043571 h 3060826"/>
              <a:gd name="connsiteX1" fmla="*/ 1213080 w 3013211"/>
              <a:gd name="connsiteY1" fmla="*/ 27451 h 3060826"/>
              <a:gd name="connsiteX2" fmla="*/ 2795191 w 3013211"/>
              <a:gd name="connsiteY2" fmla="*/ 282405 h 3060826"/>
              <a:gd name="connsiteX3" fmla="*/ 3004050 w 3013211"/>
              <a:gd name="connsiteY3" fmla="*/ 1670759 h 3060826"/>
              <a:gd name="connsiteX4" fmla="*/ 2339608 w 3013211"/>
              <a:gd name="connsiteY4" fmla="*/ 2934762 h 3060826"/>
              <a:gd name="connsiteX5" fmla="*/ 1101249 w 3013211"/>
              <a:gd name="connsiteY5" fmla="*/ 2906936 h 3060826"/>
              <a:gd name="connsiteX6" fmla="*/ 194831 w 3013211"/>
              <a:gd name="connsiteY6" fmla="*/ 2043571 h 3060826"/>
              <a:gd name="connsiteX0" fmla="*/ 194831 w 3013211"/>
              <a:gd name="connsiteY0" fmla="*/ 2039752 h 3057007"/>
              <a:gd name="connsiteX1" fmla="*/ 1213080 w 3013211"/>
              <a:gd name="connsiteY1" fmla="*/ 23632 h 3057007"/>
              <a:gd name="connsiteX2" fmla="*/ 2795191 w 3013211"/>
              <a:gd name="connsiteY2" fmla="*/ 278586 h 3057007"/>
              <a:gd name="connsiteX3" fmla="*/ 3004050 w 3013211"/>
              <a:gd name="connsiteY3" fmla="*/ 1666940 h 3057007"/>
              <a:gd name="connsiteX4" fmla="*/ 2339608 w 3013211"/>
              <a:gd name="connsiteY4" fmla="*/ 2930943 h 3057007"/>
              <a:gd name="connsiteX5" fmla="*/ 1101249 w 3013211"/>
              <a:gd name="connsiteY5" fmla="*/ 2903117 h 3057007"/>
              <a:gd name="connsiteX6" fmla="*/ 194831 w 3013211"/>
              <a:gd name="connsiteY6" fmla="*/ 2039752 h 3057007"/>
              <a:gd name="connsiteX0" fmla="*/ 65667 w 2884047"/>
              <a:gd name="connsiteY0" fmla="*/ 2021289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2021289 h 3038544"/>
              <a:gd name="connsiteX0" fmla="*/ 65667 w 2884047"/>
              <a:gd name="connsiteY0" fmla="*/ 1999064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1999064 h 3038544"/>
              <a:gd name="connsiteX0" fmla="*/ 176838 w 2995218"/>
              <a:gd name="connsiteY0" fmla="*/ 1999064 h 3038544"/>
              <a:gd name="connsiteX1" fmla="*/ 1198262 w 2995218"/>
              <a:gd name="connsiteY1" fmla="*/ 27394 h 3038544"/>
              <a:gd name="connsiteX2" fmla="*/ 2777198 w 2995218"/>
              <a:gd name="connsiteY2" fmla="*/ 260123 h 3038544"/>
              <a:gd name="connsiteX3" fmla="*/ 2986057 w 2995218"/>
              <a:gd name="connsiteY3" fmla="*/ 1648477 h 3038544"/>
              <a:gd name="connsiteX4" fmla="*/ 2321615 w 2995218"/>
              <a:gd name="connsiteY4" fmla="*/ 2912480 h 3038544"/>
              <a:gd name="connsiteX5" fmla="*/ 1083256 w 2995218"/>
              <a:gd name="connsiteY5" fmla="*/ 2884654 h 3038544"/>
              <a:gd name="connsiteX6" fmla="*/ 176838 w 2995218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6677 w 2985057"/>
              <a:gd name="connsiteY0" fmla="*/ 1999064 h 3038544"/>
              <a:gd name="connsiteX1" fmla="*/ 1188101 w 2985057"/>
              <a:gd name="connsiteY1" fmla="*/ 27394 h 3038544"/>
              <a:gd name="connsiteX2" fmla="*/ 2767037 w 2985057"/>
              <a:gd name="connsiteY2" fmla="*/ 260123 h 3038544"/>
              <a:gd name="connsiteX3" fmla="*/ 2975896 w 2985057"/>
              <a:gd name="connsiteY3" fmla="*/ 1648477 h 3038544"/>
              <a:gd name="connsiteX4" fmla="*/ 2311454 w 2985057"/>
              <a:gd name="connsiteY4" fmla="*/ 2912480 h 3038544"/>
              <a:gd name="connsiteX5" fmla="*/ 1073095 w 2985057"/>
              <a:gd name="connsiteY5" fmla="*/ 2884654 h 3038544"/>
              <a:gd name="connsiteX6" fmla="*/ 166677 w 2985057"/>
              <a:gd name="connsiteY6" fmla="*/ 1999064 h 3038544"/>
              <a:gd name="connsiteX0" fmla="*/ 168078 w 2986458"/>
              <a:gd name="connsiteY0" fmla="*/ 1999064 h 3038544"/>
              <a:gd name="connsiteX1" fmla="*/ 1189502 w 2986458"/>
              <a:gd name="connsiteY1" fmla="*/ 27394 h 3038544"/>
              <a:gd name="connsiteX2" fmla="*/ 2768438 w 2986458"/>
              <a:gd name="connsiteY2" fmla="*/ 260123 h 3038544"/>
              <a:gd name="connsiteX3" fmla="*/ 2977297 w 2986458"/>
              <a:gd name="connsiteY3" fmla="*/ 1648477 h 3038544"/>
              <a:gd name="connsiteX4" fmla="*/ 2312855 w 2986458"/>
              <a:gd name="connsiteY4" fmla="*/ 2912480 h 3038544"/>
              <a:gd name="connsiteX5" fmla="*/ 1074496 w 2986458"/>
              <a:gd name="connsiteY5" fmla="*/ 2884654 h 3038544"/>
              <a:gd name="connsiteX6" fmla="*/ 168078 w 2986458"/>
              <a:gd name="connsiteY6" fmla="*/ 1999064 h 3038544"/>
              <a:gd name="connsiteX0" fmla="*/ 176490 w 2994870"/>
              <a:gd name="connsiteY0" fmla="*/ 1999064 h 3038544"/>
              <a:gd name="connsiteX1" fmla="*/ 1197914 w 2994870"/>
              <a:gd name="connsiteY1" fmla="*/ 27394 h 3038544"/>
              <a:gd name="connsiteX2" fmla="*/ 2776850 w 2994870"/>
              <a:gd name="connsiteY2" fmla="*/ 260123 h 3038544"/>
              <a:gd name="connsiteX3" fmla="*/ 2985709 w 2994870"/>
              <a:gd name="connsiteY3" fmla="*/ 1648477 h 3038544"/>
              <a:gd name="connsiteX4" fmla="*/ 2321267 w 2994870"/>
              <a:gd name="connsiteY4" fmla="*/ 2912480 h 3038544"/>
              <a:gd name="connsiteX5" fmla="*/ 1082908 w 2994870"/>
              <a:gd name="connsiteY5" fmla="*/ 2884654 h 3038544"/>
              <a:gd name="connsiteX6" fmla="*/ 176490 w 2994870"/>
              <a:gd name="connsiteY6" fmla="*/ 1999064 h 3038544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1103"/>
              <a:gd name="connsiteX1" fmla="*/ 1197914 w 2986545"/>
              <a:gd name="connsiteY1" fmla="*/ 27394 h 3041103"/>
              <a:gd name="connsiteX2" fmla="*/ 2776850 w 2986545"/>
              <a:gd name="connsiteY2" fmla="*/ 260123 h 3041103"/>
              <a:gd name="connsiteX3" fmla="*/ 2976184 w 2986545"/>
              <a:gd name="connsiteY3" fmla="*/ 1648477 h 3041103"/>
              <a:gd name="connsiteX4" fmla="*/ 2321267 w 2986545"/>
              <a:gd name="connsiteY4" fmla="*/ 2912480 h 3041103"/>
              <a:gd name="connsiteX5" fmla="*/ 1082908 w 2986545"/>
              <a:gd name="connsiteY5" fmla="*/ 2884654 h 3041103"/>
              <a:gd name="connsiteX6" fmla="*/ 176490 w 2986545"/>
              <a:gd name="connsiteY6" fmla="*/ 1999064 h 3041103"/>
              <a:gd name="connsiteX0" fmla="*/ 176490 w 2986545"/>
              <a:gd name="connsiteY0" fmla="*/ 1999064 h 3033467"/>
              <a:gd name="connsiteX1" fmla="*/ 1197914 w 2986545"/>
              <a:gd name="connsiteY1" fmla="*/ 27394 h 3033467"/>
              <a:gd name="connsiteX2" fmla="*/ 2776850 w 2986545"/>
              <a:gd name="connsiteY2" fmla="*/ 260123 h 3033467"/>
              <a:gd name="connsiteX3" fmla="*/ 2976184 w 2986545"/>
              <a:gd name="connsiteY3" fmla="*/ 1648477 h 3033467"/>
              <a:gd name="connsiteX4" fmla="*/ 2321267 w 2986545"/>
              <a:gd name="connsiteY4" fmla="*/ 2912480 h 3033467"/>
              <a:gd name="connsiteX5" fmla="*/ 1082908 w 2986545"/>
              <a:gd name="connsiteY5" fmla="*/ 2884654 h 3033467"/>
              <a:gd name="connsiteX6" fmla="*/ 176490 w 2986545"/>
              <a:gd name="connsiteY6" fmla="*/ 1999064 h 3033467"/>
              <a:gd name="connsiteX0" fmla="*/ 176490 w 2986951"/>
              <a:gd name="connsiteY0" fmla="*/ 1999064 h 3033467"/>
              <a:gd name="connsiteX1" fmla="*/ 1197914 w 2986951"/>
              <a:gd name="connsiteY1" fmla="*/ 27394 h 3033467"/>
              <a:gd name="connsiteX2" fmla="*/ 2776850 w 2986951"/>
              <a:gd name="connsiteY2" fmla="*/ 260123 h 3033467"/>
              <a:gd name="connsiteX3" fmla="*/ 2976184 w 2986951"/>
              <a:gd name="connsiteY3" fmla="*/ 1648477 h 3033467"/>
              <a:gd name="connsiteX4" fmla="*/ 2321267 w 2986951"/>
              <a:gd name="connsiteY4" fmla="*/ 2912480 h 3033467"/>
              <a:gd name="connsiteX5" fmla="*/ 1082908 w 2986951"/>
              <a:gd name="connsiteY5" fmla="*/ 2884654 h 3033467"/>
              <a:gd name="connsiteX6" fmla="*/ 176490 w 2986951"/>
              <a:gd name="connsiteY6" fmla="*/ 1999064 h 3033467"/>
              <a:gd name="connsiteX0" fmla="*/ 176490 w 2981651"/>
              <a:gd name="connsiteY0" fmla="*/ 1999064 h 3033467"/>
              <a:gd name="connsiteX1" fmla="*/ 1197914 w 2981651"/>
              <a:gd name="connsiteY1" fmla="*/ 27394 h 3033467"/>
              <a:gd name="connsiteX2" fmla="*/ 2776850 w 2981651"/>
              <a:gd name="connsiteY2" fmla="*/ 260123 h 3033467"/>
              <a:gd name="connsiteX3" fmla="*/ 2976184 w 2981651"/>
              <a:gd name="connsiteY3" fmla="*/ 1648477 h 3033467"/>
              <a:gd name="connsiteX4" fmla="*/ 2321267 w 2981651"/>
              <a:gd name="connsiteY4" fmla="*/ 2912480 h 3033467"/>
              <a:gd name="connsiteX5" fmla="*/ 1082908 w 2981651"/>
              <a:gd name="connsiteY5" fmla="*/ 2884654 h 3033467"/>
              <a:gd name="connsiteX6" fmla="*/ 176490 w 2981651"/>
              <a:gd name="connsiteY6" fmla="*/ 1999064 h 3033467"/>
              <a:gd name="connsiteX0" fmla="*/ 176490 w 2986917"/>
              <a:gd name="connsiteY0" fmla="*/ 1999064 h 3033467"/>
              <a:gd name="connsiteX1" fmla="*/ 1197914 w 2986917"/>
              <a:gd name="connsiteY1" fmla="*/ 27394 h 3033467"/>
              <a:gd name="connsiteX2" fmla="*/ 2776850 w 2986917"/>
              <a:gd name="connsiteY2" fmla="*/ 260123 h 3033467"/>
              <a:gd name="connsiteX3" fmla="*/ 2976184 w 2986917"/>
              <a:gd name="connsiteY3" fmla="*/ 1648477 h 3033467"/>
              <a:gd name="connsiteX4" fmla="*/ 2321267 w 2986917"/>
              <a:gd name="connsiteY4" fmla="*/ 2912480 h 3033467"/>
              <a:gd name="connsiteX5" fmla="*/ 1082908 w 2986917"/>
              <a:gd name="connsiteY5" fmla="*/ 2884654 h 3033467"/>
              <a:gd name="connsiteX6" fmla="*/ 176490 w 2986917"/>
              <a:gd name="connsiteY6" fmla="*/ 1999064 h 30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6917" h="3033467">
                <a:moveTo>
                  <a:pt x="176490" y="1999064"/>
                </a:moveTo>
                <a:cubicBezTo>
                  <a:pt x="-74217" y="1503804"/>
                  <a:pt x="-278459" y="217894"/>
                  <a:pt x="1197914" y="27394"/>
                </a:cubicBezTo>
                <a:cubicBezTo>
                  <a:pt x="1781376" y="-34730"/>
                  <a:pt x="2514063" y="-4778"/>
                  <a:pt x="2776850" y="260123"/>
                </a:cubicBezTo>
                <a:cubicBezTo>
                  <a:pt x="2931136" y="405408"/>
                  <a:pt x="3018748" y="1211092"/>
                  <a:pt x="2976184" y="1648477"/>
                </a:cubicBezTo>
                <a:cubicBezTo>
                  <a:pt x="2915859" y="2394139"/>
                  <a:pt x="2665388" y="2738201"/>
                  <a:pt x="2321267" y="2912480"/>
                </a:cubicBezTo>
                <a:cubicBezTo>
                  <a:pt x="1977146" y="3086759"/>
                  <a:pt x="1478471" y="3068640"/>
                  <a:pt x="1082908" y="2884654"/>
                </a:cubicBezTo>
                <a:cubicBezTo>
                  <a:pt x="788945" y="2745118"/>
                  <a:pt x="427197" y="2494324"/>
                  <a:pt x="176490" y="199906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0000" rIns="144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EDAD88BA-276B-369F-4858-761BE31538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91482" y="1910118"/>
            <a:ext cx="3200295" cy="2724640"/>
          </a:xfrm>
          <a:custGeom>
            <a:avLst/>
            <a:gdLst>
              <a:gd name="connsiteX0" fmla="*/ 0 w 3197054"/>
              <a:gd name="connsiteY0" fmla="*/ 1361211 h 2722421"/>
              <a:gd name="connsiteX1" fmla="*/ 1598527 w 3197054"/>
              <a:gd name="connsiteY1" fmla="*/ 0 h 2722421"/>
              <a:gd name="connsiteX2" fmla="*/ 3197054 w 3197054"/>
              <a:gd name="connsiteY2" fmla="*/ 0 h 2722421"/>
              <a:gd name="connsiteX3" fmla="*/ 3197054 w 3197054"/>
              <a:gd name="connsiteY3" fmla="*/ 1361211 h 2722421"/>
              <a:gd name="connsiteX4" fmla="*/ 1598527 w 3197054"/>
              <a:gd name="connsiteY4" fmla="*/ 2722422 h 2722421"/>
              <a:gd name="connsiteX5" fmla="*/ 0 w 3197054"/>
              <a:gd name="connsiteY5" fmla="*/ 1361211 h 2722421"/>
              <a:gd name="connsiteX0" fmla="*/ 26930 w 3344929"/>
              <a:gd name="connsiteY0" fmla="*/ 1361211 h 2360472"/>
              <a:gd name="connsiteX1" fmla="*/ 1625457 w 3344929"/>
              <a:gd name="connsiteY1" fmla="*/ 0 h 2360472"/>
              <a:gd name="connsiteX2" fmla="*/ 3223984 w 3344929"/>
              <a:gd name="connsiteY2" fmla="*/ 0 h 2360472"/>
              <a:gd name="connsiteX3" fmla="*/ 3223984 w 3344929"/>
              <a:gd name="connsiteY3" fmla="*/ 1361211 h 2360472"/>
              <a:gd name="connsiteX4" fmla="*/ 2803382 w 3344929"/>
              <a:gd name="connsiteY4" fmla="*/ 2360472 h 2360472"/>
              <a:gd name="connsiteX5" fmla="*/ 26930 w 3344929"/>
              <a:gd name="connsiteY5" fmla="*/ 1361211 h 2360472"/>
              <a:gd name="connsiteX0" fmla="*/ 796820 w 1926949"/>
              <a:gd name="connsiteY0" fmla="*/ 2704236 h 2848243"/>
              <a:gd name="connsiteX1" fmla="*/ 328422 w 1926949"/>
              <a:gd name="connsiteY1" fmla="*/ 0 h 2848243"/>
              <a:gd name="connsiteX2" fmla="*/ 1926949 w 1926949"/>
              <a:gd name="connsiteY2" fmla="*/ 0 h 2848243"/>
              <a:gd name="connsiteX3" fmla="*/ 1926949 w 1926949"/>
              <a:gd name="connsiteY3" fmla="*/ 1361211 h 2848243"/>
              <a:gd name="connsiteX4" fmla="*/ 1506347 w 1926949"/>
              <a:gd name="connsiteY4" fmla="*/ 2360472 h 2848243"/>
              <a:gd name="connsiteX5" fmla="*/ 796820 w 1926949"/>
              <a:gd name="connsiteY5" fmla="*/ 2704236 h 2848243"/>
              <a:gd name="connsiteX0" fmla="*/ 952234 w 2082363"/>
              <a:gd name="connsiteY0" fmla="*/ 2704236 h 2716355"/>
              <a:gd name="connsiteX1" fmla="*/ 302861 w 2082363"/>
              <a:gd name="connsiteY1" fmla="*/ 2644775 h 2716355"/>
              <a:gd name="connsiteX2" fmla="*/ 2082363 w 2082363"/>
              <a:gd name="connsiteY2" fmla="*/ 0 h 2716355"/>
              <a:gd name="connsiteX3" fmla="*/ 2082363 w 2082363"/>
              <a:gd name="connsiteY3" fmla="*/ 1361211 h 2716355"/>
              <a:gd name="connsiteX4" fmla="*/ 1661761 w 2082363"/>
              <a:gd name="connsiteY4" fmla="*/ 2360472 h 2716355"/>
              <a:gd name="connsiteX5" fmla="*/ 952234 w 2082363"/>
              <a:gd name="connsiteY5" fmla="*/ 2704236 h 2716355"/>
              <a:gd name="connsiteX0" fmla="*/ 2067096 w 3197225"/>
              <a:gd name="connsiteY0" fmla="*/ 1343025 h 1355144"/>
              <a:gd name="connsiteX1" fmla="*/ 1417723 w 3197225"/>
              <a:gd name="connsiteY1" fmla="*/ 1283564 h 1355144"/>
              <a:gd name="connsiteX2" fmla="*/ 0 w 3197225"/>
              <a:gd name="connsiteY2" fmla="*/ 115164 h 1355144"/>
              <a:gd name="connsiteX3" fmla="*/ 3197225 w 3197225"/>
              <a:gd name="connsiteY3" fmla="*/ 0 h 1355144"/>
              <a:gd name="connsiteX4" fmla="*/ 2776623 w 3197225"/>
              <a:gd name="connsiteY4" fmla="*/ 999261 h 1355144"/>
              <a:gd name="connsiteX5" fmla="*/ 2067096 w 3197225"/>
              <a:gd name="connsiteY5" fmla="*/ 1343025 h 1355144"/>
              <a:gd name="connsiteX0" fmla="*/ 2067096 w 2795065"/>
              <a:gd name="connsiteY0" fmla="*/ 2565400 h 2577519"/>
              <a:gd name="connsiteX1" fmla="*/ 1417723 w 2795065"/>
              <a:gd name="connsiteY1" fmla="*/ 2505939 h 2577519"/>
              <a:gd name="connsiteX2" fmla="*/ 0 w 2795065"/>
              <a:gd name="connsiteY2" fmla="*/ 1337539 h 2577519"/>
              <a:gd name="connsiteX3" fmla="*/ 1273175 w 2795065"/>
              <a:gd name="connsiteY3" fmla="*/ 0 h 2577519"/>
              <a:gd name="connsiteX4" fmla="*/ 2776623 w 2795065"/>
              <a:gd name="connsiteY4" fmla="*/ 2221636 h 2577519"/>
              <a:gd name="connsiteX5" fmla="*/ 2067096 w 2795065"/>
              <a:gd name="connsiteY5" fmla="*/ 2565400 h 2577519"/>
              <a:gd name="connsiteX0" fmla="*/ 2067096 w 3000997"/>
              <a:gd name="connsiteY0" fmla="*/ 2565400 h 2700172"/>
              <a:gd name="connsiteX1" fmla="*/ 1417723 w 3000997"/>
              <a:gd name="connsiteY1" fmla="*/ 2505939 h 2700172"/>
              <a:gd name="connsiteX2" fmla="*/ 0 w 3000997"/>
              <a:gd name="connsiteY2" fmla="*/ 1337539 h 2700172"/>
              <a:gd name="connsiteX3" fmla="*/ 1273175 w 3000997"/>
              <a:gd name="connsiteY3" fmla="*/ 0 h 2700172"/>
              <a:gd name="connsiteX4" fmla="*/ 2986173 w 3000997"/>
              <a:gd name="connsiteY4" fmla="*/ 497611 h 2700172"/>
              <a:gd name="connsiteX5" fmla="*/ 2067096 w 3000997"/>
              <a:gd name="connsiteY5" fmla="*/ 2565400 h 2700172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74037"/>
              <a:gd name="connsiteX1" fmla="*/ 1417873 w 3164475"/>
              <a:gd name="connsiteY1" fmla="*/ 2505939 h 2574037"/>
              <a:gd name="connsiteX2" fmla="*/ 150 w 3164475"/>
              <a:gd name="connsiteY2" fmla="*/ 1337539 h 2574037"/>
              <a:gd name="connsiteX3" fmla="*/ 1273325 w 3164475"/>
              <a:gd name="connsiteY3" fmla="*/ 0 h 2574037"/>
              <a:gd name="connsiteX4" fmla="*/ 2986323 w 3164475"/>
              <a:gd name="connsiteY4" fmla="*/ 497611 h 2574037"/>
              <a:gd name="connsiteX5" fmla="*/ 2934021 w 3164475"/>
              <a:gd name="connsiteY5" fmla="*/ 2028825 h 2574037"/>
              <a:gd name="connsiteX0" fmla="*/ 2934021 w 3164650"/>
              <a:gd name="connsiteY0" fmla="*/ 2028825 h 2579763"/>
              <a:gd name="connsiteX1" fmla="*/ 1414698 w 3164650"/>
              <a:gd name="connsiteY1" fmla="*/ 2512289 h 2579763"/>
              <a:gd name="connsiteX2" fmla="*/ 150 w 3164650"/>
              <a:gd name="connsiteY2" fmla="*/ 1337539 h 2579763"/>
              <a:gd name="connsiteX3" fmla="*/ 1273325 w 3164650"/>
              <a:gd name="connsiteY3" fmla="*/ 0 h 2579763"/>
              <a:gd name="connsiteX4" fmla="*/ 2986323 w 3164650"/>
              <a:gd name="connsiteY4" fmla="*/ 497611 h 2579763"/>
              <a:gd name="connsiteX5" fmla="*/ 2934021 w 3164650"/>
              <a:gd name="connsiteY5" fmla="*/ 2028825 h 2579763"/>
              <a:gd name="connsiteX0" fmla="*/ 2934021 w 3164650"/>
              <a:gd name="connsiteY0" fmla="*/ 2028825 h 2578512"/>
              <a:gd name="connsiteX1" fmla="*/ 1414698 w 3164650"/>
              <a:gd name="connsiteY1" fmla="*/ 2512289 h 2578512"/>
              <a:gd name="connsiteX2" fmla="*/ 150 w 3164650"/>
              <a:gd name="connsiteY2" fmla="*/ 1337539 h 2578512"/>
              <a:gd name="connsiteX3" fmla="*/ 1273325 w 3164650"/>
              <a:gd name="connsiteY3" fmla="*/ 0 h 2578512"/>
              <a:gd name="connsiteX4" fmla="*/ 2986323 w 3164650"/>
              <a:gd name="connsiteY4" fmla="*/ 497611 h 2578512"/>
              <a:gd name="connsiteX5" fmla="*/ 2934021 w 3164650"/>
              <a:gd name="connsiteY5" fmla="*/ 2028825 h 2578512"/>
              <a:gd name="connsiteX0" fmla="*/ 2934021 w 3158450"/>
              <a:gd name="connsiteY0" fmla="*/ 2028825 h 2580909"/>
              <a:gd name="connsiteX1" fmla="*/ 1414698 w 3158450"/>
              <a:gd name="connsiteY1" fmla="*/ 2512289 h 2580909"/>
              <a:gd name="connsiteX2" fmla="*/ 150 w 3158450"/>
              <a:gd name="connsiteY2" fmla="*/ 1337539 h 2580909"/>
              <a:gd name="connsiteX3" fmla="*/ 1273325 w 3158450"/>
              <a:gd name="connsiteY3" fmla="*/ 0 h 2580909"/>
              <a:gd name="connsiteX4" fmla="*/ 2986323 w 3158450"/>
              <a:gd name="connsiteY4" fmla="*/ 497611 h 2580909"/>
              <a:gd name="connsiteX5" fmla="*/ 2934021 w 3158450"/>
              <a:gd name="connsiteY5" fmla="*/ 2028825 h 2580909"/>
              <a:gd name="connsiteX0" fmla="*/ 2934021 w 3202692"/>
              <a:gd name="connsiteY0" fmla="*/ 2028825 h 2599610"/>
              <a:gd name="connsiteX1" fmla="*/ 1414698 w 3202692"/>
              <a:gd name="connsiteY1" fmla="*/ 2512289 h 2599610"/>
              <a:gd name="connsiteX2" fmla="*/ 150 w 3202692"/>
              <a:gd name="connsiteY2" fmla="*/ 1337539 h 2599610"/>
              <a:gd name="connsiteX3" fmla="*/ 1273325 w 3202692"/>
              <a:gd name="connsiteY3" fmla="*/ 0 h 2599610"/>
              <a:gd name="connsiteX4" fmla="*/ 2986323 w 3202692"/>
              <a:gd name="connsiteY4" fmla="*/ 497611 h 2599610"/>
              <a:gd name="connsiteX5" fmla="*/ 2934021 w 3202692"/>
              <a:gd name="connsiteY5" fmla="*/ 2028825 h 2599610"/>
              <a:gd name="connsiteX0" fmla="*/ 2934021 w 3202692"/>
              <a:gd name="connsiteY0" fmla="*/ 2169059 h 2739844"/>
              <a:gd name="connsiteX1" fmla="*/ 1414698 w 3202692"/>
              <a:gd name="connsiteY1" fmla="*/ 2652523 h 2739844"/>
              <a:gd name="connsiteX2" fmla="*/ 150 w 3202692"/>
              <a:gd name="connsiteY2" fmla="*/ 1477773 h 2739844"/>
              <a:gd name="connsiteX3" fmla="*/ 1273325 w 3202692"/>
              <a:gd name="connsiteY3" fmla="*/ 140234 h 2739844"/>
              <a:gd name="connsiteX4" fmla="*/ 2986323 w 3202692"/>
              <a:gd name="connsiteY4" fmla="*/ 637845 h 2739844"/>
              <a:gd name="connsiteX5" fmla="*/ 2934021 w 3202692"/>
              <a:gd name="connsiteY5" fmla="*/ 2169059 h 2739844"/>
              <a:gd name="connsiteX0" fmla="*/ 2934021 w 3193177"/>
              <a:gd name="connsiteY0" fmla="*/ 2178206 h 2748991"/>
              <a:gd name="connsiteX1" fmla="*/ 1414698 w 3193177"/>
              <a:gd name="connsiteY1" fmla="*/ 2661670 h 2748991"/>
              <a:gd name="connsiteX2" fmla="*/ 150 w 3193177"/>
              <a:gd name="connsiteY2" fmla="*/ 1486920 h 2748991"/>
              <a:gd name="connsiteX3" fmla="*/ 1273325 w 3193177"/>
              <a:gd name="connsiteY3" fmla="*/ 149381 h 2748991"/>
              <a:gd name="connsiteX4" fmla="*/ 2986323 w 3193177"/>
              <a:gd name="connsiteY4" fmla="*/ 646992 h 2748991"/>
              <a:gd name="connsiteX5" fmla="*/ 2934021 w 3193177"/>
              <a:gd name="connsiteY5" fmla="*/ 2178206 h 2748991"/>
              <a:gd name="connsiteX0" fmla="*/ 2934021 w 3193177"/>
              <a:gd name="connsiteY0" fmla="*/ 2171424 h 2742209"/>
              <a:gd name="connsiteX1" fmla="*/ 1414698 w 3193177"/>
              <a:gd name="connsiteY1" fmla="*/ 2654888 h 2742209"/>
              <a:gd name="connsiteX2" fmla="*/ 150 w 3193177"/>
              <a:gd name="connsiteY2" fmla="*/ 1480138 h 2742209"/>
              <a:gd name="connsiteX3" fmla="*/ 1273325 w 3193177"/>
              <a:gd name="connsiteY3" fmla="*/ 142599 h 2742209"/>
              <a:gd name="connsiteX4" fmla="*/ 2986323 w 3193177"/>
              <a:gd name="connsiteY4" fmla="*/ 640210 h 2742209"/>
              <a:gd name="connsiteX5" fmla="*/ 2934021 w 3193177"/>
              <a:gd name="connsiteY5" fmla="*/ 2171424 h 2742209"/>
              <a:gd name="connsiteX0" fmla="*/ 2934021 w 3187331"/>
              <a:gd name="connsiteY0" fmla="*/ 2171899 h 2742684"/>
              <a:gd name="connsiteX1" fmla="*/ 1414698 w 3187331"/>
              <a:gd name="connsiteY1" fmla="*/ 2655363 h 2742684"/>
              <a:gd name="connsiteX2" fmla="*/ 150 w 3187331"/>
              <a:gd name="connsiteY2" fmla="*/ 1480613 h 2742684"/>
              <a:gd name="connsiteX3" fmla="*/ 1273325 w 3187331"/>
              <a:gd name="connsiteY3" fmla="*/ 143074 h 2742684"/>
              <a:gd name="connsiteX4" fmla="*/ 2986323 w 3187331"/>
              <a:gd name="connsiteY4" fmla="*/ 640685 h 2742684"/>
              <a:gd name="connsiteX5" fmla="*/ 2934021 w 3187331"/>
              <a:gd name="connsiteY5" fmla="*/ 2171899 h 2742684"/>
              <a:gd name="connsiteX0" fmla="*/ 2934021 w 3199101"/>
              <a:gd name="connsiteY0" fmla="*/ 2179846 h 2750631"/>
              <a:gd name="connsiteX1" fmla="*/ 1414698 w 3199101"/>
              <a:gd name="connsiteY1" fmla="*/ 2663310 h 2750631"/>
              <a:gd name="connsiteX2" fmla="*/ 150 w 3199101"/>
              <a:gd name="connsiteY2" fmla="*/ 1488560 h 2750631"/>
              <a:gd name="connsiteX3" fmla="*/ 1273325 w 3199101"/>
              <a:gd name="connsiteY3" fmla="*/ 151021 h 2750631"/>
              <a:gd name="connsiteX4" fmla="*/ 2986323 w 3199101"/>
              <a:gd name="connsiteY4" fmla="*/ 648632 h 2750631"/>
              <a:gd name="connsiteX5" fmla="*/ 2934021 w 3199101"/>
              <a:gd name="connsiteY5" fmla="*/ 2179846 h 2750631"/>
              <a:gd name="connsiteX0" fmla="*/ 2934021 w 3199101"/>
              <a:gd name="connsiteY0" fmla="*/ 2170235 h 2741020"/>
              <a:gd name="connsiteX1" fmla="*/ 1414698 w 3199101"/>
              <a:gd name="connsiteY1" fmla="*/ 2653699 h 2741020"/>
              <a:gd name="connsiteX2" fmla="*/ 150 w 3199101"/>
              <a:gd name="connsiteY2" fmla="*/ 1478949 h 2741020"/>
              <a:gd name="connsiteX3" fmla="*/ 1273325 w 3199101"/>
              <a:gd name="connsiteY3" fmla="*/ 141410 h 2741020"/>
              <a:gd name="connsiteX4" fmla="*/ 2986323 w 3199101"/>
              <a:gd name="connsiteY4" fmla="*/ 639021 h 2741020"/>
              <a:gd name="connsiteX5" fmla="*/ 2934021 w 3199101"/>
              <a:gd name="connsiteY5" fmla="*/ 2170235 h 2741020"/>
              <a:gd name="connsiteX0" fmla="*/ 2934021 w 3201492"/>
              <a:gd name="connsiteY0" fmla="*/ 2167226 h 2738011"/>
              <a:gd name="connsiteX1" fmla="*/ 1414698 w 3201492"/>
              <a:gd name="connsiteY1" fmla="*/ 2650690 h 2738011"/>
              <a:gd name="connsiteX2" fmla="*/ 150 w 3201492"/>
              <a:gd name="connsiteY2" fmla="*/ 1475940 h 2738011"/>
              <a:gd name="connsiteX3" fmla="*/ 1273325 w 3201492"/>
              <a:gd name="connsiteY3" fmla="*/ 138401 h 2738011"/>
              <a:gd name="connsiteX4" fmla="*/ 2986323 w 3201492"/>
              <a:gd name="connsiteY4" fmla="*/ 636012 h 2738011"/>
              <a:gd name="connsiteX5" fmla="*/ 2934021 w 3201492"/>
              <a:gd name="connsiteY5" fmla="*/ 2167226 h 2738011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24640"/>
              <a:gd name="connsiteX1" fmla="*/ 1414698 w 3200295"/>
              <a:gd name="connsiteY1" fmla="*/ 2653698 h 2724640"/>
              <a:gd name="connsiteX2" fmla="*/ 150 w 3200295"/>
              <a:gd name="connsiteY2" fmla="*/ 1478948 h 2724640"/>
              <a:gd name="connsiteX3" fmla="*/ 1273325 w 3200295"/>
              <a:gd name="connsiteY3" fmla="*/ 141409 h 2724640"/>
              <a:gd name="connsiteX4" fmla="*/ 2986323 w 3200295"/>
              <a:gd name="connsiteY4" fmla="*/ 639020 h 2724640"/>
              <a:gd name="connsiteX5" fmla="*/ 2934021 w 3200295"/>
              <a:gd name="connsiteY5" fmla="*/ 2170234 h 272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295" h="2724640">
                <a:moveTo>
                  <a:pt x="2934021" y="2170234"/>
                </a:moveTo>
                <a:cubicBezTo>
                  <a:pt x="2564134" y="2667939"/>
                  <a:pt x="1979656" y="2834673"/>
                  <a:pt x="1414698" y="2653698"/>
                </a:cubicBezTo>
                <a:cubicBezTo>
                  <a:pt x="408724" y="2264231"/>
                  <a:pt x="5999" y="1665215"/>
                  <a:pt x="150" y="1478948"/>
                </a:cubicBezTo>
                <a:cubicBezTo>
                  <a:pt x="-10433" y="1239477"/>
                  <a:pt x="537783" y="511055"/>
                  <a:pt x="1273325" y="141409"/>
                </a:cubicBezTo>
                <a:cubicBezTo>
                  <a:pt x="1990875" y="-224415"/>
                  <a:pt x="2715890" y="183408"/>
                  <a:pt x="2986323" y="639020"/>
                </a:cubicBezTo>
                <a:cubicBezTo>
                  <a:pt x="3256756" y="1094632"/>
                  <a:pt x="3303908" y="1672529"/>
                  <a:pt x="2934021" y="217023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1440000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0A1AB2-84C7-5763-0458-6902E7AD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4887417" cy="87516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915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D640D22-5D78-0B5B-99CA-8320E911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4B1D54AC-102D-9D2F-EB2B-0C4417E83E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50536" cy="4498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000000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172255-223F-A84F-81F6-B5D806DF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505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42281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9F8BE17D-3729-DDFF-79B4-98B08C7CF0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63453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E23A317B-A239-0F07-EF1F-AD59E2121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3489800"/>
            <a:ext cx="2554068" cy="26469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Plassholder for bilde 5">
            <a:extLst>
              <a:ext uri="{FF2B5EF4-FFF2-40B4-BE49-F238E27FC236}">
                <a16:creationId xmlns:a16="http://schemas.microsoft.com/office/drawing/2014/main" id="{F6C9CE31-B966-9739-FC3E-6467FBA088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68" y="3489800"/>
            <a:ext cx="2554068" cy="26469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35F15EB1-9175-6DFC-A570-1F456AD365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4738" y="721790"/>
            <a:ext cx="5253398" cy="264641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8C2F18-3C4E-84BC-4C21-6DC83280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63453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75512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tabel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798AEF95-DA85-0A83-35AF-1A1054213994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4211881" cy="448101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bilde 4">
            <a:extLst>
              <a:ext uri="{FF2B5EF4-FFF2-40B4-BE49-F238E27FC236}">
                <a16:creationId xmlns:a16="http://schemas.microsoft.com/office/drawing/2014/main" id="{DEA217B2-96C8-555C-B543-213B8785FE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4341" y="227418"/>
            <a:ext cx="6254898" cy="6084171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542C511-9466-D979-FFC3-E0994BF4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3121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38459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B1577750-F61D-76C6-CE6C-0F8ED46E9D55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7" name="Plassholder for diagram 3">
            <a:extLst>
              <a:ext uri="{FF2B5EF4-FFF2-40B4-BE49-F238E27FC236}">
                <a16:creationId xmlns:a16="http://schemas.microsoft.com/office/drawing/2014/main" id="{F56B5146-BEF4-3045-BA92-63BD8766533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83864" y="1673740"/>
            <a:ext cx="10624272" cy="4470626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614B7B7-4AEE-EEA7-2661-9BB55F9A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71832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798AEF95-DA85-0A83-35AF-1A1054213994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10624272" cy="448101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8532335-B357-7517-22E0-3626DFDC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04232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26DC9DFE-EB17-5641-4587-EC257D6F3F0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4" y="1638676"/>
            <a:ext cx="5150536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38E953-D6BF-CDAA-94C0-FDB512F42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3264" y="1638676"/>
            <a:ext cx="5204872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69E9F2DF-8F8A-8AE9-D366-07C67234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0805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AAED6A6F-FC09-E833-8626-40425D7AC4DC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4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396E53E9-DDC3-9B42-8177-89B511D78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224" y="1653821"/>
            <a:ext cx="10623912" cy="6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CC17A80B-5B99-425C-54AB-2BEAD2BF78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05583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16" name="Plassholder for innhold 5">
            <a:extLst>
              <a:ext uri="{FF2B5EF4-FFF2-40B4-BE49-F238E27FC236}">
                <a16:creationId xmlns:a16="http://schemas.microsoft.com/office/drawing/2014/main" id="{05F0D195-0E2C-9290-B851-1C46636D91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7302" y="2434542"/>
            <a:ext cx="3180834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728F511-7ED5-2A2D-8D5C-7210B88B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822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iform 16">
            <a:extLst>
              <a:ext uri="{FF2B5EF4-FFF2-40B4-BE49-F238E27FC236}">
                <a16:creationId xmlns:a16="http://schemas.microsoft.com/office/drawing/2014/main" id="{0B985A0E-483D-84AF-1AB1-E3485F6205B8}"/>
              </a:ext>
            </a:extLst>
          </p:cNvPr>
          <p:cNvSpPr/>
          <p:nvPr userDrawn="1"/>
        </p:nvSpPr>
        <p:spPr>
          <a:xfrm rot="5400000">
            <a:off x="9234004" y="366437"/>
            <a:ext cx="3324433" cy="2591560"/>
          </a:xfrm>
          <a:custGeom>
            <a:avLst/>
            <a:gdLst>
              <a:gd name="connsiteX0" fmla="*/ 0 w 3324433"/>
              <a:gd name="connsiteY0" fmla="*/ 2532469 h 2591560"/>
              <a:gd name="connsiteX1" fmla="*/ 0 w 3324433"/>
              <a:gd name="connsiteY1" fmla="*/ 0 h 2591560"/>
              <a:gd name="connsiteX2" fmla="*/ 3324433 w 3324433"/>
              <a:gd name="connsiteY2" fmla="*/ 0 h 2591560"/>
              <a:gd name="connsiteX3" fmla="*/ 3280655 w 3324433"/>
              <a:gd name="connsiteY3" fmla="*/ 162470 h 2591560"/>
              <a:gd name="connsiteX4" fmla="*/ 2804453 w 3324433"/>
              <a:gd name="connsiteY4" fmla="*/ 944945 h 2591560"/>
              <a:gd name="connsiteX5" fmla="*/ 1886236 w 3324433"/>
              <a:gd name="connsiteY5" fmla="*/ 1388140 h 2591560"/>
              <a:gd name="connsiteX6" fmla="*/ 1435281 w 3324433"/>
              <a:gd name="connsiteY6" fmla="*/ 2217606 h 2591560"/>
              <a:gd name="connsiteX7" fmla="*/ 172811 w 3324433"/>
              <a:gd name="connsiteY7" fmla="*/ 2563172 h 2591560"/>
              <a:gd name="connsiteX8" fmla="*/ 0 w 3324433"/>
              <a:gd name="connsiteY8" fmla="*/ 2532469 h 259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433" h="2591560">
                <a:moveTo>
                  <a:pt x="0" y="2532469"/>
                </a:moveTo>
                <a:lnTo>
                  <a:pt x="0" y="0"/>
                </a:lnTo>
                <a:lnTo>
                  <a:pt x="3324433" y="0"/>
                </a:lnTo>
                <a:lnTo>
                  <a:pt x="3280655" y="162470"/>
                </a:lnTo>
                <a:cubicBezTo>
                  <a:pt x="3218274" y="311200"/>
                  <a:pt x="3208683" y="533547"/>
                  <a:pt x="2804453" y="944945"/>
                </a:cubicBezTo>
                <a:cubicBezTo>
                  <a:pt x="2376425" y="1343459"/>
                  <a:pt x="2109992" y="1192698"/>
                  <a:pt x="1886236" y="1388140"/>
                </a:cubicBezTo>
                <a:cubicBezTo>
                  <a:pt x="1770247" y="1428411"/>
                  <a:pt x="1673074" y="1969394"/>
                  <a:pt x="1435281" y="2217606"/>
                </a:cubicBezTo>
                <a:cubicBezTo>
                  <a:pt x="1034302" y="2614724"/>
                  <a:pt x="595854" y="2625629"/>
                  <a:pt x="172811" y="2563172"/>
                </a:cubicBezTo>
                <a:lnTo>
                  <a:pt x="0" y="25324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15" y="5599544"/>
            <a:ext cx="5681573" cy="535531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5220580"/>
            <a:ext cx="5681573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Friform 10">
            <a:extLst>
              <a:ext uri="{FF2B5EF4-FFF2-40B4-BE49-F238E27FC236}">
                <a16:creationId xmlns:a16="http://schemas.microsoft.com/office/drawing/2014/main" id="{2FDAB036-FB1A-48D6-E293-F064FC04636A}"/>
              </a:ext>
            </a:extLst>
          </p:cNvPr>
          <p:cNvSpPr/>
          <p:nvPr userDrawn="1"/>
        </p:nvSpPr>
        <p:spPr>
          <a:xfrm>
            <a:off x="0" y="0"/>
            <a:ext cx="9182853" cy="4679940"/>
          </a:xfrm>
          <a:custGeom>
            <a:avLst/>
            <a:gdLst>
              <a:gd name="connsiteX0" fmla="*/ 0 w 9182853"/>
              <a:gd name="connsiteY0" fmla="*/ 0 h 4679940"/>
              <a:gd name="connsiteX1" fmla="*/ 8397311 w 9182853"/>
              <a:gd name="connsiteY1" fmla="*/ 0 h 4679940"/>
              <a:gd name="connsiteX2" fmla="*/ 8395298 w 9182853"/>
              <a:gd name="connsiteY2" fmla="*/ 2329 h 4679940"/>
              <a:gd name="connsiteX3" fmla="*/ 8167249 w 9182853"/>
              <a:gd name="connsiteY3" fmla="*/ 557798 h 4679940"/>
              <a:gd name="connsiteX4" fmla="*/ 9181935 w 9182853"/>
              <a:gd name="connsiteY4" fmla="*/ 1959278 h 4679940"/>
              <a:gd name="connsiteX5" fmla="*/ 8377168 w 9182853"/>
              <a:gd name="connsiteY5" fmla="*/ 3347543 h 4679940"/>
              <a:gd name="connsiteX6" fmla="*/ 6990098 w 9182853"/>
              <a:gd name="connsiteY6" fmla="*/ 4399142 h 4679940"/>
              <a:gd name="connsiteX7" fmla="*/ 4144676 w 9182853"/>
              <a:gd name="connsiteY7" fmla="*/ 4013881 h 4679940"/>
              <a:gd name="connsiteX8" fmla="*/ 2010154 w 9182853"/>
              <a:gd name="connsiteY8" fmla="*/ 4550098 h 4679940"/>
              <a:gd name="connsiteX9" fmla="*/ 982807 w 9182853"/>
              <a:gd name="connsiteY9" fmla="*/ 2995367 h 4679940"/>
              <a:gd name="connsiteX10" fmla="*/ 19606 w 9182853"/>
              <a:gd name="connsiteY10" fmla="*/ 2742123 h 4679940"/>
              <a:gd name="connsiteX11" fmla="*/ 0 w 9182853"/>
              <a:gd name="connsiteY11" fmla="*/ 2737910 h 4679940"/>
              <a:gd name="connsiteX12" fmla="*/ 0 w 9182853"/>
              <a:gd name="connsiteY12" fmla="*/ 0 h 467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82853" h="4679940">
                <a:moveTo>
                  <a:pt x="0" y="0"/>
                </a:moveTo>
                <a:lnTo>
                  <a:pt x="8397311" y="0"/>
                </a:lnTo>
                <a:lnTo>
                  <a:pt x="8395298" y="2329"/>
                </a:lnTo>
                <a:cubicBezTo>
                  <a:pt x="8281941" y="132948"/>
                  <a:pt x="8170471" y="279236"/>
                  <a:pt x="8167249" y="557798"/>
                </a:cubicBezTo>
                <a:cubicBezTo>
                  <a:pt x="8143422" y="1080266"/>
                  <a:pt x="9088250" y="1176372"/>
                  <a:pt x="9181935" y="1959278"/>
                </a:cubicBezTo>
                <a:cubicBezTo>
                  <a:pt x="9206633" y="2367786"/>
                  <a:pt x="8727990" y="2917728"/>
                  <a:pt x="8377168" y="3347543"/>
                </a:cubicBezTo>
                <a:cubicBezTo>
                  <a:pt x="7986646" y="3761758"/>
                  <a:pt x="7577630" y="4207689"/>
                  <a:pt x="6990098" y="4399142"/>
                </a:cubicBezTo>
                <a:cubicBezTo>
                  <a:pt x="5620607" y="4739562"/>
                  <a:pt x="5410547" y="3985714"/>
                  <a:pt x="4144676" y="4013881"/>
                </a:cubicBezTo>
                <a:cubicBezTo>
                  <a:pt x="3451545" y="4074208"/>
                  <a:pt x="3158403" y="5018324"/>
                  <a:pt x="2010154" y="4550098"/>
                </a:cubicBezTo>
                <a:cubicBezTo>
                  <a:pt x="862964" y="3930632"/>
                  <a:pt x="1404971" y="3347333"/>
                  <a:pt x="982807" y="2995367"/>
                </a:cubicBezTo>
                <a:cubicBezTo>
                  <a:pt x="869615" y="2890884"/>
                  <a:pt x="513020" y="2844613"/>
                  <a:pt x="19606" y="2742123"/>
                </a:cubicBezTo>
                <a:lnTo>
                  <a:pt x="0" y="27379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9" name="Friform 8">
            <a:extLst>
              <a:ext uri="{FF2B5EF4-FFF2-40B4-BE49-F238E27FC236}">
                <a16:creationId xmlns:a16="http://schemas.microsoft.com/office/drawing/2014/main" id="{4C2DFCF1-A61F-8EA5-C381-E8C9288D89A6}"/>
              </a:ext>
            </a:extLst>
          </p:cNvPr>
          <p:cNvSpPr/>
          <p:nvPr userDrawn="1"/>
        </p:nvSpPr>
        <p:spPr>
          <a:xfrm>
            <a:off x="10251989" y="4920006"/>
            <a:ext cx="1940011" cy="1937994"/>
          </a:xfrm>
          <a:custGeom>
            <a:avLst/>
            <a:gdLst>
              <a:gd name="connsiteX0" fmla="*/ 1399831 w 1940011"/>
              <a:gd name="connsiteY0" fmla="*/ 917 h 1937994"/>
              <a:gd name="connsiteX1" fmla="*/ 1841661 w 1940011"/>
              <a:gd name="connsiteY1" fmla="*/ 149020 h 1937994"/>
              <a:gd name="connsiteX2" fmla="*/ 1940011 w 1940011"/>
              <a:gd name="connsiteY2" fmla="*/ 200528 h 1937994"/>
              <a:gd name="connsiteX3" fmla="*/ 1940011 w 1940011"/>
              <a:gd name="connsiteY3" fmla="*/ 1937994 h 1937994"/>
              <a:gd name="connsiteX4" fmla="*/ 196145 w 1940011"/>
              <a:gd name="connsiteY4" fmla="*/ 1937994 h 1937994"/>
              <a:gd name="connsiteX5" fmla="*/ 186580 w 1940011"/>
              <a:gd name="connsiteY5" fmla="*/ 1925547 h 1937994"/>
              <a:gd name="connsiteX6" fmla="*/ 44981 w 1940011"/>
              <a:gd name="connsiteY6" fmla="*/ 1659284 h 1937994"/>
              <a:gd name="connsiteX7" fmla="*/ 79700 w 1940011"/>
              <a:gd name="connsiteY7" fmla="*/ 1026510 h 1937994"/>
              <a:gd name="connsiteX8" fmla="*/ 730075 w 1940011"/>
              <a:gd name="connsiteY8" fmla="*/ 328403 h 1937994"/>
              <a:gd name="connsiteX9" fmla="*/ 1399831 w 1940011"/>
              <a:gd name="connsiteY9" fmla="*/ 917 h 193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0011" h="1937994">
                <a:moveTo>
                  <a:pt x="1399831" y="917"/>
                </a:moveTo>
                <a:cubicBezTo>
                  <a:pt x="1551317" y="-9072"/>
                  <a:pt x="1685670" y="64081"/>
                  <a:pt x="1841661" y="149020"/>
                </a:cubicBezTo>
                <a:lnTo>
                  <a:pt x="1940011" y="200528"/>
                </a:lnTo>
                <a:lnTo>
                  <a:pt x="1940011" y="1937994"/>
                </a:lnTo>
                <a:lnTo>
                  <a:pt x="196145" y="1937994"/>
                </a:lnTo>
                <a:lnTo>
                  <a:pt x="186580" y="1925547"/>
                </a:lnTo>
                <a:cubicBezTo>
                  <a:pt x="127423" y="1842199"/>
                  <a:pt x="74401" y="1751349"/>
                  <a:pt x="44981" y="1659284"/>
                </a:cubicBezTo>
                <a:cubicBezTo>
                  <a:pt x="-18987" y="1498563"/>
                  <a:pt x="-20929" y="1245220"/>
                  <a:pt x="79700" y="1026510"/>
                </a:cubicBezTo>
                <a:cubicBezTo>
                  <a:pt x="180330" y="807799"/>
                  <a:pt x="366880" y="562912"/>
                  <a:pt x="730075" y="328403"/>
                </a:cubicBezTo>
                <a:cubicBezTo>
                  <a:pt x="1054831" y="96403"/>
                  <a:pt x="1181243" y="11327"/>
                  <a:pt x="1399831" y="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295E6C8-B1E9-0B33-93BA-6173A99A7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F769125A-8C59-74FD-68E5-FD94CF3B8B44}"/>
              </a:ext>
            </a:extLst>
          </p:cNvPr>
          <p:cNvSpPr/>
          <p:nvPr userDrawn="1"/>
        </p:nvSpPr>
        <p:spPr>
          <a:xfrm>
            <a:off x="1806955" y="-1"/>
            <a:ext cx="8890595" cy="6858000"/>
          </a:xfrm>
          <a:custGeom>
            <a:avLst/>
            <a:gdLst>
              <a:gd name="connsiteX0" fmla="*/ 3574753 w 8890595"/>
              <a:gd name="connsiteY0" fmla="*/ 0 h 6858000"/>
              <a:gd name="connsiteX1" fmla="*/ 5622723 w 8890595"/>
              <a:gd name="connsiteY1" fmla="*/ 0 h 6858000"/>
              <a:gd name="connsiteX2" fmla="*/ 5626397 w 8890595"/>
              <a:gd name="connsiteY2" fmla="*/ 2114 h 6858000"/>
              <a:gd name="connsiteX3" fmla="*/ 6631640 w 8890595"/>
              <a:gd name="connsiteY3" fmla="*/ 811652 h 6858000"/>
              <a:gd name="connsiteX4" fmla="*/ 8455196 w 8890595"/>
              <a:gd name="connsiteY4" fmla="*/ 2181410 h 6858000"/>
              <a:gd name="connsiteX5" fmla="*/ 8885510 w 8890595"/>
              <a:gd name="connsiteY5" fmla="*/ 4313611 h 6858000"/>
              <a:gd name="connsiteX6" fmla="*/ 7955768 w 8890595"/>
              <a:gd name="connsiteY6" fmla="*/ 5733442 h 6858000"/>
              <a:gd name="connsiteX7" fmla="*/ 5822662 w 8890595"/>
              <a:gd name="connsiteY7" fmla="*/ 5784850 h 6858000"/>
              <a:gd name="connsiteX8" fmla="*/ 4698236 w 8890595"/>
              <a:gd name="connsiteY8" fmla="*/ 6627323 h 6858000"/>
              <a:gd name="connsiteX9" fmla="*/ 4471723 w 8890595"/>
              <a:gd name="connsiteY9" fmla="*/ 6858000 h 6858000"/>
              <a:gd name="connsiteX10" fmla="*/ 1572353 w 8890595"/>
              <a:gd name="connsiteY10" fmla="*/ 6858000 h 6858000"/>
              <a:gd name="connsiteX11" fmla="*/ 1564154 w 8890595"/>
              <a:gd name="connsiteY11" fmla="*/ 6847846 h 6858000"/>
              <a:gd name="connsiteX12" fmla="*/ 648837 w 8890595"/>
              <a:gd name="connsiteY12" fmla="*/ 5419991 h 6858000"/>
              <a:gd name="connsiteX13" fmla="*/ 22698 w 8890595"/>
              <a:gd name="connsiteY13" fmla="*/ 3796132 h 6858000"/>
              <a:gd name="connsiteX14" fmla="*/ 521303 w 8890595"/>
              <a:gd name="connsiteY14" fmla="*/ 1961760 h 6858000"/>
              <a:gd name="connsiteX15" fmla="*/ 2854716 w 8890595"/>
              <a:gd name="connsiteY15" fmla="*/ 309724 h 6858000"/>
              <a:gd name="connsiteX16" fmla="*/ 3561939 w 8890595"/>
              <a:gd name="connsiteY16" fmla="*/ 5076 h 6858000"/>
              <a:gd name="connsiteX17" fmla="*/ 3574753 w 8890595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0595" h="6858000">
                <a:moveTo>
                  <a:pt x="3574753" y="0"/>
                </a:moveTo>
                <a:lnTo>
                  <a:pt x="5622723" y="0"/>
                </a:lnTo>
                <a:lnTo>
                  <a:pt x="5626397" y="2114"/>
                </a:lnTo>
                <a:cubicBezTo>
                  <a:pt x="5947189" y="210180"/>
                  <a:pt x="6251835" y="515846"/>
                  <a:pt x="6631640" y="811652"/>
                </a:cubicBezTo>
                <a:cubicBezTo>
                  <a:pt x="7239330" y="1284941"/>
                  <a:pt x="8092633" y="1539775"/>
                  <a:pt x="8455196" y="2181410"/>
                </a:cubicBezTo>
                <a:cubicBezTo>
                  <a:pt x="8739971" y="2745080"/>
                  <a:pt x="8924046" y="3865203"/>
                  <a:pt x="8885510" y="4313611"/>
                </a:cubicBezTo>
                <a:cubicBezTo>
                  <a:pt x="8835304" y="4994928"/>
                  <a:pt x="8338851" y="5533867"/>
                  <a:pt x="7955768" y="5733442"/>
                </a:cubicBezTo>
                <a:cubicBezTo>
                  <a:pt x="7057655" y="6172800"/>
                  <a:pt x="6785265" y="5556942"/>
                  <a:pt x="5822662" y="5784850"/>
                </a:cubicBezTo>
                <a:cubicBezTo>
                  <a:pt x="5439454" y="5919457"/>
                  <a:pt x="5065024" y="6259233"/>
                  <a:pt x="4698236" y="6627323"/>
                </a:cubicBezTo>
                <a:lnTo>
                  <a:pt x="4471723" y="6858000"/>
                </a:lnTo>
                <a:lnTo>
                  <a:pt x="1572353" y="6858000"/>
                </a:lnTo>
                <a:lnTo>
                  <a:pt x="1564154" y="6847846"/>
                </a:lnTo>
                <a:cubicBezTo>
                  <a:pt x="1151450" y="6315922"/>
                  <a:pt x="812623" y="5718874"/>
                  <a:pt x="648837" y="5419991"/>
                </a:cubicBezTo>
                <a:cubicBezTo>
                  <a:pt x="412391" y="4990527"/>
                  <a:pt x="78484" y="4371779"/>
                  <a:pt x="22698" y="3796132"/>
                </a:cubicBezTo>
                <a:cubicBezTo>
                  <a:pt x="-62730" y="3286007"/>
                  <a:pt x="90736" y="2541961"/>
                  <a:pt x="521303" y="1961760"/>
                </a:cubicBezTo>
                <a:cubicBezTo>
                  <a:pt x="951870" y="1381559"/>
                  <a:pt x="1649215" y="776786"/>
                  <a:pt x="2854716" y="309724"/>
                </a:cubicBezTo>
                <a:cubicBezTo>
                  <a:pt x="3127698" y="188962"/>
                  <a:pt x="3358795" y="87597"/>
                  <a:pt x="3561939" y="5076"/>
                </a:cubicBezTo>
                <a:lnTo>
                  <a:pt x="357475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1942" y="4471329"/>
            <a:ext cx="4648116" cy="4922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95B0C5-3C95-D14B-91FC-B79276399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426" y="2786932"/>
            <a:ext cx="2531149" cy="12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2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iform 15">
            <a:extLst>
              <a:ext uri="{FF2B5EF4-FFF2-40B4-BE49-F238E27FC236}">
                <a16:creationId xmlns:a16="http://schemas.microsoft.com/office/drawing/2014/main" id="{EA35347D-0ACD-4393-2049-841D626546DB}"/>
              </a:ext>
            </a:extLst>
          </p:cNvPr>
          <p:cNvSpPr/>
          <p:nvPr userDrawn="1"/>
        </p:nvSpPr>
        <p:spPr>
          <a:xfrm rot="21353996">
            <a:off x="-176421" y="1680348"/>
            <a:ext cx="3474487" cy="5308656"/>
          </a:xfrm>
          <a:custGeom>
            <a:avLst/>
            <a:gdLst>
              <a:gd name="connsiteX0" fmla="*/ 362682 w 3474487"/>
              <a:gd name="connsiteY0" fmla="*/ 0 h 5308656"/>
              <a:gd name="connsiteX1" fmla="*/ 374042 w 3474487"/>
              <a:gd name="connsiteY1" fmla="*/ 67636 h 5308656"/>
              <a:gd name="connsiteX2" fmla="*/ 558797 w 3474487"/>
              <a:gd name="connsiteY2" fmla="*/ 595162 h 5308656"/>
              <a:gd name="connsiteX3" fmla="*/ 1938881 w 3474487"/>
              <a:gd name="connsiteY3" fmla="*/ 2184183 h 5308656"/>
              <a:gd name="connsiteX4" fmla="*/ 1359839 w 3474487"/>
              <a:gd name="connsiteY4" fmla="*/ 3746876 h 5308656"/>
              <a:gd name="connsiteX5" fmla="*/ 2754775 w 3474487"/>
              <a:gd name="connsiteY5" fmla="*/ 4429009 h 5308656"/>
              <a:gd name="connsiteX6" fmla="*/ 3439624 w 3474487"/>
              <a:gd name="connsiteY6" fmla="*/ 5249714 h 5308656"/>
              <a:gd name="connsiteX7" fmla="*/ 3474487 w 3474487"/>
              <a:gd name="connsiteY7" fmla="*/ 5308656 h 5308656"/>
              <a:gd name="connsiteX8" fmla="*/ 0 w 3474487"/>
              <a:gd name="connsiteY8" fmla="*/ 5059597 h 5308656"/>
              <a:gd name="connsiteX9" fmla="*/ 362682 w 3474487"/>
              <a:gd name="connsiteY9" fmla="*/ 0 h 530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487" h="5308656">
                <a:moveTo>
                  <a:pt x="362682" y="0"/>
                </a:moveTo>
                <a:lnTo>
                  <a:pt x="374042" y="67636"/>
                </a:lnTo>
                <a:cubicBezTo>
                  <a:pt x="412858" y="253546"/>
                  <a:pt x="468881" y="433094"/>
                  <a:pt x="558797" y="595162"/>
                </a:cubicBezTo>
                <a:cubicBezTo>
                  <a:pt x="892775" y="1191716"/>
                  <a:pt x="1799897" y="1435288"/>
                  <a:pt x="1938881" y="2184183"/>
                </a:cubicBezTo>
                <a:cubicBezTo>
                  <a:pt x="2076574" y="2821109"/>
                  <a:pt x="1081602" y="3231409"/>
                  <a:pt x="1359839" y="3746876"/>
                </a:cubicBezTo>
                <a:cubicBezTo>
                  <a:pt x="1569983" y="4194594"/>
                  <a:pt x="2185058" y="3988605"/>
                  <a:pt x="2754775" y="4429009"/>
                </a:cubicBezTo>
                <a:cubicBezTo>
                  <a:pt x="3106684" y="4692289"/>
                  <a:pt x="3297765" y="5008366"/>
                  <a:pt x="3439624" y="5249714"/>
                </a:cubicBezTo>
                <a:lnTo>
                  <a:pt x="3474487" y="5308656"/>
                </a:lnTo>
                <a:lnTo>
                  <a:pt x="0" y="5059597"/>
                </a:lnTo>
                <a:lnTo>
                  <a:pt x="3626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Friform 14">
            <a:extLst>
              <a:ext uri="{FF2B5EF4-FFF2-40B4-BE49-F238E27FC236}">
                <a16:creationId xmlns:a16="http://schemas.microsoft.com/office/drawing/2014/main" id="{EA4D2238-9F52-CBA9-D1C7-B39F6F526F18}"/>
              </a:ext>
            </a:extLst>
          </p:cNvPr>
          <p:cNvSpPr/>
          <p:nvPr userDrawn="1"/>
        </p:nvSpPr>
        <p:spPr>
          <a:xfrm rot="21353996">
            <a:off x="6703071" y="5920638"/>
            <a:ext cx="3015241" cy="1046495"/>
          </a:xfrm>
          <a:custGeom>
            <a:avLst/>
            <a:gdLst>
              <a:gd name="connsiteX0" fmla="*/ 2040041 w 3015241"/>
              <a:gd name="connsiteY0" fmla="*/ 25501 h 1046495"/>
              <a:gd name="connsiteX1" fmla="*/ 2483816 w 3015241"/>
              <a:gd name="connsiteY1" fmla="*/ 172266 h 1046495"/>
              <a:gd name="connsiteX2" fmla="*/ 2893678 w 3015241"/>
              <a:gd name="connsiteY2" fmla="*/ 854152 h 1046495"/>
              <a:gd name="connsiteX3" fmla="*/ 3015241 w 3015241"/>
              <a:gd name="connsiteY3" fmla="*/ 1046495 h 1046495"/>
              <a:gd name="connsiteX4" fmla="*/ 0 w 3015241"/>
              <a:gd name="connsiteY4" fmla="*/ 830357 h 1046495"/>
              <a:gd name="connsiteX5" fmla="*/ 12456 w 3015241"/>
              <a:gd name="connsiteY5" fmla="*/ 786654 h 1046495"/>
              <a:gd name="connsiteX6" fmla="*/ 496185 w 3015241"/>
              <a:gd name="connsiteY6" fmla="*/ 208770 h 1046495"/>
              <a:gd name="connsiteX7" fmla="*/ 1612750 w 3015241"/>
              <a:gd name="connsiteY7" fmla="*/ 7139 h 1046495"/>
              <a:gd name="connsiteX8" fmla="*/ 2040041 w 3015241"/>
              <a:gd name="connsiteY8" fmla="*/ 25501 h 10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5241" h="1046495">
                <a:moveTo>
                  <a:pt x="2040041" y="25501"/>
                </a:moveTo>
                <a:cubicBezTo>
                  <a:pt x="2227856" y="43479"/>
                  <a:pt x="2349078" y="81163"/>
                  <a:pt x="2483816" y="172266"/>
                </a:cubicBezTo>
                <a:cubicBezTo>
                  <a:pt x="2685655" y="303434"/>
                  <a:pt x="2765923" y="646448"/>
                  <a:pt x="2893678" y="854152"/>
                </a:cubicBezTo>
                <a:lnTo>
                  <a:pt x="3015241" y="1046495"/>
                </a:lnTo>
                <a:lnTo>
                  <a:pt x="0" y="830357"/>
                </a:lnTo>
                <a:lnTo>
                  <a:pt x="12456" y="786654"/>
                </a:lnTo>
                <a:cubicBezTo>
                  <a:pt x="66004" y="588037"/>
                  <a:pt x="244585" y="345387"/>
                  <a:pt x="496185" y="208770"/>
                </a:cubicBezTo>
                <a:cubicBezTo>
                  <a:pt x="747784" y="72154"/>
                  <a:pt x="1099850" y="-28198"/>
                  <a:pt x="1612750" y="7139"/>
                </a:cubicBezTo>
                <a:cubicBezTo>
                  <a:pt x="1790690" y="11021"/>
                  <a:pt x="1927353" y="14714"/>
                  <a:pt x="2040041" y="255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0174" y="3040111"/>
            <a:ext cx="6288805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7" name="Friform 36">
            <a:extLst>
              <a:ext uri="{FF2B5EF4-FFF2-40B4-BE49-F238E27FC236}">
                <a16:creationId xmlns:a16="http://schemas.microsoft.com/office/drawing/2014/main" id="{43385878-45E8-3D11-BFBC-8CBB4E255691}"/>
              </a:ext>
            </a:extLst>
          </p:cNvPr>
          <p:cNvSpPr/>
          <p:nvPr userDrawn="1"/>
        </p:nvSpPr>
        <p:spPr>
          <a:xfrm>
            <a:off x="7617198" y="1"/>
            <a:ext cx="4574803" cy="6858001"/>
          </a:xfrm>
          <a:custGeom>
            <a:avLst/>
            <a:gdLst>
              <a:gd name="connsiteX0" fmla="*/ 0 w 4574803"/>
              <a:gd name="connsiteY0" fmla="*/ 0 h 6858001"/>
              <a:gd name="connsiteX1" fmla="*/ 4574803 w 4574803"/>
              <a:gd name="connsiteY1" fmla="*/ 0 h 6858001"/>
              <a:gd name="connsiteX2" fmla="*/ 4574803 w 4574803"/>
              <a:gd name="connsiteY2" fmla="*/ 6858001 h 6858001"/>
              <a:gd name="connsiteX3" fmla="*/ 3645344 w 4574803"/>
              <a:gd name="connsiteY3" fmla="*/ 6858001 h 6858001"/>
              <a:gd name="connsiteX4" fmla="*/ 3540974 w 4574803"/>
              <a:gd name="connsiteY4" fmla="*/ 6744204 h 6858001"/>
              <a:gd name="connsiteX5" fmla="*/ 2930696 w 4574803"/>
              <a:gd name="connsiteY5" fmla="*/ 5825735 h 6858001"/>
              <a:gd name="connsiteX6" fmla="*/ 1142495 w 4574803"/>
              <a:gd name="connsiteY6" fmla="*/ 4588467 h 6858001"/>
              <a:gd name="connsiteX7" fmla="*/ 1615581 w 4574803"/>
              <a:gd name="connsiteY7" fmla="*/ 2613539 h 6858001"/>
              <a:gd name="connsiteX8" fmla="*/ 4848 w 4574803"/>
              <a:gd name="connsiteY8" fmla="*/ 9349 h 6858001"/>
              <a:gd name="connsiteX9" fmla="*/ 0 w 4574803"/>
              <a:gd name="connsiteY9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803" h="6858001">
                <a:moveTo>
                  <a:pt x="0" y="0"/>
                </a:moveTo>
                <a:lnTo>
                  <a:pt x="4574803" y="0"/>
                </a:lnTo>
                <a:lnTo>
                  <a:pt x="4574803" y="6858001"/>
                </a:lnTo>
                <a:lnTo>
                  <a:pt x="3645344" y="6858001"/>
                </a:lnTo>
                <a:lnTo>
                  <a:pt x="3540974" y="6744204"/>
                </a:lnTo>
                <a:cubicBezTo>
                  <a:pt x="3325188" y="6502202"/>
                  <a:pt x="3078623" y="6185691"/>
                  <a:pt x="2930696" y="5825735"/>
                </a:cubicBezTo>
                <a:cubicBezTo>
                  <a:pt x="2675737" y="5202397"/>
                  <a:pt x="1397453" y="5211805"/>
                  <a:pt x="1142495" y="4588467"/>
                </a:cubicBezTo>
                <a:cubicBezTo>
                  <a:pt x="941909" y="3821047"/>
                  <a:pt x="1811481" y="3665819"/>
                  <a:pt x="1615581" y="2613539"/>
                </a:cubicBezTo>
                <a:cubicBezTo>
                  <a:pt x="1327101" y="1635403"/>
                  <a:pt x="599014" y="1085133"/>
                  <a:pt x="4848" y="93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8746202-7C2C-8007-952B-B9EF9A59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174" y="3410629"/>
            <a:ext cx="6288805" cy="636077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76445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9">
            <a:extLst>
              <a:ext uri="{FF2B5EF4-FFF2-40B4-BE49-F238E27FC236}">
                <a16:creationId xmlns:a16="http://schemas.microsoft.com/office/drawing/2014/main" id="{A4C67782-CE79-AD65-866D-EC5F612E48A3}"/>
              </a:ext>
            </a:extLst>
          </p:cNvPr>
          <p:cNvSpPr/>
          <p:nvPr userDrawn="1"/>
        </p:nvSpPr>
        <p:spPr>
          <a:xfrm rot="12024524">
            <a:off x="-240438" y="-289681"/>
            <a:ext cx="2978491" cy="2410797"/>
          </a:xfrm>
          <a:custGeom>
            <a:avLst/>
            <a:gdLst>
              <a:gd name="connsiteX0" fmla="*/ 0 w 3243226"/>
              <a:gd name="connsiteY0" fmla="*/ 1135546 h 2271091"/>
              <a:gd name="connsiteX1" fmla="*/ 1621613 w 3243226"/>
              <a:gd name="connsiteY1" fmla="*/ 0 h 2271091"/>
              <a:gd name="connsiteX2" fmla="*/ 3243226 w 3243226"/>
              <a:gd name="connsiteY2" fmla="*/ 1135546 h 2271091"/>
              <a:gd name="connsiteX3" fmla="*/ 1621613 w 3243226"/>
              <a:gd name="connsiteY3" fmla="*/ 2271092 h 2271091"/>
              <a:gd name="connsiteX4" fmla="*/ 0 w 3243226"/>
              <a:gd name="connsiteY4" fmla="*/ 1135546 h 2271091"/>
              <a:gd name="connsiteX0" fmla="*/ 301 w 3243527"/>
              <a:gd name="connsiteY0" fmla="*/ 1240321 h 2375867"/>
              <a:gd name="connsiteX1" fmla="*/ 1726689 w 3243527"/>
              <a:gd name="connsiteY1" fmla="*/ 0 h 2375867"/>
              <a:gd name="connsiteX2" fmla="*/ 3243527 w 3243527"/>
              <a:gd name="connsiteY2" fmla="*/ 1240321 h 2375867"/>
              <a:gd name="connsiteX3" fmla="*/ 1621914 w 3243527"/>
              <a:gd name="connsiteY3" fmla="*/ 2375867 h 2375867"/>
              <a:gd name="connsiteX4" fmla="*/ 301 w 3243527"/>
              <a:gd name="connsiteY4" fmla="*/ 1240321 h 2375867"/>
              <a:gd name="connsiteX0" fmla="*/ 301 w 3249453"/>
              <a:gd name="connsiteY0" fmla="*/ 1353599 h 2489145"/>
              <a:gd name="connsiteX1" fmla="*/ 1726689 w 3249453"/>
              <a:gd name="connsiteY1" fmla="*/ 113278 h 2489145"/>
              <a:gd name="connsiteX2" fmla="*/ 2085757 w 3249453"/>
              <a:gd name="connsiteY2" fmla="*/ 197208 h 2489145"/>
              <a:gd name="connsiteX3" fmla="*/ 3243527 w 3249453"/>
              <a:gd name="connsiteY3" fmla="*/ 1353599 h 2489145"/>
              <a:gd name="connsiteX4" fmla="*/ 1621914 w 3249453"/>
              <a:gd name="connsiteY4" fmla="*/ 2489145 h 2489145"/>
              <a:gd name="connsiteX5" fmla="*/ 301 w 3249453"/>
              <a:gd name="connsiteY5" fmla="*/ 1353599 h 2489145"/>
              <a:gd name="connsiteX0" fmla="*/ 4527 w 3253679"/>
              <a:gd name="connsiteY0" fmla="*/ 1283179 h 2418725"/>
              <a:gd name="connsiteX1" fmla="*/ 1159708 w 3253679"/>
              <a:gd name="connsiteY1" fmla="*/ 241088 h 2418725"/>
              <a:gd name="connsiteX2" fmla="*/ 1730915 w 3253679"/>
              <a:gd name="connsiteY2" fmla="*/ 42858 h 2418725"/>
              <a:gd name="connsiteX3" fmla="*/ 2089983 w 3253679"/>
              <a:gd name="connsiteY3" fmla="*/ 126788 h 2418725"/>
              <a:gd name="connsiteX4" fmla="*/ 3247753 w 3253679"/>
              <a:gd name="connsiteY4" fmla="*/ 1283179 h 2418725"/>
              <a:gd name="connsiteX5" fmla="*/ 1626140 w 3253679"/>
              <a:gd name="connsiteY5" fmla="*/ 2418725 h 2418725"/>
              <a:gd name="connsiteX6" fmla="*/ 4527 w 3253679"/>
              <a:gd name="connsiteY6" fmla="*/ 1283179 h 2418725"/>
              <a:gd name="connsiteX0" fmla="*/ 3953 w 3399155"/>
              <a:gd name="connsiteY0" fmla="*/ 1661004 h 2424580"/>
              <a:gd name="connsiteX1" fmla="*/ 1305184 w 3399155"/>
              <a:gd name="connsiteY1" fmla="*/ 241088 h 2424580"/>
              <a:gd name="connsiteX2" fmla="*/ 1876391 w 3399155"/>
              <a:gd name="connsiteY2" fmla="*/ 42858 h 2424580"/>
              <a:gd name="connsiteX3" fmla="*/ 2235459 w 3399155"/>
              <a:gd name="connsiteY3" fmla="*/ 126788 h 2424580"/>
              <a:gd name="connsiteX4" fmla="*/ 3393229 w 3399155"/>
              <a:gd name="connsiteY4" fmla="*/ 1283179 h 2424580"/>
              <a:gd name="connsiteX5" fmla="*/ 1771616 w 3399155"/>
              <a:gd name="connsiteY5" fmla="*/ 2418725 h 2424580"/>
              <a:gd name="connsiteX6" fmla="*/ 3953 w 3399155"/>
              <a:gd name="connsiteY6" fmla="*/ 1661004 h 2424580"/>
              <a:gd name="connsiteX0" fmla="*/ 73897 w 3469099"/>
              <a:gd name="connsiteY0" fmla="*/ 1661004 h 2423500"/>
              <a:gd name="connsiteX1" fmla="*/ 435328 w 3469099"/>
              <a:gd name="connsiteY1" fmla="*/ 952287 h 2423500"/>
              <a:gd name="connsiteX2" fmla="*/ 1375128 w 3469099"/>
              <a:gd name="connsiteY2" fmla="*/ 241088 h 2423500"/>
              <a:gd name="connsiteX3" fmla="*/ 1946335 w 3469099"/>
              <a:gd name="connsiteY3" fmla="*/ 42858 h 2423500"/>
              <a:gd name="connsiteX4" fmla="*/ 2305403 w 3469099"/>
              <a:gd name="connsiteY4" fmla="*/ 126788 h 2423500"/>
              <a:gd name="connsiteX5" fmla="*/ 3463173 w 3469099"/>
              <a:gd name="connsiteY5" fmla="*/ 1283179 h 2423500"/>
              <a:gd name="connsiteX6" fmla="*/ 1841560 w 3469099"/>
              <a:gd name="connsiteY6" fmla="*/ 2418725 h 2423500"/>
              <a:gd name="connsiteX7" fmla="*/ 73897 w 3469099"/>
              <a:gd name="connsiteY7" fmla="*/ 1661004 h 2423500"/>
              <a:gd name="connsiteX0" fmla="*/ 73897 w 3508092"/>
              <a:gd name="connsiteY0" fmla="*/ 1661004 h 2430506"/>
              <a:gd name="connsiteX1" fmla="*/ 435328 w 3508092"/>
              <a:gd name="connsiteY1" fmla="*/ 952287 h 2430506"/>
              <a:gd name="connsiteX2" fmla="*/ 1375128 w 3508092"/>
              <a:gd name="connsiteY2" fmla="*/ 241088 h 2430506"/>
              <a:gd name="connsiteX3" fmla="*/ 1946335 w 3508092"/>
              <a:gd name="connsiteY3" fmla="*/ 42858 h 2430506"/>
              <a:gd name="connsiteX4" fmla="*/ 2305403 w 3508092"/>
              <a:gd name="connsiteY4" fmla="*/ 126788 h 2430506"/>
              <a:gd name="connsiteX5" fmla="*/ 3463173 w 3508092"/>
              <a:gd name="connsiteY5" fmla="*/ 1283179 h 2430506"/>
              <a:gd name="connsiteX6" fmla="*/ 3191228 w 3508092"/>
              <a:gd name="connsiteY6" fmla="*/ 2063537 h 2430506"/>
              <a:gd name="connsiteX7" fmla="*/ 1841560 w 3508092"/>
              <a:gd name="connsiteY7" fmla="*/ 2418725 h 2430506"/>
              <a:gd name="connsiteX8" fmla="*/ 73897 w 3508092"/>
              <a:gd name="connsiteY8" fmla="*/ 1661004 h 2430506"/>
              <a:gd name="connsiteX0" fmla="*/ 73897 w 3478167"/>
              <a:gd name="connsiteY0" fmla="*/ 1627865 h 2397367"/>
              <a:gd name="connsiteX1" fmla="*/ 435328 w 3478167"/>
              <a:gd name="connsiteY1" fmla="*/ 919148 h 2397367"/>
              <a:gd name="connsiteX2" fmla="*/ 1375128 w 3478167"/>
              <a:gd name="connsiteY2" fmla="*/ 207949 h 2397367"/>
              <a:gd name="connsiteX3" fmla="*/ 1946335 w 3478167"/>
              <a:gd name="connsiteY3" fmla="*/ 9719 h 2397367"/>
              <a:gd name="connsiteX4" fmla="*/ 2305403 w 3478167"/>
              <a:gd name="connsiteY4" fmla="*/ 93649 h 2397367"/>
              <a:gd name="connsiteX5" fmla="*/ 3073752 w 3478167"/>
              <a:gd name="connsiteY5" fmla="*/ 449248 h 2397367"/>
              <a:gd name="connsiteX6" fmla="*/ 3463173 w 3478167"/>
              <a:gd name="connsiteY6" fmla="*/ 1250040 h 2397367"/>
              <a:gd name="connsiteX7" fmla="*/ 3191228 w 3478167"/>
              <a:gd name="connsiteY7" fmla="*/ 2030398 h 2397367"/>
              <a:gd name="connsiteX8" fmla="*/ 1841560 w 3478167"/>
              <a:gd name="connsiteY8" fmla="*/ 2385586 h 2397367"/>
              <a:gd name="connsiteX9" fmla="*/ 73897 w 3478167"/>
              <a:gd name="connsiteY9" fmla="*/ 1627865 h 2397367"/>
              <a:gd name="connsiteX0" fmla="*/ 73897 w 3478167"/>
              <a:gd name="connsiteY0" fmla="*/ 1623662 h 2393164"/>
              <a:gd name="connsiteX1" fmla="*/ 435328 w 3478167"/>
              <a:gd name="connsiteY1" fmla="*/ 914945 h 2393164"/>
              <a:gd name="connsiteX2" fmla="*/ 1375128 w 3478167"/>
              <a:gd name="connsiteY2" fmla="*/ 203746 h 2393164"/>
              <a:gd name="connsiteX3" fmla="*/ 1946335 w 3478167"/>
              <a:gd name="connsiteY3" fmla="*/ 5516 h 2393164"/>
              <a:gd name="connsiteX4" fmla="*/ 2305403 w 3478167"/>
              <a:gd name="connsiteY4" fmla="*/ 89446 h 2393164"/>
              <a:gd name="connsiteX5" fmla="*/ 3073752 w 3478167"/>
              <a:gd name="connsiteY5" fmla="*/ 445045 h 2393164"/>
              <a:gd name="connsiteX6" fmla="*/ 3463173 w 3478167"/>
              <a:gd name="connsiteY6" fmla="*/ 1245837 h 2393164"/>
              <a:gd name="connsiteX7" fmla="*/ 3191228 w 3478167"/>
              <a:gd name="connsiteY7" fmla="*/ 2026195 h 2393164"/>
              <a:gd name="connsiteX8" fmla="*/ 1841560 w 3478167"/>
              <a:gd name="connsiteY8" fmla="*/ 2381383 h 2393164"/>
              <a:gd name="connsiteX9" fmla="*/ 73897 w 3478167"/>
              <a:gd name="connsiteY9" fmla="*/ 1623662 h 2393164"/>
              <a:gd name="connsiteX0" fmla="*/ 73897 w 3478167"/>
              <a:gd name="connsiteY0" fmla="*/ 1622039 h 2391541"/>
              <a:gd name="connsiteX1" fmla="*/ 435328 w 3478167"/>
              <a:gd name="connsiteY1" fmla="*/ 913322 h 2391541"/>
              <a:gd name="connsiteX2" fmla="*/ 1375128 w 3478167"/>
              <a:gd name="connsiteY2" fmla="*/ 202123 h 2391541"/>
              <a:gd name="connsiteX3" fmla="*/ 1946335 w 3478167"/>
              <a:gd name="connsiteY3" fmla="*/ 3893 h 2391541"/>
              <a:gd name="connsiteX4" fmla="*/ 2305403 w 3478167"/>
              <a:gd name="connsiteY4" fmla="*/ 87823 h 2391541"/>
              <a:gd name="connsiteX5" fmla="*/ 3073752 w 3478167"/>
              <a:gd name="connsiteY5" fmla="*/ 443422 h 2391541"/>
              <a:gd name="connsiteX6" fmla="*/ 3463173 w 3478167"/>
              <a:gd name="connsiteY6" fmla="*/ 1244214 h 2391541"/>
              <a:gd name="connsiteX7" fmla="*/ 3191228 w 3478167"/>
              <a:gd name="connsiteY7" fmla="*/ 2024572 h 2391541"/>
              <a:gd name="connsiteX8" fmla="*/ 1841560 w 3478167"/>
              <a:gd name="connsiteY8" fmla="*/ 2379760 h 2391541"/>
              <a:gd name="connsiteX9" fmla="*/ 73897 w 3478167"/>
              <a:gd name="connsiteY9" fmla="*/ 1622039 h 239154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4359 h 2393861"/>
              <a:gd name="connsiteX1" fmla="*/ 435328 w 3478167"/>
              <a:gd name="connsiteY1" fmla="*/ 915642 h 2393861"/>
              <a:gd name="connsiteX2" fmla="*/ 1372931 w 3478167"/>
              <a:gd name="connsiteY2" fmla="*/ 215430 h 2393861"/>
              <a:gd name="connsiteX3" fmla="*/ 1946335 w 3478167"/>
              <a:gd name="connsiteY3" fmla="*/ 6213 h 2393861"/>
              <a:gd name="connsiteX4" fmla="*/ 2305403 w 3478167"/>
              <a:gd name="connsiteY4" fmla="*/ 90143 h 2393861"/>
              <a:gd name="connsiteX5" fmla="*/ 3073752 w 3478167"/>
              <a:gd name="connsiteY5" fmla="*/ 445742 h 2393861"/>
              <a:gd name="connsiteX6" fmla="*/ 3463173 w 3478167"/>
              <a:gd name="connsiteY6" fmla="*/ 1246534 h 2393861"/>
              <a:gd name="connsiteX7" fmla="*/ 3191228 w 3478167"/>
              <a:gd name="connsiteY7" fmla="*/ 2026892 h 2393861"/>
              <a:gd name="connsiteX8" fmla="*/ 1841560 w 3478167"/>
              <a:gd name="connsiteY8" fmla="*/ 2382080 h 2393861"/>
              <a:gd name="connsiteX9" fmla="*/ 73897 w 3478167"/>
              <a:gd name="connsiteY9" fmla="*/ 1624359 h 2393861"/>
              <a:gd name="connsiteX0" fmla="*/ 73897 w 3478167"/>
              <a:gd name="connsiteY0" fmla="*/ 1620402 h 2389904"/>
              <a:gd name="connsiteX1" fmla="*/ 435328 w 3478167"/>
              <a:gd name="connsiteY1" fmla="*/ 911685 h 2389904"/>
              <a:gd name="connsiteX2" fmla="*/ 1372931 w 3478167"/>
              <a:gd name="connsiteY2" fmla="*/ 211473 h 2389904"/>
              <a:gd name="connsiteX3" fmla="*/ 1946335 w 3478167"/>
              <a:gd name="connsiteY3" fmla="*/ 2256 h 2389904"/>
              <a:gd name="connsiteX4" fmla="*/ 2305403 w 3478167"/>
              <a:gd name="connsiteY4" fmla="*/ 86186 h 2389904"/>
              <a:gd name="connsiteX5" fmla="*/ 3073752 w 3478167"/>
              <a:gd name="connsiteY5" fmla="*/ 441785 h 2389904"/>
              <a:gd name="connsiteX6" fmla="*/ 3463173 w 3478167"/>
              <a:gd name="connsiteY6" fmla="*/ 1242577 h 2389904"/>
              <a:gd name="connsiteX7" fmla="*/ 3191228 w 3478167"/>
              <a:gd name="connsiteY7" fmla="*/ 2022935 h 2389904"/>
              <a:gd name="connsiteX8" fmla="*/ 1841560 w 3478167"/>
              <a:gd name="connsiteY8" fmla="*/ 2378123 h 2389904"/>
              <a:gd name="connsiteX9" fmla="*/ 73897 w 3478167"/>
              <a:gd name="connsiteY9" fmla="*/ 1620402 h 2389904"/>
              <a:gd name="connsiteX0" fmla="*/ 73897 w 3478167"/>
              <a:gd name="connsiteY0" fmla="*/ 1622472 h 2391974"/>
              <a:gd name="connsiteX1" fmla="*/ 435328 w 3478167"/>
              <a:gd name="connsiteY1" fmla="*/ 913755 h 2391974"/>
              <a:gd name="connsiteX2" fmla="*/ 1372931 w 3478167"/>
              <a:gd name="connsiteY2" fmla="*/ 213543 h 2391974"/>
              <a:gd name="connsiteX3" fmla="*/ 1944138 w 3478167"/>
              <a:gd name="connsiteY3" fmla="*/ 2129 h 2391974"/>
              <a:gd name="connsiteX4" fmla="*/ 2305403 w 3478167"/>
              <a:gd name="connsiteY4" fmla="*/ 88256 h 2391974"/>
              <a:gd name="connsiteX5" fmla="*/ 3073752 w 3478167"/>
              <a:gd name="connsiteY5" fmla="*/ 443855 h 2391974"/>
              <a:gd name="connsiteX6" fmla="*/ 3463173 w 3478167"/>
              <a:gd name="connsiteY6" fmla="*/ 1244647 h 2391974"/>
              <a:gd name="connsiteX7" fmla="*/ 3191228 w 3478167"/>
              <a:gd name="connsiteY7" fmla="*/ 2025005 h 2391974"/>
              <a:gd name="connsiteX8" fmla="*/ 1841560 w 3478167"/>
              <a:gd name="connsiteY8" fmla="*/ 2380193 h 2391974"/>
              <a:gd name="connsiteX9" fmla="*/ 73897 w 3478167"/>
              <a:gd name="connsiteY9" fmla="*/ 1622472 h 2391974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73752 w 3478167"/>
              <a:gd name="connsiteY5" fmla="*/ 443554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78167"/>
              <a:gd name="connsiteY0" fmla="*/ 1622171 h 2391673"/>
              <a:gd name="connsiteX1" fmla="*/ 435328 w 3478167"/>
              <a:gd name="connsiteY1" fmla="*/ 913454 h 2391673"/>
              <a:gd name="connsiteX2" fmla="*/ 1372931 w 3478167"/>
              <a:gd name="connsiteY2" fmla="*/ 213242 h 2391673"/>
              <a:gd name="connsiteX3" fmla="*/ 1944138 w 3478167"/>
              <a:gd name="connsiteY3" fmla="*/ 1828 h 2391673"/>
              <a:gd name="connsiteX4" fmla="*/ 2305403 w 3478167"/>
              <a:gd name="connsiteY4" fmla="*/ 87955 h 2391673"/>
              <a:gd name="connsiteX5" fmla="*/ 3089134 w 3478167"/>
              <a:gd name="connsiteY5" fmla="*/ 430369 h 2391673"/>
              <a:gd name="connsiteX6" fmla="*/ 3463173 w 3478167"/>
              <a:gd name="connsiteY6" fmla="*/ 1244346 h 2391673"/>
              <a:gd name="connsiteX7" fmla="*/ 3191228 w 3478167"/>
              <a:gd name="connsiteY7" fmla="*/ 2024704 h 2391673"/>
              <a:gd name="connsiteX8" fmla="*/ 1841560 w 3478167"/>
              <a:gd name="connsiteY8" fmla="*/ 2379892 h 2391673"/>
              <a:gd name="connsiteX9" fmla="*/ 73897 w 3478167"/>
              <a:gd name="connsiteY9" fmla="*/ 1622171 h 2391673"/>
              <a:gd name="connsiteX0" fmla="*/ 73897 w 3420632"/>
              <a:gd name="connsiteY0" fmla="*/ 1622171 h 2391673"/>
              <a:gd name="connsiteX1" fmla="*/ 435328 w 3420632"/>
              <a:gd name="connsiteY1" fmla="*/ 913454 h 2391673"/>
              <a:gd name="connsiteX2" fmla="*/ 1372931 w 3420632"/>
              <a:gd name="connsiteY2" fmla="*/ 213242 h 2391673"/>
              <a:gd name="connsiteX3" fmla="*/ 1944138 w 3420632"/>
              <a:gd name="connsiteY3" fmla="*/ 1828 h 2391673"/>
              <a:gd name="connsiteX4" fmla="*/ 2305403 w 3420632"/>
              <a:gd name="connsiteY4" fmla="*/ 87955 h 2391673"/>
              <a:gd name="connsiteX5" fmla="*/ 3089134 w 3420632"/>
              <a:gd name="connsiteY5" fmla="*/ 430369 h 2391673"/>
              <a:gd name="connsiteX6" fmla="*/ 3392854 w 3420632"/>
              <a:gd name="connsiteY6" fmla="*/ 1272913 h 2391673"/>
              <a:gd name="connsiteX7" fmla="*/ 3191228 w 3420632"/>
              <a:gd name="connsiteY7" fmla="*/ 2024704 h 2391673"/>
              <a:gd name="connsiteX8" fmla="*/ 1841560 w 3420632"/>
              <a:gd name="connsiteY8" fmla="*/ 2379892 h 2391673"/>
              <a:gd name="connsiteX9" fmla="*/ 73897 w 3420632"/>
              <a:gd name="connsiteY9" fmla="*/ 1622171 h 2391673"/>
              <a:gd name="connsiteX0" fmla="*/ 73897 w 3420063"/>
              <a:gd name="connsiteY0" fmla="*/ 1622171 h 2394371"/>
              <a:gd name="connsiteX1" fmla="*/ 435328 w 3420063"/>
              <a:gd name="connsiteY1" fmla="*/ 913454 h 2394371"/>
              <a:gd name="connsiteX2" fmla="*/ 1372931 w 3420063"/>
              <a:gd name="connsiteY2" fmla="*/ 213242 h 2394371"/>
              <a:gd name="connsiteX3" fmla="*/ 1944138 w 3420063"/>
              <a:gd name="connsiteY3" fmla="*/ 1828 h 2394371"/>
              <a:gd name="connsiteX4" fmla="*/ 2305403 w 3420063"/>
              <a:gd name="connsiteY4" fmla="*/ 87955 h 2394371"/>
              <a:gd name="connsiteX5" fmla="*/ 3089134 w 3420063"/>
              <a:gd name="connsiteY5" fmla="*/ 430369 h 2394371"/>
              <a:gd name="connsiteX6" fmla="*/ 3392854 w 3420063"/>
              <a:gd name="connsiteY6" fmla="*/ 1272913 h 2394371"/>
              <a:gd name="connsiteX7" fmla="*/ 3189031 w 3420063"/>
              <a:gd name="connsiteY7" fmla="*/ 2053272 h 2394371"/>
              <a:gd name="connsiteX8" fmla="*/ 1841560 w 3420063"/>
              <a:gd name="connsiteY8" fmla="*/ 2379892 h 2394371"/>
              <a:gd name="connsiteX9" fmla="*/ 73897 w 3420063"/>
              <a:gd name="connsiteY9" fmla="*/ 1622171 h 2394371"/>
              <a:gd name="connsiteX0" fmla="*/ 72717 w 3418883"/>
              <a:gd name="connsiteY0" fmla="*/ 1622171 h 2373628"/>
              <a:gd name="connsiteX1" fmla="*/ 434148 w 3418883"/>
              <a:gd name="connsiteY1" fmla="*/ 913454 h 2373628"/>
              <a:gd name="connsiteX2" fmla="*/ 1371751 w 3418883"/>
              <a:gd name="connsiteY2" fmla="*/ 213242 h 2373628"/>
              <a:gd name="connsiteX3" fmla="*/ 1942958 w 3418883"/>
              <a:gd name="connsiteY3" fmla="*/ 1828 h 2373628"/>
              <a:gd name="connsiteX4" fmla="*/ 2304223 w 3418883"/>
              <a:gd name="connsiteY4" fmla="*/ 87955 h 2373628"/>
              <a:gd name="connsiteX5" fmla="*/ 3087954 w 3418883"/>
              <a:gd name="connsiteY5" fmla="*/ 430369 h 2373628"/>
              <a:gd name="connsiteX6" fmla="*/ 3391674 w 3418883"/>
              <a:gd name="connsiteY6" fmla="*/ 1272913 h 2373628"/>
              <a:gd name="connsiteX7" fmla="*/ 3187851 w 3418883"/>
              <a:gd name="connsiteY7" fmla="*/ 2053272 h 2373628"/>
              <a:gd name="connsiteX8" fmla="*/ 1822800 w 3418883"/>
              <a:gd name="connsiteY8" fmla="*/ 2357917 h 2373628"/>
              <a:gd name="connsiteX9" fmla="*/ 72717 w 3418883"/>
              <a:gd name="connsiteY9" fmla="*/ 1622171 h 2373628"/>
              <a:gd name="connsiteX0" fmla="*/ 72717 w 3418883"/>
              <a:gd name="connsiteY0" fmla="*/ 1622171 h 2366296"/>
              <a:gd name="connsiteX1" fmla="*/ 434148 w 3418883"/>
              <a:gd name="connsiteY1" fmla="*/ 913454 h 2366296"/>
              <a:gd name="connsiteX2" fmla="*/ 1371751 w 3418883"/>
              <a:gd name="connsiteY2" fmla="*/ 213242 h 2366296"/>
              <a:gd name="connsiteX3" fmla="*/ 1942958 w 3418883"/>
              <a:gd name="connsiteY3" fmla="*/ 1828 h 2366296"/>
              <a:gd name="connsiteX4" fmla="*/ 2304223 w 3418883"/>
              <a:gd name="connsiteY4" fmla="*/ 87955 h 2366296"/>
              <a:gd name="connsiteX5" fmla="*/ 3087954 w 3418883"/>
              <a:gd name="connsiteY5" fmla="*/ 430369 h 2366296"/>
              <a:gd name="connsiteX6" fmla="*/ 3391674 w 3418883"/>
              <a:gd name="connsiteY6" fmla="*/ 1272913 h 2366296"/>
              <a:gd name="connsiteX7" fmla="*/ 3187851 w 3418883"/>
              <a:gd name="connsiteY7" fmla="*/ 2053272 h 2366296"/>
              <a:gd name="connsiteX8" fmla="*/ 1822800 w 3418883"/>
              <a:gd name="connsiteY8" fmla="*/ 2357917 h 2366296"/>
              <a:gd name="connsiteX9" fmla="*/ 72717 w 3418883"/>
              <a:gd name="connsiteY9" fmla="*/ 1622171 h 2366296"/>
              <a:gd name="connsiteX0" fmla="*/ 72717 w 3418883"/>
              <a:gd name="connsiteY0" fmla="*/ 1622171 h 2358114"/>
              <a:gd name="connsiteX1" fmla="*/ 434148 w 3418883"/>
              <a:gd name="connsiteY1" fmla="*/ 913454 h 2358114"/>
              <a:gd name="connsiteX2" fmla="*/ 1371751 w 3418883"/>
              <a:gd name="connsiteY2" fmla="*/ 213242 h 2358114"/>
              <a:gd name="connsiteX3" fmla="*/ 1942958 w 3418883"/>
              <a:gd name="connsiteY3" fmla="*/ 1828 h 2358114"/>
              <a:gd name="connsiteX4" fmla="*/ 2304223 w 3418883"/>
              <a:gd name="connsiteY4" fmla="*/ 87955 h 2358114"/>
              <a:gd name="connsiteX5" fmla="*/ 3087954 w 3418883"/>
              <a:gd name="connsiteY5" fmla="*/ 430369 h 2358114"/>
              <a:gd name="connsiteX6" fmla="*/ 3391674 w 3418883"/>
              <a:gd name="connsiteY6" fmla="*/ 1272913 h 2358114"/>
              <a:gd name="connsiteX7" fmla="*/ 3187851 w 3418883"/>
              <a:gd name="connsiteY7" fmla="*/ 2053272 h 2358114"/>
              <a:gd name="connsiteX8" fmla="*/ 1822800 w 3418883"/>
              <a:gd name="connsiteY8" fmla="*/ 2357917 h 2358114"/>
              <a:gd name="connsiteX9" fmla="*/ 72717 w 3418883"/>
              <a:gd name="connsiteY9" fmla="*/ 1622171 h 2358114"/>
              <a:gd name="connsiteX0" fmla="*/ 72717 w 3418883"/>
              <a:gd name="connsiteY0" fmla="*/ 1622171 h 2358776"/>
              <a:gd name="connsiteX1" fmla="*/ 434148 w 3418883"/>
              <a:gd name="connsiteY1" fmla="*/ 913454 h 2358776"/>
              <a:gd name="connsiteX2" fmla="*/ 1371751 w 3418883"/>
              <a:gd name="connsiteY2" fmla="*/ 213242 h 2358776"/>
              <a:gd name="connsiteX3" fmla="*/ 1942958 w 3418883"/>
              <a:gd name="connsiteY3" fmla="*/ 1828 h 2358776"/>
              <a:gd name="connsiteX4" fmla="*/ 2304223 w 3418883"/>
              <a:gd name="connsiteY4" fmla="*/ 87955 h 2358776"/>
              <a:gd name="connsiteX5" fmla="*/ 3087954 w 3418883"/>
              <a:gd name="connsiteY5" fmla="*/ 430369 h 2358776"/>
              <a:gd name="connsiteX6" fmla="*/ 3391674 w 3418883"/>
              <a:gd name="connsiteY6" fmla="*/ 1272913 h 2358776"/>
              <a:gd name="connsiteX7" fmla="*/ 3187851 w 3418883"/>
              <a:gd name="connsiteY7" fmla="*/ 2053272 h 2358776"/>
              <a:gd name="connsiteX8" fmla="*/ 1822800 w 3418883"/>
              <a:gd name="connsiteY8" fmla="*/ 2357917 h 2358776"/>
              <a:gd name="connsiteX9" fmla="*/ 72717 w 3418883"/>
              <a:gd name="connsiteY9" fmla="*/ 1622171 h 2358776"/>
              <a:gd name="connsiteX0" fmla="*/ 78649 w 3380866"/>
              <a:gd name="connsiteY0" fmla="*/ 1639751 h 2372683"/>
              <a:gd name="connsiteX1" fmla="*/ 396131 w 3380866"/>
              <a:gd name="connsiteY1" fmla="*/ 913454 h 2372683"/>
              <a:gd name="connsiteX2" fmla="*/ 1333734 w 3380866"/>
              <a:gd name="connsiteY2" fmla="*/ 213242 h 2372683"/>
              <a:gd name="connsiteX3" fmla="*/ 1904941 w 3380866"/>
              <a:gd name="connsiteY3" fmla="*/ 1828 h 2372683"/>
              <a:gd name="connsiteX4" fmla="*/ 2266206 w 3380866"/>
              <a:gd name="connsiteY4" fmla="*/ 87955 h 2372683"/>
              <a:gd name="connsiteX5" fmla="*/ 3049937 w 3380866"/>
              <a:gd name="connsiteY5" fmla="*/ 430369 h 2372683"/>
              <a:gd name="connsiteX6" fmla="*/ 3353657 w 3380866"/>
              <a:gd name="connsiteY6" fmla="*/ 1272913 h 2372683"/>
              <a:gd name="connsiteX7" fmla="*/ 3149834 w 3380866"/>
              <a:gd name="connsiteY7" fmla="*/ 2053272 h 2372683"/>
              <a:gd name="connsiteX8" fmla="*/ 1784783 w 3380866"/>
              <a:gd name="connsiteY8" fmla="*/ 2357917 h 2372683"/>
              <a:gd name="connsiteX9" fmla="*/ 78649 w 3380866"/>
              <a:gd name="connsiteY9" fmla="*/ 1639751 h 2372683"/>
              <a:gd name="connsiteX0" fmla="*/ 152525 w 3454742"/>
              <a:gd name="connsiteY0" fmla="*/ 1639751 h 2372683"/>
              <a:gd name="connsiteX1" fmla="*/ 470007 w 3454742"/>
              <a:gd name="connsiteY1" fmla="*/ 913454 h 2372683"/>
              <a:gd name="connsiteX2" fmla="*/ 1407610 w 3454742"/>
              <a:gd name="connsiteY2" fmla="*/ 213242 h 2372683"/>
              <a:gd name="connsiteX3" fmla="*/ 1978817 w 3454742"/>
              <a:gd name="connsiteY3" fmla="*/ 1828 h 2372683"/>
              <a:gd name="connsiteX4" fmla="*/ 2340082 w 3454742"/>
              <a:gd name="connsiteY4" fmla="*/ 87955 h 2372683"/>
              <a:gd name="connsiteX5" fmla="*/ 3123813 w 3454742"/>
              <a:gd name="connsiteY5" fmla="*/ 430369 h 2372683"/>
              <a:gd name="connsiteX6" fmla="*/ 3427533 w 3454742"/>
              <a:gd name="connsiteY6" fmla="*/ 1272913 h 2372683"/>
              <a:gd name="connsiteX7" fmla="*/ 3223710 w 3454742"/>
              <a:gd name="connsiteY7" fmla="*/ 2053272 h 2372683"/>
              <a:gd name="connsiteX8" fmla="*/ 1858659 w 3454742"/>
              <a:gd name="connsiteY8" fmla="*/ 2357917 h 2372683"/>
              <a:gd name="connsiteX9" fmla="*/ 152525 w 3454742"/>
              <a:gd name="connsiteY9" fmla="*/ 1639751 h 2372683"/>
              <a:gd name="connsiteX0" fmla="*/ 4615 w 3306832"/>
              <a:gd name="connsiteY0" fmla="*/ 1639751 h 2372683"/>
              <a:gd name="connsiteX1" fmla="*/ 322097 w 3306832"/>
              <a:gd name="connsiteY1" fmla="*/ 913454 h 2372683"/>
              <a:gd name="connsiteX2" fmla="*/ 1259700 w 3306832"/>
              <a:gd name="connsiteY2" fmla="*/ 213242 h 2372683"/>
              <a:gd name="connsiteX3" fmla="*/ 1830907 w 3306832"/>
              <a:gd name="connsiteY3" fmla="*/ 1828 h 2372683"/>
              <a:gd name="connsiteX4" fmla="*/ 2192172 w 3306832"/>
              <a:gd name="connsiteY4" fmla="*/ 87955 h 2372683"/>
              <a:gd name="connsiteX5" fmla="*/ 2975903 w 3306832"/>
              <a:gd name="connsiteY5" fmla="*/ 430369 h 2372683"/>
              <a:gd name="connsiteX6" fmla="*/ 3279623 w 3306832"/>
              <a:gd name="connsiteY6" fmla="*/ 1272913 h 2372683"/>
              <a:gd name="connsiteX7" fmla="*/ 3075800 w 3306832"/>
              <a:gd name="connsiteY7" fmla="*/ 2053272 h 2372683"/>
              <a:gd name="connsiteX8" fmla="*/ 1710749 w 3306832"/>
              <a:gd name="connsiteY8" fmla="*/ 2357917 h 2372683"/>
              <a:gd name="connsiteX9" fmla="*/ 4615 w 3306832"/>
              <a:gd name="connsiteY9" fmla="*/ 1639751 h 2372683"/>
              <a:gd name="connsiteX0" fmla="*/ 3944 w 3334728"/>
              <a:gd name="connsiteY0" fmla="*/ 1527680 h 2378911"/>
              <a:gd name="connsiteX1" fmla="*/ 349993 w 3334728"/>
              <a:gd name="connsiteY1" fmla="*/ 913454 h 2378911"/>
              <a:gd name="connsiteX2" fmla="*/ 1287596 w 3334728"/>
              <a:gd name="connsiteY2" fmla="*/ 213242 h 2378911"/>
              <a:gd name="connsiteX3" fmla="*/ 1858803 w 3334728"/>
              <a:gd name="connsiteY3" fmla="*/ 1828 h 2378911"/>
              <a:gd name="connsiteX4" fmla="*/ 2220068 w 3334728"/>
              <a:gd name="connsiteY4" fmla="*/ 87955 h 2378911"/>
              <a:gd name="connsiteX5" fmla="*/ 3003799 w 3334728"/>
              <a:gd name="connsiteY5" fmla="*/ 430369 h 2378911"/>
              <a:gd name="connsiteX6" fmla="*/ 3307519 w 3334728"/>
              <a:gd name="connsiteY6" fmla="*/ 1272913 h 2378911"/>
              <a:gd name="connsiteX7" fmla="*/ 3103696 w 3334728"/>
              <a:gd name="connsiteY7" fmla="*/ 2053272 h 2378911"/>
              <a:gd name="connsiteX8" fmla="*/ 1738645 w 3334728"/>
              <a:gd name="connsiteY8" fmla="*/ 2357917 h 2378911"/>
              <a:gd name="connsiteX9" fmla="*/ 3944 w 3334728"/>
              <a:gd name="connsiteY9" fmla="*/ 1527680 h 2378911"/>
              <a:gd name="connsiteX0" fmla="*/ 40 w 3330824"/>
              <a:gd name="connsiteY0" fmla="*/ 1527680 h 2378911"/>
              <a:gd name="connsiteX1" fmla="*/ 346089 w 3330824"/>
              <a:gd name="connsiteY1" fmla="*/ 913454 h 2378911"/>
              <a:gd name="connsiteX2" fmla="*/ 1283692 w 3330824"/>
              <a:gd name="connsiteY2" fmla="*/ 213242 h 2378911"/>
              <a:gd name="connsiteX3" fmla="*/ 1854899 w 3330824"/>
              <a:gd name="connsiteY3" fmla="*/ 1828 h 2378911"/>
              <a:gd name="connsiteX4" fmla="*/ 2216164 w 3330824"/>
              <a:gd name="connsiteY4" fmla="*/ 87955 h 2378911"/>
              <a:gd name="connsiteX5" fmla="*/ 2999895 w 3330824"/>
              <a:gd name="connsiteY5" fmla="*/ 430369 h 2378911"/>
              <a:gd name="connsiteX6" fmla="*/ 3303615 w 3330824"/>
              <a:gd name="connsiteY6" fmla="*/ 1272913 h 2378911"/>
              <a:gd name="connsiteX7" fmla="*/ 3099792 w 3330824"/>
              <a:gd name="connsiteY7" fmla="*/ 2053272 h 2378911"/>
              <a:gd name="connsiteX8" fmla="*/ 1734741 w 3330824"/>
              <a:gd name="connsiteY8" fmla="*/ 2357917 h 2378911"/>
              <a:gd name="connsiteX9" fmla="*/ 40 w 3330824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72959 w 3403743"/>
              <a:gd name="connsiteY0" fmla="*/ 1527680 h 2378911"/>
              <a:gd name="connsiteX1" fmla="*/ 427798 w 3403743"/>
              <a:gd name="connsiteY1" fmla="*/ 924441 h 2378911"/>
              <a:gd name="connsiteX2" fmla="*/ 1356611 w 3403743"/>
              <a:gd name="connsiteY2" fmla="*/ 213242 h 2378911"/>
              <a:gd name="connsiteX3" fmla="*/ 1927818 w 3403743"/>
              <a:gd name="connsiteY3" fmla="*/ 1828 h 2378911"/>
              <a:gd name="connsiteX4" fmla="*/ 2289083 w 3403743"/>
              <a:gd name="connsiteY4" fmla="*/ 87955 h 2378911"/>
              <a:gd name="connsiteX5" fmla="*/ 3072814 w 3403743"/>
              <a:gd name="connsiteY5" fmla="*/ 430369 h 2378911"/>
              <a:gd name="connsiteX6" fmla="*/ 3376534 w 3403743"/>
              <a:gd name="connsiteY6" fmla="*/ 1272913 h 2378911"/>
              <a:gd name="connsiteX7" fmla="*/ 3172711 w 3403743"/>
              <a:gd name="connsiteY7" fmla="*/ 2053272 h 2378911"/>
              <a:gd name="connsiteX8" fmla="*/ 1807660 w 3403743"/>
              <a:gd name="connsiteY8" fmla="*/ 2357917 h 2378911"/>
              <a:gd name="connsiteX9" fmla="*/ 72959 w 3403743"/>
              <a:gd name="connsiteY9" fmla="*/ 1527680 h 2378911"/>
              <a:gd name="connsiteX0" fmla="*/ 12 w 3330796"/>
              <a:gd name="connsiteY0" fmla="*/ 1527680 h 2378911"/>
              <a:gd name="connsiteX1" fmla="*/ 354851 w 3330796"/>
              <a:gd name="connsiteY1" fmla="*/ 924441 h 2378911"/>
              <a:gd name="connsiteX2" fmla="*/ 1283664 w 3330796"/>
              <a:gd name="connsiteY2" fmla="*/ 213242 h 2378911"/>
              <a:gd name="connsiteX3" fmla="*/ 1854871 w 3330796"/>
              <a:gd name="connsiteY3" fmla="*/ 1828 h 2378911"/>
              <a:gd name="connsiteX4" fmla="*/ 2216136 w 3330796"/>
              <a:gd name="connsiteY4" fmla="*/ 87955 h 2378911"/>
              <a:gd name="connsiteX5" fmla="*/ 2999867 w 3330796"/>
              <a:gd name="connsiteY5" fmla="*/ 430369 h 2378911"/>
              <a:gd name="connsiteX6" fmla="*/ 3303587 w 3330796"/>
              <a:gd name="connsiteY6" fmla="*/ 1272913 h 2378911"/>
              <a:gd name="connsiteX7" fmla="*/ 3099764 w 3330796"/>
              <a:gd name="connsiteY7" fmla="*/ 2053272 h 2378911"/>
              <a:gd name="connsiteX8" fmla="*/ 1734713 w 3330796"/>
              <a:gd name="connsiteY8" fmla="*/ 2357917 h 2378911"/>
              <a:gd name="connsiteX9" fmla="*/ 12 w 3330796"/>
              <a:gd name="connsiteY9" fmla="*/ 1527680 h 2378911"/>
              <a:gd name="connsiteX0" fmla="*/ 8 w 3330792"/>
              <a:gd name="connsiteY0" fmla="*/ 1527680 h 2378911"/>
              <a:gd name="connsiteX1" fmla="*/ 354847 w 3330792"/>
              <a:gd name="connsiteY1" fmla="*/ 924441 h 2378911"/>
              <a:gd name="connsiteX2" fmla="*/ 1283660 w 3330792"/>
              <a:gd name="connsiteY2" fmla="*/ 213242 h 2378911"/>
              <a:gd name="connsiteX3" fmla="*/ 1854867 w 3330792"/>
              <a:gd name="connsiteY3" fmla="*/ 1828 h 2378911"/>
              <a:gd name="connsiteX4" fmla="*/ 2216132 w 3330792"/>
              <a:gd name="connsiteY4" fmla="*/ 87955 h 2378911"/>
              <a:gd name="connsiteX5" fmla="*/ 2999863 w 3330792"/>
              <a:gd name="connsiteY5" fmla="*/ 430369 h 2378911"/>
              <a:gd name="connsiteX6" fmla="*/ 3303583 w 3330792"/>
              <a:gd name="connsiteY6" fmla="*/ 1272913 h 2378911"/>
              <a:gd name="connsiteX7" fmla="*/ 3099760 w 3330792"/>
              <a:gd name="connsiteY7" fmla="*/ 2053272 h 2378911"/>
              <a:gd name="connsiteX8" fmla="*/ 1734709 w 3330792"/>
              <a:gd name="connsiteY8" fmla="*/ 2357917 h 2378911"/>
              <a:gd name="connsiteX9" fmla="*/ 8 w 3330792"/>
              <a:gd name="connsiteY9" fmla="*/ 1527680 h 2378911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8 w 3330792"/>
              <a:gd name="connsiteY0" fmla="*/ 1527680 h 2361986"/>
              <a:gd name="connsiteX1" fmla="*/ 354847 w 3330792"/>
              <a:gd name="connsiteY1" fmla="*/ 924441 h 2361986"/>
              <a:gd name="connsiteX2" fmla="*/ 1283660 w 3330792"/>
              <a:gd name="connsiteY2" fmla="*/ 213242 h 2361986"/>
              <a:gd name="connsiteX3" fmla="*/ 1854867 w 3330792"/>
              <a:gd name="connsiteY3" fmla="*/ 1828 h 2361986"/>
              <a:gd name="connsiteX4" fmla="*/ 2216132 w 3330792"/>
              <a:gd name="connsiteY4" fmla="*/ 87955 h 2361986"/>
              <a:gd name="connsiteX5" fmla="*/ 2999863 w 3330792"/>
              <a:gd name="connsiteY5" fmla="*/ 430369 h 2361986"/>
              <a:gd name="connsiteX6" fmla="*/ 3303583 w 3330792"/>
              <a:gd name="connsiteY6" fmla="*/ 1272913 h 2361986"/>
              <a:gd name="connsiteX7" fmla="*/ 3099760 w 3330792"/>
              <a:gd name="connsiteY7" fmla="*/ 2053272 h 2361986"/>
              <a:gd name="connsiteX8" fmla="*/ 1734709 w 3330792"/>
              <a:gd name="connsiteY8" fmla="*/ 2357917 h 2361986"/>
              <a:gd name="connsiteX9" fmla="*/ 8 w 3330792"/>
              <a:gd name="connsiteY9" fmla="*/ 1527680 h 2361986"/>
              <a:gd name="connsiteX0" fmla="*/ 12716 w 3343500"/>
              <a:gd name="connsiteY0" fmla="*/ 1527680 h 2368880"/>
              <a:gd name="connsiteX1" fmla="*/ 367555 w 3343500"/>
              <a:gd name="connsiteY1" fmla="*/ 924441 h 2368880"/>
              <a:gd name="connsiteX2" fmla="*/ 1296368 w 3343500"/>
              <a:gd name="connsiteY2" fmla="*/ 213242 h 2368880"/>
              <a:gd name="connsiteX3" fmla="*/ 1867575 w 3343500"/>
              <a:gd name="connsiteY3" fmla="*/ 1828 h 2368880"/>
              <a:gd name="connsiteX4" fmla="*/ 2228840 w 3343500"/>
              <a:gd name="connsiteY4" fmla="*/ 87955 h 2368880"/>
              <a:gd name="connsiteX5" fmla="*/ 3012571 w 3343500"/>
              <a:gd name="connsiteY5" fmla="*/ 430369 h 2368880"/>
              <a:gd name="connsiteX6" fmla="*/ 3316291 w 3343500"/>
              <a:gd name="connsiteY6" fmla="*/ 1272913 h 2368880"/>
              <a:gd name="connsiteX7" fmla="*/ 3112468 w 3343500"/>
              <a:gd name="connsiteY7" fmla="*/ 2053272 h 2368880"/>
              <a:gd name="connsiteX8" fmla="*/ 1747417 w 3343500"/>
              <a:gd name="connsiteY8" fmla="*/ 2357917 h 2368880"/>
              <a:gd name="connsiteX9" fmla="*/ 817409 w 3343500"/>
              <a:gd name="connsiteY9" fmla="*/ 2225836 h 2368880"/>
              <a:gd name="connsiteX10" fmla="*/ 12716 w 3343500"/>
              <a:gd name="connsiteY10" fmla="*/ 1527680 h 2368880"/>
              <a:gd name="connsiteX0" fmla="*/ 12716 w 3343500"/>
              <a:gd name="connsiteY0" fmla="*/ 1527680 h 2363591"/>
              <a:gd name="connsiteX1" fmla="*/ 367555 w 3343500"/>
              <a:gd name="connsiteY1" fmla="*/ 924441 h 2363591"/>
              <a:gd name="connsiteX2" fmla="*/ 1296368 w 3343500"/>
              <a:gd name="connsiteY2" fmla="*/ 213242 h 2363591"/>
              <a:gd name="connsiteX3" fmla="*/ 1867575 w 3343500"/>
              <a:gd name="connsiteY3" fmla="*/ 1828 h 2363591"/>
              <a:gd name="connsiteX4" fmla="*/ 2228840 w 3343500"/>
              <a:gd name="connsiteY4" fmla="*/ 87955 h 2363591"/>
              <a:gd name="connsiteX5" fmla="*/ 3012571 w 3343500"/>
              <a:gd name="connsiteY5" fmla="*/ 430369 h 2363591"/>
              <a:gd name="connsiteX6" fmla="*/ 3316291 w 3343500"/>
              <a:gd name="connsiteY6" fmla="*/ 1272913 h 2363591"/>
              <a:gd name="connsiteX7" fmla="*/ 3112468 w 3343500"/>
              <a:gd name="connsiteY7" fmla="*/ 2053272 h 2363591"/>
              <a:gd name="connsiteX8" fmla="*/ 1747417 w 3343500"/>
              <a:gd name="connsiteY8" fmla="*/ 2357917 h 2363591"/>
              <a:gd name="connsiteX9" fmla="*/ 817409 w 3343500"/>
              <a:gd name="connsiteY9" fmla="*/ 2225836 h 2363591"/>
              <a:gd name="connsiteX10" fmla="*/ 12716 w 3343500"/>
              <a:gd name="connsiteY10" fmla="*/ 1527680 h 2363591"/>
              <a:gd name="connsiteX0" fmla="*/ 12816 w 3343600"/>
              <a:gd name="connsiteY0" fmla="*/ 1527680 h 2363164"/>
              <a:gd name="connsiteX1" fmla="*/ 367655 w 3343600"/>
              <a:gd name="connsiteY1" fmla="*/ 924441 h 2363164"/>
              <a:gd name="connsiteX2" fmla="*/ 1296468 w 3343600"/>
              <a:gd name="connsiteY2" fmla="*/ 213242 h 2363164"/>
              <a:gd name="connsiteX3" fmla="*/ 1867675 w 3343600"/>
              <a:gd name="connsiteY3" fmla="*/ 1828 h 2363164"/>
              <a:gd name="connsiteX4" fmla="*/ 2228940 w 3343600"/>
              <a:gd name="connsiteY4" fmla="*/ 87955 h 2363164"/>
              <a:gd name="connsiteX5" fmla="*/ 3012671 w 3343600"/>
              <a:gd name="connsiteY5" fmla="*/ 430369 h 2363164"/>
              <a:gd name="connsiteX6" fmla="*/ 3316391 w 3343600"/>
              <a:gd name="connsiteY6" fmla="*/ 1272913 h 2363164"/>
              <a:gd name="connsiteX7" fmla="*/ 3112568 w 3343600"/>
              <a:gd name="connsiteY7" fmla="*/ 2053272 h 2363164"/>
              <a:gd name="connsiteX8" fmla="*/ 1747517 w 3343600"/>
              <a:gd name="connsiteY8" fmla="*/ 2357917 h 2363164"/>
              <a:gd name="connsiteX9" fmla="*/ 819707 w 3343600"/>
              <a:gd name="connsiteY9" fmla="*/ 2221441 h 2363164"/>
              <a:gd name="connsiteX10" fmla="*/ 12816 w 3343600"/>
              <a:gd name="connsiteY10" fmla="*/ 1527680 h 2363164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12816 w 3343600"/>
              <a:gd name="connsiteY0" fmla="*/ 1527680 h 2358078"/>
              <a:gd name="connsiteX1" fmla="*/ 367655 w 3343600"/>
              <a:gd name="connsiteY1" fmla="*/ 924441 h 2358078"/>
              <a:gd name="connsiteX2" fmla="*/ 1296468 w 3343600"/>
              <a:gd name="connsiteY2" fmla="*/ 213242 h 2358078"/>
              <a:gd name="connsiteX3" fmla="*/ 1867675 w 3343600"/>
              <a:gd name="connsiteY3" fmla="*/ 1828 h 2358078"/>
              <a:gd name="connsiteX4" fmla="*/ 2228940 w 3343600"/>
              <a:gd name="connsiteY4" fmla="*/ 87955 h 2358078"/>
              <a:gd name="connsiteX5" fmla="*/ 3012671 w 3343600"/>
              <a:gd name="connsiteY5" fmla="*/ 430369 h 2358078"/>
              <a:gd name="connsiteX6" fmla="*/ 3316391 w 3343600"/>
              <a:gd name="connsiteY6" fmla="*/ 1272913 h 2358078"/>
              <a:gd name="connsiteX7" fmla="*/ 3112568 w 3343600"/>
              <a:gd name="connsiteY7" fmla="*/ 2053272 h 2358078"/>
              <a:gd name="connsiteX8" fmla="*/ 1747517 w 3343600"/>
              <a:gd name="connsiteY8" fmla="*/ 2357917 h 2358078"/>
              <a:gd name="connsiteX9" fmla="*/ 819707 w 3343600"/>
              <a:gd name="connsiteY9" fmla="*/ 2221441 h 2358078"/>
              <a:gd name="connsiteX10" fmla="*/ 12816 w 3343600"/>
              <a:gd name="connsiteY10" fmla="*/ 1527680 h 2358078"/>
              <a:gd name="connsiteX0" fmla="*/ 3265 w 3334049"/>
              <a:gd name="connsiteY0" fmla="*/ 1527680 h 2358078"/>
              <a:gd name="connsiteX1" fmla="*/ 358104 w 3334049"/>
              <a:gd name="connsiteY1" fmla="*/ 924441 h 2358078"/>
              <a:gd name="connsiteX2" fmla="*/ 1286917 w 3334049"/>
              <a:gd name="connsiteY2" fmla="*/ 213242 h 2358078"/>
              <a:gd name="connsiteX3" fmla="*/ 1858124 w 3334049"/>
              <a:gd name="connsiteY3" fmla="*/ 1828 h 2358078"/>
              <a:gd name="connsiteX4" fmla="*/ 2219389 w 3334049"/>
              <a:gd name="connsiteY4" fmla="*/ 87955 h 2358078"/>
              <a:gd name="connsiteX5" fmla="*/ 3003120 w 3334049"/>
              <a:gd name="connsiteY5" fmla="*/ 430369 h 2358078"/>
              <a:gd name="connsiteX6" fmla="*/ 3306840 w 3334049"/>
              <a:gd name="connsiteY6" fmla="*/ 1272913 h 2358078"/>
              <a:gd name="connsiteX7" fmla="*/ 3103017 w 3334049"/>
              <a:gd name="connsiteY7" fmla="*/ 2053272 h 2358078"/>
              <a:gd name="connsiteX8" fmla="*/ 1737966 w 3334049"/>
              <a:gd name="connsiteY8" fmla="*/ 2357917 h 2358078"/>
              <a:gd name="connsiteX9" fmla="*/ 810156 w 3334049"/>
              <a:gd name="connsiteY9" fmla="*/ 2221441 h 2358078"/>
              <a:gd name="connsiteX10" fmla="*/ 3265 w 3334049"/>
              <a:gd name="connsiteY10" fmla="*/ 1527680 h 2358078"/>
              <a:gd name="connsiteX0" fmla="*/ 2895 w 3333679"/>
              <a:gd name="connsiteY0" fmla="*/ 1527680 h 2358078"/>
              <a:gd name="connsiteX1" fmla="*/ 357734 w 3333679"/>
              <a:gd name="connsiteY1" fmla="*/ 924441 h 2358078"/>
              <a:gd name="connsiteX2" fmla="*/ 1286547 w 3333679"/>
              <a:gd name="connsiteY2" fmla="*/ 213242 h 2358078"/>
              <a:gd name="connsiteX3" fmla="*/ 1857754 w 3333679"/>
              <a:gd name="connsiteY3" fmla="*/ 1828 h 2358078"/>
              <a:gd name="connsiteX4" fmla="*/ 2219019 w 3333679"/>
              <a:gd name="connsiteY4" fmla="*/ 87955 h 2358078"/>
              <a:gd name="connsiteX5" fmla="*/ 3002750 w 3333679"/>
              <a:gd name="connsiteY5" fmla="*/ 430369 h 2358078"/>
              <a:gd name="connsiteX6" fmla="*/ 3306470 w 3333679"/>
              <a:gd name="connsiteY6" fmla="*/ 1272913 h 2358078"/>
              <a:gd name="connsiteX7" fmla="*/ 3102647 w 3333679"/>
              <a:gd name="connsiteY7" fmla="*/ 2053272 h 2358078"/>
              <a:gd name="connsiteX8" fmla="*/ 1737596 w 3333679"/>
              <a:gd name="connsiteY8" fmla="*/ 2357917 h 2358078"/>
              <a:gd name="connsiteX9" fmla="*/ 809786 w 3333679"/>
              <a:gd name="connsiteY9" fmla="*/ 2221441 h 2358078"/>
              <a:gd name="connsiteX10" fmla="*/ 2895 w 333367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398 w 3335182"/>
              <a:gd name="connsiteY0" fmla="*/ 1527680 h 2358078"/>
              <a:gd name="connsiteX1" fmla="*/ 359237 w 3335182"/>
              <a:gd name="connsiteY1" fmla="*/ 924441 h 2358078"/>
              <a:gd name="connsiteX2" fmla="*/ 1288050 w 3335182"/>
              <a:gd name="connsiteY2" fmla="*/ 213242 h 2358078"/>
              <a:gd name="connsiteX3" fmla="*/ 1859257 w 3335182"/>
              <a:gd name="connsiteY3" fmla="*/ 1828 h 2358078"/>
              <a:gd name="connsiteX4" fmla="*/ 2220522 w 3335182"/>
              <a:gd name="connsiteY4" fmla="*/ 87955 h 2358078"/>
              <a:gd name="connsiteX5" fmla="*/ 3004253 w 3335182"/>
              <a:gd name="connsiteY5" fmla="*/ 430369 h 2358078"/>
              <a:gd name="connsiteX6" fmla="*/ 3307973 w 3335182"/>
              <a:gd name="connsiteY6" fmla="*/ 1272913 h 2358078"/>
              <a:gd name="connsiteX7" fmla="*/ 3104150 w 3335182"/>
              <a:gd name="connsiteY7" fmla="*/ 2053272 h 2358078"/>
              <a:gd name="connsiteX8" fmla="*/ 1739099 w 3335182"/>
              <a:gd name="connsiteY8" fmla="*/ 2357917 h 2358078"/>
              <a:gd name="connsiteX9" fmla="*/ 811289 w 3335182"/>
              <a:gd name="connsiteY9" fmla="*/ 2221441 h 2358078"/>
              <a:gd name="connsiteX10" fmla="*/ 4398 w 3335182"/>
              <a:gd name="connsiteY10" fmla="*/ 1527680 h 2358078"/>
              <a:gd name="connsiteX0" fmla="*/ 4735 w 3335519"/>
              <a:gd name="connsiteY0" fmla="*/ 1527680 h 2358078"/>
              <a:gd name="connsiteX1" fmla="*/ 359574 w 3335519"/>
              <a:gd name="connsiteY1" fmla="*/ 924441 h 2358078"/>
              <a:gd name="connsiteX2" fmla="*/ 1288387 w 3335519"/>
              <a:gd name="connsiteY2" fmla="*/ 213242 h 2358078"/>
              <a:gd name="connsiteX3" fmla="*/ 1859594 w 3335519"/>
              <a:gd name="connsiteY3" fmla="*/ 1828 h 2358078"/>
              <a:gd name="connsiteX4" fmla="*/ 2220859 w 3335519"/>
              <a:gd name="connsiteY4" fmla="*/ 87955 h 2358078"/>
              <a:gd name="connsiteX5" fmla="*/ 3004590 w 3335519"/>
              <a:gd name="connsiteY5" fmla="*/ 430369 h 2358078"/>
              <a:gd name="connsiteX6" fmla="*/ 3308310 w 3335519"/>
              <a:gd name="connsiteY6" fmla="*/ 1272913 h 2358078"/>
              <a:gd name="connsiteX7" fmla="*/ 3104487 w 3335519"/>
              <a:gd name="connsiteY7" fmla="*/ 2053272 h 2358078"/>
              <a:gd name="connsiteX8" fmla="*/ 1739436 w 3335519"/>
              <a:gd name="connsiteY8" fmla="*/ 2357917 h 2358078"/>
              <a:gd name="connsiteX9" fmla="*/ 811626 w 3335519"/>
              <a:gd name="connsiteY9" fmla="*/ 2221441 h 2358078"/>
              <a:gd name="connsiteX10" fmla="*/ 4735 w 3335519"/>
              <a:gd name="connsiteY10" fmla="*/ 1527680 h 2358078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77"/>
              <a:gd name="connsiteX1" fmla="*/ 359574 w 3335519"/>
              <a:gd name="connsiteY1" fmla="*/ 924140 h 2357777"/>
              <a:gd name="connsiteX2" fmla="*/ 1288387 w 3335519"/>
              <a:gd name="connsiteY2" fmla="*/ 212941 h 2357777"/>
              <a:gd name="connsiteX3" fmla="*/ 1859594 w 3335519"/>
              <a:gd name="connsiteY3" fmla="*/ 1527 h 2357777"/>
              <a:gd name="connsiteX4" fmla="*/ 2220859 w 3335519"/>
              <a:gd name="connsiteY4" fmla="*/ 87654 h 2357777"/>
              <a:gd name="connsiteX5" fmla="*/ 3004590 w 3335519"/>
              <a:gd name="connsiteY5" fmla="*/ 430068 h 2357777"/>
              <a:gd name="connsiteX6" fmla="*/ 3308310 w 3335519"/>
              <a:gd name="connsiteY6" fmla="*/ 1272612 h 2357777"/>
              <a:gd name="connsiteX7" fmla="*/ 3104487 w 3335519"/>
              <a:gd name="connsiteY7" fmla="*/ 2052971 h 2357777"/>
              <a:gd name="connsiteX8" fmla="*/ 1739436 w 3335519"/>
              <a:gd name="connsiteY8" fmla="*/ 2357616 h 2357777"/>
              <a:gd name="connsiteX9" fmla="*/ 811626 w 3335519"/>
              <a:gd name="connsiteY9" fmla="*/ 2221140 h 2357777"/>
              <a:gd name="connsiteX10" fmla="*/ 4735 w 3335519"/>
              <a:gd name="connsiteY10" fmla="*/ 1527379 h 2357777"/>
              <a:gd name="connsiteX0" fmla="*/ 4735 w 3335519"/>
              <a:gd name="connsiteY0" fmla="*/ 1527379 h 2357733"/>
              <a:gd name="connsiteX1" fmla="*/ 359574 w 3335519"/>
              <a:gd name="connsiteY1" fmla="*/ 924140 h 2357733"/>
              <a:gd name="connsiteX2" fmla="*/ 1288387 w 3335519"/>
              <a:gd name="connsiteY2" fmla="*/ 212941 h 2357733"/>
              <a:gd name="connsiteX3" fmla="*/ 1859594 w 3335519"/>
              <a:gd name="connsiteY3" fmla="*/ 1527 h 2357733"/>
              <a:gd name="connsiteX4" fmla="*/ 2220859 w 3335519"/>
              <a:gd name="connsiteY4" fmla="*/ 87654 h 2357733"/>
              <a:gd name="connsiteX5" fmla="*/ 3004590 w 3335519"/>
              <a:gd name="connsiteY5" fmla="*/ 430068 h 2357733"/>
              <a:gd name="connsiteX6" fmla="*/ 3308310 w 3335519"/>
              <a:gd name="connsiteY6" fmla="*/ 1272612 h 2357733"/>
              <a:gd name="connsiteX7" fmla="*/ 3104487 w 3335519"/>
              <a:gd name="connsiteY7" fmla="*/ 2052971 h 2357733"/>
              <a:gd name="connsiteX8" fmla="*/ 1739436 w 3335519"/>
              <a:gd name="connsiteY8" fmla="*/ 2357616 h 2357733"/>
              <a:gd name="connsiteX9" fmla="*/ 811626 w 3335519"/>
              <a:gd name="connsiteY9" fmla="*/ 2221140 h 2357733"/>
              <a:gd name="connsiteX10" fmla="*/ 4735 w 3335519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4735 w 3337001"/>
              <a:gd name="connsiteY0" fmla="*/ 1527379 h 2357733"/>
              <a:gd name="connsiteX1" fmla="*/ 359574 w 3337001"/>
              <a:gd name="connsiteY1" fmla="*/ 924140 h 2357733"/>
              <a:gd name="connsiteX2" fmla="*/ 1288387 w 3337001"/>
              <a:gd name="connsiteY2" fmla="*/ 212941 h 2357733"/>
              <a:gd name="connsiteX3" fmla="*/ 1859594 w 3337001"/>
              <a:gd name="connsiteY3" fmla="*/ 1527 h 2357733"/>
              <a:gd name="connsiteX4" fmla="*/ 2220859 w 3337001"/>
              <a:gd name="connsiteY4" fmla="*/ 87654 h 2357733"/>
              <a:gd name="connsiteX5" fmla="*/ 3004590 w 3337001"/>
              <a:gd name="connsiteY5" fmla="*/ 430068 h 2357733"/>
              <a:gd name="connsiteX6" fmla="*/ 3308310 w 3337001"/>
              <a:gd name="connsiteY6" fmla="*/ 1272612 h 2357733"/>
              <a:gd name="connsiteX7" fmla="*/ 3104487 w 3337001"/>
              <a:gd name="connsiteY7" fmla="*/ 2052971 h 2357733"/>
              <a:gd name="connsiteX8" fmla="*/ 1739436 w 3337001"/>
              <a:gd name="connsiteY8" fmla="*/ 2357616 h 2357733"/>
              <a:gd name="connsiteX9" fmla="*/ 811626 w 3337001"/>
              <a:gd name="connsiteY9" fmla="*/ 2221140 h 2357733"/>
              <a:gd name="connsiteX10" fmla="*/ 4735 w 3337001"/>
              <a:gd name="connsiteY10" fmla="*/ 1527379 h 2357733"/>
              <a:gd name="connsiteX0" fmla="*/ 5122 w 3337388"/>
              <a:gd name="connsiteY0" fmla="*/ 1527379 h 2357733"/>
              <a:gd name="connsiteX1" fmla="*/ 359961 w 3337388"/>
              <a:gd name="connsiteY1" fmla="*/ 924140 h 2357733"/>
              <a:gd name="connsiteX2" fmla="*/ 1288774 w 3337388"/>
              <a:gd name="connsiteY2" fmla="*/ 212941 h 2357733"/>
              <a:gd name="connsiteX3" fmla="*/ 1859981 w 3337388"/>
              <a:gd name="connsiteY3" fmla="*/ 1527 h 2357733"/>
              <a:gd name="connsiteX4" fmla="*/ 2221246 w 3337388"/>
              <a:gd name="connsiteY4" fmla="*/ 87654 h 2357733"/>
              <a:gd name="connsiteX5" fmla="*/ 3004977 w 3337388"/>
              <a:gd name="connsiteY5" fmla="*/ 430068 h 2357733"/>
              <a:gd name="connsiteX6" fmla="*/ 3308697 w 3337388"/>
              <a:gd name="connsiteY6" fmla="*/ 1272612 h 2357733"/>
              <a:gd name="connsiteX7" fmla="*/ 3104874 w 3337388"/>
              <a:gd name="connsiteY7" fmla="*/ 2052971 h 2357733"/>
              <a:gd name="connsiteX8" fmla="*/ 1739823 w 3337388"/>
              <a:gd name="connsiteY8" fmla="*/ 2357616 h 2357733"/>
              <a:gd name="connsiteX9" fmla="*/ 812013 w 3337388"/>
              <a:gd name="connsiteY9" fmla="*/ 2221140 h 2357733"/>
              <a:gd name="connsiteX10" fmla="*/ 5122 w 3337388"/>
              <a:gd name="connsiteY10" fmla="*/ 1527379 h 2357733"/>
              <a:gd name="connsiteX0" fmla="*/ 5122 w 3337388"/>
              <a:gd name="connsiteY0" fmla="*/ 1527379 h 2357724"/>
              <a:gd name="connsiteX1" fmla="*/ 359961 w 3337388"/>
              <a:gd name="connsiteY1" fmla="*/ 924140 h 2357724"/>
              <a:gd name="connsiteX2" fmla="*/ 1288774 w 3337388"/>
              <a:gd name="connsiteY2" fmla="*/ 212941 h 2357724"/>
              <a:gd name="connsiteX3" fmla="*/ 1859981 w 3337388"/>
              <a:gd name="connsiteY3" fmla="*/ 1527 h 2357724"/>
              <a:gd name="connsiteX4" fmla="*/ 2221246 w 3337388"/>
              <a:gd name="connsiteY4" fmla="*/ 87654 h 2357724"/>
              <a:gd name="connsiteX5" fmla="*/ 3004977 w 3337388"/>
              <a:gd name="connsiteY5" fmla="*/ 430068 h 2357724"/>
              <a:gd name="connsiteX6" fmla="*/ 3308697 w 3337388"/>
              <a:gd name="connsiteY6" fmla="*/ 1272612 h 2357724"/>
              <a:gd name="connsiteX7" fmla="*/ 3104874 w 3337388"/>
              <a:gd name="connsiteY7" fmla="*/ 2052971 h 2357724"/>
              <a:gd name="connsiteX8" fmla="*/ 1739823 w 3337388"/>
              <a:gd name="connsiteY8" fmla="*/ 2357616 h 2357724"/>
              <a:gd name="connsiteX9" fmla="*/ 812013 w 3337388"/>
              <a:gd name="connsiteY9" fmla="*/ 2221140 h 2357724"/>
              <a:gd name="connsiteX10" fmla="*/ 5122 w 3337388"/>
              <a:gd name="connsiteY10" fmla="*/ 1527379 h 2357724"/>
              <a:gd name="connsiteX0" fmla="*/ 5122 w 3338411"/>
              <a:gd name="connsiteY0" fmla="*/ 1527379 h 2357724"/>
              <a:gd name="connsiteX1" fmla="*/ 359961 w 3338411"/>
              <a:gd name="connsiteY1" fmla="*/ 924140 h 2357724"/>
              <a:gd name="connsiteX2" fmla="*/ 1288774 w 3338411"/>
              <a:gd name="connsiteY2" fmla="*/ 212941 h 2357724"/>
              <a:gd name="connsiteX3" fmla="*/ 1859981 w 3338411"/>
              <a:gd name="connsiteY3" fmla="*/ 1527 h 2357724"/>
              <a:gd name="connsiteX4" fmla="*/ 2221246 w 3338411"/>
              <a:gd name="connsiteY4" fmla="*/ 87654 h 2357724"/>
              <a:gd name="connsiteX5" fmla="*/ 3004977 w 3338411"/>
              <a:gd name="connsiteY5" fmla="*/ 430068 h 2357724"/>
              <a:gd name="connsiteX6" fmla="*/ 3308697 w 3338411"/>
              <a:gd name="connsiteY6" fmla="*/ 1272612 h 2357724"/>
              <a:gd name="connsiteX7" fmla="*/ 3104874 w 3338411"/>
              <a:gd name="connsiteY7" fmla="*/ 2052971 h 2357724"/>
              <a:gd name="connsiteX8" fmla="*/ 1739823 w 3338411"/>
              <a:gd name="connsiteY8" fmla="*/ 2357616 h 2357724"/>
              <a:gd name="connsiteX9" fmla="*/ 812013 w 3338411"/>
              <a:gd name="connsiteY9" fmla="*/ 2221140 h 2357724"/>
              <a:gd name="connsiteX10" fmla="*/ 5122 w 3338411"/>
              <a:gd name="connsiteY10" fmla="*/ 1527379 h 2357724"/>
              <a:gd name="connsiteX0" fmla="*/ 5122 w 3341088"/>
              <a:gd name="connsiteY0" fmla="*/ 1527379 h 2357724"/>
              <a:gd name="connsiteX1" fmla="*/ 359961 w 3341088"/>
              <a:gd name="connsiteY1" fmla="*/ 924140 h 2357724"/>
              <a:gd name="connsiteX2" fmla="*/ 1288774 w 3341088"/>
              <a:gd name="connsiteY2" fmla="*/ 212941 h 2357724"/>
              <a:gd name="connsiteX3" fmla="*/ 1859981 w 3341088"/>
              <a:gd name="connsiteY3" fmla="*/ 1527 h 2357724"/>
              <a:gd name="connsiteX4" fmla="*/ 2221246 w 3341088"/>
              <a:gd name="connsiteY4" fmla="*/ 87654 h 2357724"/>
              <a:gd name="connsiteX5" fmla="*/ 3004977 w 3341088"/>
              <a:gd name="connsiteY5" fmla="*/ 430068 h 2357724"/>
              <a:gd name="connsiteX6" fmla="*/ 3308697 w 3341088"/>
              <a:gd name="connsiteY6" fmla="*/ 1272612 h 2357724"/>
              <a:gd name="connsiteX7" fmla="*/ 3104874 w 3341088"/>
              <a:gd name="connsiteY7" fmla="*/ 2052971 h 2357724"/>
              <a:gd name="connsiteX8" fmla="*/ 1739823 w 3341088"/>
              <a:gd name="connsiteY8" fmla="*/ 2357616 h 2357724"/>
              <a:gd name="connsiteX9" fmla="*/ 812013 w 3341088"/>
              <a:gd name="connsiteY9" fmla="*/ 2221140 h 2357724"/>
              <a:gd name="connsiteX10" fmla="*/ 5122 w 3341088"/>
              <a:gd name="connsiteY10" fmla="*/ 1527379 h 2357724"/>
              <a:gd name="connsiteX0" fmla="*/ 5122 w 3342426"/>
              <a:gd name="connsiteY0" fmla="*/ 1527379 h 2362830"/>
              <a:gd name="connsiteX1" fmla="*/ 359961 w 3342426"/>
              <a:gd name="connsiteY1" fmla="*/ 924140 h 2362830"/>
              <a:gd name="connsiteX2" fmla="*/ 1288774 w 3342426"/>
              <a:gd name="connsiteY2" fmla="*/ 212941 h 2362830"/>
              <a:gd name="connsiteX3" fmla="*/ 1859981 w 3342426"/>
              <a:gd name="connsiteY3" fmla="*/ 1527 h 2362830"/>
              <a:gd name="connsiteX4" fmla="*/ 2221246 w 3342426"/>
              <a:gd name="connsiteY4" fmla="*/ 87654 h 2362830"/>
              <a:gd name="connsiteX5" fmla="*/ 3004977 w 3342426"/>
              <a:gd name="connsiteY5" fmla="*/ 430068 h 2362830"/>
              <a:gd name="connsiteX6" fmla="*/ 3308697 w 3342426"/>
              <a:gd name="connsiteY6" fmla="*/ 1272612 h 2362830"/>
              <a:gd name="connsiteX7" fmla="*/ 3109269 w 3342426"/>
              <a:gd name="connsiteY7" fmla="*/ 2059564 h 2362830"/>
              <a:gd name="connsiteX8" fmla="*/ 1739823 w 3342426"/>
              <a:gd name="connsiteY8" fmla="*/ 2357616 h 2362830"/>
              <a:gd name="connsiteX9" fmla="*/ 812013 w 3342426"/>
              <a:gd name="connsiteY9" fmla="*/ 2221140 h 2362830"/>
              <a:gd name="connsiteX10" fmla="*/ 5122 w 3342426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62830"/>
              <a:gd name="connsiteX1" fmla="*/ 359961 w 3340198"/>
              <a:gd name="connsiteY1" fmla="*/ 924140 h 2362830"/>
              <a:gd name="connsiteX2" fmla="*/ 1288774 w 3340198"/>
              <a:gd name="connsiteY2" fmla="*/ 212941 h 2362830"/>
              <a:gd name="connsiteX3" fmla="*/ 1859981 w 3340198"/>
              <a:gd name="connsiteY3" fmla="*/ 1527 h 2362830"/>
              <a:gd name="connsiteX4" fmla="*/ 2221246 w 3340198"/>
              <a:gd name="connsiteY4" fmla="*/ 87654 h 2362830"/>
              <a:gd name="connsiteX5" fmla="*/ 3004977 w 3340198"/>
              <a:gd name="connsiteY5" fmla="*/ 430068 h 2362830"/>
              <a:gd name="connsiteX6" fmla="*/ 3308697 w 3340198"/>
              <a:gd name="connsiteY6" fmla="*/ 1272612 h 2362830"/>
              <a:gd name="connsiteX7" fmla="*/ 3109269 w 3340198"/>
              <a:gd name="connsiteY7" fmla="*/ 2059564 h 2362830"/>
              <a:gd name="connsiteX8" fmla="*/ 1739823 w 3340198"/>
              <a:gd name="connsiteY8" fmla="*/ 2357616 h 2362830"/>
              <a:gd name="connsiteX9" fmla="*/ 812013 w 3340198"/>
              <a:gd name="connsiteY9" fmla="*/ 2221140 h 2362830"/>
              <a:gd name="connsiteX10" fmla="*/ 5122 w 3340198"/>
              <a:gd name="connsiteY10" fmla="*/ 1527379 h 2362830"/>
              <a:gd name="connsiteX0" fmla="*/ 5122 w 3340198"/>
              <a:gd name="connsiteY0" fmla="*/ 1527379 h 2359371"/>
              <a:gd name="connsiteX1" fmla="*/ 359961 w 3340198"/>
              <a:gd name="connsiteY1" fmla="*/ 924140 h 2359371"/>
              <a:gd name="connsiteX2" fmla="*/ 1288774 w 3340198"/>
              <a:gd name="connsiteY2" fmla="*/ 212941 h 2359371"/>
              <a:gd name="connsiteX3" fmla="*/ 1859981 w 3340198"/>
              <a:gd name="connsiteY3" fmla="*/ 1527 h 2359371"/>
              <a:gd name="connsiteX4" fmla="*/ 2221246 w 3340198"/>
              <a:gd name="connsiteY4" fmla="*/ 87654 h 2359371"/>
              <a:gd name="connsiteX5" fmla="*/ 3004977 w 3340198"/>
              <a:gd name="connsiteY5" fmla="*/ 430068 h 2359371"/>
              <a:gd name="connsiteX6" fmla="*/ 3308697 w 3340198"/>
              <a:gd name="connsiteY6" fmla="*/ 1272612 h 2359371"/>
              <a:gd name="connsiteX7" fmla="*/ 3109269 w 3340198"/>
              <a:gd name="connsiteY7" fmla="*/ 2059564 h 2359371"/>
              <a:gd name="connsiteX8" fmla="*/ 1739823 w 3340198"/>
              <a:gd name="connsiteY8" fmla="*/ 2357616 h 2359371"/>
              <a:gd name="connsiteX9" fmla="*/ 812013 w 3340198"/>
              <a:gd name="connsiteY9" fmla="*/ 2221140 h 2359371"/>
              <a:gd name="connsiteX10" fmla="*/ 5122 w 3340198"/>
              <a:gd name="connsiteY10" fmla="*/ 1527379 h 2359371"/>
              <a:gd name="connsiteX0" fmla="*/ 5122 w 3340198"/>
              <a:gd name="connsiteY0" fmla="*/ 1527379 h 2358174"/>
              <a:gd name="connsiteX1" fmla="*/ 359961 w 3340198"/>
              <a:gd name="connsiteY1" fmla="*/ 924140 h 2358174"/>
              <a:gd name="connsiteX2" fmla="*/ 1288774 w 3340198"/>
              <a:gd name="connsiteY2" fmla="*/ 212941 h 2358174"/>
              <a:gd name="connsiteX3" fmla="*/ 1859981 w 3340198"/>
              <a:gd name="connsiteY3" fmla="*/ 1527 h 2358174"/>
              <a:gd name="connsiteX4" fmla="*/ 2221246 w 3340198"/>
              <a:gd name="connsiteY4" fmla="*/ 87654 h 2358174"/>
              <a:gd name="connsiteX5" fmla="*/ 3004977 w 3340198"/>
              <a:gd name="connsiteY5" fmla="*/ 430068 h 2358174"/>
              <a:gd name="connsiteX6" fmla="*/ 3308697 w 3340198"/>
              <a:gd name="connsiteY6" fmla="*/ 1272612 h 2358174"/>
              <a:gd name="connsiteX7" fmla="*/ 3109269 w 3340198"/>
              <a:gd name="connsiteY7" fmla="*/ 2059564 h 2358174"/>
              <a:gd name="connsiteX8" fmla="*/ 1739823 w 3340198"/>
              <a:gd name="connsiteY8" fmla="*/ 2357616 h 2358174"/>
              <a:gd name="connsiteX9" fmla="*/ 812013 w 3340198"/>
              <a:gd name="connsiteY9" fmla="*/ 2221140 h 2358174"/>
              <a:gd name="connsiteX10" fmla="*/ 5122 w 3340198"/>
              <a:gd name="connsiteY10" fmla="*/ 1527379 h 2358174"/>
              <a:gd name="connsiteX0" fmla="*/ 5122 w 3340198"/>
              <a:gd name="connsiteY0" fmla="*/ 1527379 h 2226971"/>
              <a:gd name="connsiteX1" fmla="*/ 359961 w 3340198"/>
              <a:gd name="connsiteY1" fmla="*/ 924140 h 2226971"/>
              <a:gd name="connsiteX2" fmla="*/ 1288774 w 3340198"/>
              <a:gd name="connsiteY2" fmla="*/ 212941 h 2226971"/>
              <a:gd name="connsiteX3" fmla="*/ 1859981 w 3340198"/>
              <a:gd name="connsiteY3" fmla="*/ 1527 h 2226971"/>
              <a:gd name="connsiteX4" fmla="*/ 2221246 w 3340198"/>
              <a:gd name="connsiteY4" fmla="*/ 87654 h 2226971"/>
              <a:gd name="connsiteX5" fmla="*/ 3004977 w 3340198"/>
              <a:gd name="connsiteY5" fmla="*/ 430068 h 2226971"/>
              <a:gd name="connsiteX6" fmla="*/ 3308697 w 3340198"/>
              <a:gd name="connsiteY6" fmla="*/ 1272612 h 2226971"/>
              <a:gd name="connsiteX7" fmla="*/ 3109269 w 3340198"/>
              <a:gd name="connsiteY7" fmla="*/ 2059564 h 2226971"/>
              <a:gd name="connsiteX8" fmla="*/ 2659044 w 3340198"/>
              <a:gd name="connsiteY8" fmla="*/ 1500942 h 2226971"/>
              <a:gd name="connsiteX9" fmla="*/ 812013 w 3340198"/>
              <a:gd name="connsiteY9" fmla="*/ 2221140 h 2226971"/>
              <a:gd name="connsiteX10" fmla="*/ 5122 w 3340198"/>
              <a:gd name="connsiteY10" fmla="*/ 1527379 h 2226971"/>
              <a:gd name="connsiteX0" fmla="*/ 5122 w 3340198"/>
              <a:gd name="connsiteY0" fmla="*/ 1527379 h 2225865"/>
              <a:gd name="connsiteX1" fmla="*/ 359961 w 3340198"/>
              <a:gd name="connsiteY1" fmla="*/ 924140 h 2225865"/>
              <a:gd name="connsiteX2" fmla="*/ 1288774 w 3340198"/>
              <a:gd name="connsiteY2" fmla="*/ 212941 h 2225865"/>
              <a:gd name="connsiteX3" fmla="*/ 1859981 w 3340198"/>
              <a:gd name="connsiteY3" fmla="*/ 1527 h 2225865"/>
              <a:gd name="connsiteX4" fmla="*/ 2221246 w 3340198"/>
              <a:gd name="connsiteY4" fmla="*/ 87654 h 2225865"/>
              <a:gd name="connsiteX5" fmla="*/ 3004977 w 3340198"/>
              <a:gd name="connsiteY5" fmla="*/ 430068 h 2225865"/>
              <a:gd name="connsiteX6" fmla="*/ 3308697 w 3340198"/>
              <a:gd name="connsiteY6" fmla="*/ 1272612 h 2225865"/>
              <a:gd name="connsiteX7" fmla="*/ 3109269 w 3340198"/>
              <a:gd name="connsiteY7" fmla="*/ 2059564 h 2225865"/>
              <a:gd name="connsiteX8" fmla="*/ 2800693 w 3340198"/>
              <a:gd name="connsiteY8" fmla="*/ 1302187 h 2225865"/>
              <a:gd name="connsiteX9" fmla="*/ 812013 w 3340198"/>
              <a:gd name="connsiteY9" fmla="*/ 2221140 h 2225865"/>
              <a:gd name="connsiteX10" fmla="*/ 5122 w 3340198"/>
              <a:gd name="connsiteY10" fmla="*/ 1527379 h 2225865"/>
              <a:gd name="connsiteX0" fmla="*/ 5122 w 3340198"/>
              <a:gd name="connsiteY0" fmla="*/ 1527379 h 2227101"/>
              <a:gd name="connsiteX1" fmla="*/ 359961 w 3340198"/>
              <a:gd name="connsiteY1" fmla="*/ 924140 h 2227101"/>
              <a:gd name="connsiteX2" fmla="*/ 1288774 w 3340198"/>
              <a:gd name="connsiteY2" fmla="*/ 212941 h 2227101"/>
              <a:gd name="connsiteX3" fmla="*/ 1859981 w 3340198"/>
              <a:gd name="connsiteY3" fmla="*/ 1527 h 2227101"/>
              <a:gd name="connsiteX4" fmla="*/ 2221246 w 3340198"/>
              <a:gd name="connsiteY4" fmla="*/ 87654 h 2227101"/>
              <a:gd name="connsiteX5" fmla="*/ 3004977 w 3340198"/>
              <a:gd name="connsiteY5" fmla="*/ 430068 h 2227101"/>
              <a:gd name="connsiteX6" fmla="*/ 3308697 w 3340198"/>
              <a:gd name="connsiteY6" fmla="*/ 1272612 h 2227101"/>
              <a:gd name="connsiteX7" fmla="*/ 3109269 w 3340198"/>
              <a:gd name="connsiteY7" fmla="*/ 2059564 h 2227101"/>
              <a:gd name="connsiteX8" fmla="*/ 2721554 w 3340198"/>
              <a:gd name="connsiteY8" fmla="*/ 1519412 h 2227101"/>
              <a:gd name="connsiteX9" fmla="*/ 812013 w 3340198"/>
              <a:gd name="connsiteY9" fmla="*/ 2221140 h 2227101"/>
              <a:gd name="connsiteX10" fmla="*/ 5122 w 3340198"/>
              <a:gd name="connsiteY10" fmla="*/ 1527379 h 2227101"/>
              <a:gd name="connsiteX0" fmla="*/ 5122 w 3340198"/>
              <a:gd name="connsiteY0" fmla="*/ 1527379 h 2221152"/>
              <a:gd name="connsiteX1" fmla="*/ 359961 w 3340198"/>
              <a:gd name="connsiteY1" fmla="*/ 924140 h 2221152"/>
              <a:gd name="connsiteX2" fmla="*/ 1288774 w 3340198"/>
              <a:gd name="connsiteY2" fmla="*/ 212941 h 2221152"/>
              <a:gd name="connsiteX3" fmla="*/ 1859981 w 3340198"/>
              <a:gd name="connsiteY3" fmla="*/ 1527 h 2221152"/>
              <a:gd name="connsiteX4" fmla="*/ 2221246 w 3340198"/>
              <a:gd name="connsiteY4" fmla="*/ 87654 h 2221152"/>
              <a:gd name="connsiteX5" fmla="*/ 3004977 w 3340198"/>
              <a:gd name="connsiteY5" fmla="*/ 430068 h 2221152"/>
              <a:gd name="connsiteX6" fmla="*/ 3308697 w 3340198"/>
              <a:gd name="connsiteY6" fmla="*/ 1272612 h 2221152"/>
              <a:gd name="connsiteX7" fmla="*/ 3109269 w 3340198"/>
              <a:gd name="connsiteY7" fmla="*/ 2059564 h 2221152"/>
              <a:gd name="connsiteX8" fmla="*/ 2721554 w 3340198"/>
              <a:gd name="connsiteY8" fmla="*/ 1519412 h 2221152"/>
              <a:gd name="connsiteX9" fmla="*/ 812013 w 3340198"/>
              <a:gd name="connsiteY9" fmla="*/ 2221140 h 2221152"/>
              <a:gd name="connsiteX10" fmla="*/ 5122 w 3340198"/>
              <a:gd name="connsiteY10" fmla="*/ 1527379 h 2221152"/>
              <a:gd name="connsiteX0" fmla="*/ 5122 w 3340198"/>
              <a:gd name="connsiteY0" fmla="*/ 1527379 h 2221151"/>
              <a:gd name="connsiteX1" fmla="*/ 359961 w 3340198"/>
              <a:gd name="connsiteY1" fmla="*/ 924140 h 2221151"/>
              <a:gd name="connsiteX2" fmla="*/ 1288774 w 3340198"/>
              <a:gd name="connsiteY2" fmla="*/ 212941 h 2221151"/>
              <a:gd name="connsiteX3" fmla="*/ 1859981 w 3340198"/>
              <a:gd name="connsiteY3" fmla="*/ 1527 h 2221151"/>
              <a:gd name="connsiteX4" fmla="*/ 2221246 w 3340198"/>
              <a:gd name="connsiteY4" fmla="*/ 87654 h 2221151"/>
              <a:gd name="connsiteX5" fmla="*/ 3004977 w 3340198"/>
              <a:gd name="connsiteY5" fmla="*/ 430068 h 2221151"/>
              <a:gd name="connsiteX6" fmla="*/ 3308697 w 3340198"/>
              <a:gd name="connsiteY6" fmla="*/ 1272612 h 2221151"/>
              <a:gd name="connsiteX7" fmla="*/ 3109269 w 3340198"/>
              <a:gd name="connsiteY7" fmla="*/ 2059564 h 2221151"/>
              <a:gd name="connsiteX8" fmla="*/ 2721554 w 3340198"/>
              <a:gd name="connsiteY8" fmla="*/ 1519412 h 2221151"/>
              <a:gd name="connsiteX9" fmla="*/ 812013 w 3340198"/>
              <a:gd name="connsiteY9" fmla="*/ 2221140 h 2221151"/>
              <a:gd name="connsiteX10" fmla="*/ 5122 w 3340198"/>
              <a:gd name="connsiteY10" fmla="*/ 1527379 h 2221151"/>
              <a:gd name="connsiteX0" fmla="*/ 5122 w 3327151"/>
              <a:gd name="connsiteY0" fmla="*/ 1527379 h 2221151"/>
              <a:gd name="connsiteX1" fmla="*/ 359961 w 3327151"/>
              <a:gd name="connsiteY1" fmla="*/ 924140 h 2221151"/>
              <a:gd name="connsiteX2" fmla="*/ 1288774 w 3327151"/>
              <a:gd name="connsiteY2" fmla="*/ 212941 h 2221151"/>
              <a:gd name="connsiteX3" fmla="*/ 1859981 w 3327151"/>
              <a:gd name="connsiteY3" fmla="*/ 1527 h 2221151"/>
              <a:gd name="connsiteX4" fmla="*/ 2221246 w 3327151"/>
              <a:gd name="connsiteY4" fmla="*/ 87654 h 2221151"/>
              <a:gd name="connsiteX5" fmla="*/ 3004977 w 3327151"/>
              <a:gd name="connsiteY5" fmla="*/ 430068 h 2221151"/>
              <a:gd name="connsiteX6" fmla="*/ 3308697 w 3327151"/>
              <a:gd name="connsiteY6" fmla="*/ 1272612 h 2221151"/>
              <a:gd name="connsiteX7" fmla="*/ 3106998 w 3327151"/>
              <a:gd name="connsiteY7" fmla="*/ 2053455 h 2221151"/>
              <a:gd name="connsiteX8" fmla="*/ 2721554 w 3327151"/>
              <a:gd name="connsiteY8" fmla="*/ 1519412 h 2221151"/>
              <a:gd name="connsiteX9" fmla="*/ 812013 w 3327151"/>
              <a:gd name="connsiteY9" fmla="*/ 2221140 h 2221151"/>
              <a:gd name="connsiteX10" fmla="*/ 5122 w 3327151"/>
              <a:gd name="connsiteY10" fmla="*/ 1527379 h 2221151"/>
              <a:gd name="connsiteX0" fmla="*/ 5122 w 3317131"/>
              <a:gd name="connsiteY0" fmla="*/ 1527379 h 2221151"/>
              <a:gd name="connsiteX1" fmla="*/ 359961 w 3317131"/>
              <a:gd name="connsiteY1" fmla="*/ 924140 h 2221151"/>
              <a:gd name="connsiteX2" fmla="*/ 1288774 w 3317131"/>
              <a:gd name="connsiteY2" fmla="*/ 212941 h 2221151"/>
              <a:gd name="connsiteX3" fmla="*/ 1859981 w 3317131"/>
              <a:gd name="connsiteY3" fmla="*/ 1527 h 2221151"/>
              <a:gd name="connsiteX4" fmla="*/ 2221246 w 3317131"/>
              <a:gd name="connsiteY4" fmla="*/ 87654 h 2221151"/>
              <a:gd name="connsiteX5" fmla="*/ 3004977 w 3317131"/>
              <a:gd name="connsiteY5" fmla="*/ 430068 h 2221151"/>
              <a:gd name="connsiteX6" fmla="*/ 3308697 w 3317131"/>
              <a:gd name="connsiteY6" fmla="*/ 1272612 h 2221151"/>
              <a:gd name="connsiteX7" fmla="*/ 2721554 w 3317131"/>
              <a:gd name="connsiteY7" fmla="*/ 1519412 h 2221151"/>
              <a:gd name="connsiteX8" fmla="*/ 812013 w 3317131"/>
              <a:gd name="connsiteY8" fmla="*/ 2221140 h 2221151"/>
              <a:gd name="connsiteX9" fmla="*/ 5122 w 3317131"/>
              <a:gd name="connsiteY9" fmla="*/ 1527379 h 2221151"/>
              <a:gd name="connsiteX0" fmla="*/ 5122 w 3308697"/>
              <a:gd name="connsiteY0" fmla="*/ 1527379 h 2221151"/>
              <a:gd name="connsiteX1" fmla="*/ 359961 w 3308697"/>
              <a:gd name="connsiteY1" fmla="*/ 924140 h 2221151"/>
              <a:gd name="connsiteX2" fmla="*/ 1288774 w 3308697"/>
              <a:gd name="connsiteY2" fmla="*/ 212941 h 2221151"/>
              <a:gd name="connsiteX3" fmla="*/ 1859981 w 3308697"/>
              <a:gd name="connsiteY3" fmla="*/ 1527 h 2221151"/>
              <a:gd name="connsiteX4" fmla="*/ 2221246 w 3308697"/>
              <a:gd name="connsiteY4" fmla="*/ 87654 h 2221151"/>
              <a:gd name="connsiteX5" fmla="*/ 3308697 w 3308697"/>
              <a:gd name="connsiteY5" fmla="*/ 1272612 h 2221151"/>
              <a:gd name="connsiteX6" fmla="*/ 2721554 w 3308697"/>
              <a:gd name="connsiteY6" fmla="*/ 1519412 h 2221151"/>
              <a:gd name="connsiteX7" fmla="*/ 812013 w 3308697"/>
              <a:gd name="connsiteY7" fmla="*/ 2221140 h 2221151"/>
              <a:gd name="connsiteX8" fmla="*/ 5122 w 3308697"/>
              <a:gd name="connsiteY8" fmla="*/ 1527379 h 2221151"/>
              <a:gd name="connsiteX0" fmla="*/ 5122 w 3306424"/>
              <a:gd name="connsiteY0" fmla="*/ 1527379 h 2221151"/>
              <a:gd name="connsiteX1" fmla="*/ 359961 w 3306424"/>
              <a:gd name="connsiteY1" fmla="*/ 924140 h 2221151"/>
              <a:gd name="connsiteX2" fmla="*/ 1288774 w 3306424"/>
              <a:gd name="connsiteY2" fmla="*/ 212941 h 2221151"/>
              <a:gd name="connsiteX3" fmla="*/ 1859981 w 3306424"/>
              <a:gd name="connsiteY3" fmla="*/ 1527 h 2221151"/>
              <a:gd name="connsiteX4" fmla="*/ 2221246 w 3306424"/>
              <a:gd name="connsiteY4" fmla="*/ 87654 h 2221151"/>
              <a:gd name="connsiteX5" fmla="*/ 3306424 w 3306424"/>
              <a:gd name="connsiteY5" fmla="*/ 1266504 h 2221151"/>
              <a:gd name="connsiteX6" fmla="*/ 2721554 w 3306424"/>
              <a:gd name="connsiteY6" fmla="*/ 1519412 h 2221151"/>
              <a:gd name="connsiteX7" fmla="*/ 812013 w 3306424"/>
              <a:gd name="connsiteY7" fmla="*/ 2221140 h 2221151"/>
              <a:gd name="connsiteX8" fmla="*/ 5122 w 3306424"/>
              <a:gd name="connsiteY8" fmla="*/ 1527379 h 2221151"/>
              <a:gd name="connsiteX0" fmla="*/ 5122 w 2776051"/>
              <a:gd name="connsiteY0" fmla="*/ 1527379 h 2221151"/>
              <a:gd name="connsiteX1" fmla="*/ 359961 w 2776051"/>
              <a:gd name="connsiteY1" fmla="*/ 924140 h 2221151"/>
              <a:gd name="connsiteX2" fmla="*/ 1288774 w 2776051"/>
              <a:gd name="connsiteY2" fmla="*/ 212941 h 2221151"/>
              <a:gd name="connsiteX3" fmla="*/ 1859981 w 2776051"/>
              <a:gd name="connsiteY3" fmla="*/ 1527 h 2221151"/>
              <a:gd name="connsiteX4" fmla="*/ 2221246 w 2776051"/>
              <a:gd name="connsiteY4" fmla="*/ 87654 h 2221151"/>
              <a:gd name="connsiteX5" fmla="*/ 2721554 w 2776051"/>
              <a:gd name="connsiteY5" fmla="*/ 1519412 h 2221151"/>
              <a:gd name="connsiteX6" fmla="*/ 812013 w 2776051"/>
              <a:gd name="connsiteY6" fmla="*/ 2221140 h 2221151"/>
              <a:gd name="connsiteX7" fmla="*/ 5122 w 2776051"/>
              <a:gd name="connsiteY7" fmla="*/ 1527379 h 2221151"/>
              <a:gd name="connsiteX0" fmla="*/ 5122 w 2780315"/>
              <a:gd name="connsiteY0" fmla="*/ 1527379 h 2221151"/>
              <a:gd name="connsiteX1" fmla="*/ 359961 w 2780315"/>
              <a:gd name="connsiteY1" fmla="*/ 924140 h 2221151"/>
              <a:gd name="connsiteX2" fmla="*/ 1288774 w 2780315"/>
              <a:gd name="connsiteY2" fmla="*/ 212941 h 2221151"/>
              <a:gd name="connsiteX3" fmla="*/ 1859981 w 2780315"/>
              <a:gd name="connsiteY3" fmla="*/ 1527 h 2221151"/>
              <a:gd name="connsiteX4" fmla="*/ 2221246 w 2780315"/>
              <a:gd name="connsiteY4" fmla="*/ 87654 h 2221151"/>
              <a:gd name="connsiteX5" fmla="*/ 2721554 w 2780315"/>
              <a:gd name="connsiteY5" fmla="*/ 1519412 h 2221151"/>
              <a:gd name="connsiteX6" fmla="*/ 812013 w 2780315"/>
              <a:gd name="connsiteY6" fmla="*/ 2221140 h 2221151"/>
              <a:gd name="connsiteX7" fmla="*/ 5122 w 2780315"/>
              <a:gd name="connsiteY7" fmla="*/ 1527379 h 2221151"/>
              <a:gd name="connsiteX0" fmla="*/ 5122 w 2768307"/>
              <a:gd name="connsiteY0" fmla="*/ 1527379 h 2221151"/>
              <a:gd name="connsiteX1" fmla="*/ 359961 w 2768307"/>
              <a:gd name="connsiteY1" fmla="*/ 924140 h 2221151"/>
              <a:gd name="connsiteX2" fmla="*/ 1288774 w 2768307"/>
              <a:gd name="connsiteY2" fmla="*/ 212941 h 2221151"/>
              <a:gd name="connsiteX3" fmla="*/ 1859981 w 2768307"/>
              <a:gd name="connsiteY3" fmla="*/ 1527 h 2221151"/>
              <a:gd name="connsiteX4" fmla="*/ 2221246 w 2768307"/>
              <a:gd name="connsiteY4" fmla="*/ 87654 h 2221151"/>
              <a:gd name="connsiteX5" fmla="*/ 2721554 w 2768307"/>
              <a:gd name="connsiteY5" fmla="*/ 1519412 h 2221151"/>
              <a:gd name="connsiteX6" fmla="*/ 812013 w 2768307"/>
              <a:gd name="connsiteY6" fmla="*/ 2221140 h 2221151"/>
              <a:gd name="connsiteX7" fmla="*/ 5122 w 2768307"/>
              <a:gd name="connsiteY7" fmla="*/ 1527379 h 2221151"/>
              <a:gd name="connsiteX0" fmla="*/ 5122 w 2722880"/>
              <a:gd name="connsiteY0" fmla="*/ 1527379 h 2221151"/>
              <a:gd name="connsiteX1" fmla="*/ 359961 w 2722880"/>
              <a:gd name="connsiteY1" fmla="*/ 924140 h 2221151"/>
              <a:gd name="connsiteX2" fmla="*/ 1288774 w 2722880"/>
              <a:gd name="connsiteY2" fmla="*/ 212941 h 2221151"/>
              <a:gd name="connsiteX3" fmla="*/ 1859981 w 2722880"/>
              <a:gd name="connsiteY3" fmla="*/ 1527 h 2221151"/>
              <a:gd name="connsiteX4" fmla="*/ 2221246 w 2722880"/>
              <a:gd name="connsiteY4" fmla="*/ 87654 h 2221151"/>
              <a:gd name="connsiteX5" fmla="*/ 2721554 w 2722880"/>
              <a:gd name="connsiteY5" fmla="*/ 1519412 h 2221151"/>
              <a:gd name="connsiteX6" fmla="*/ 812013 w 2722880"/>
              <a:gd name="connsiteY6" fmla="*/ 2221140 h 2221151"/>
              <a:gd name="connsiteX7" fmla="*/ 5122 w 2722880"/>
              <a:gd name="connsiteY7" fmla="*/ 1527379 h 2221151"/>
              <a:gd name="connsiteX0" fmla="*/ 5122 w 2744188"/>
              <a:gd name="connsiteY0" fmla="*/ 1527379 h 2221151"/>
              <a:gd name="connsiteX1" fmla="*/ 359961 w 2744188"/>
              <a:gd name="connsiteY1" fmla="*/ 924140 h 2221151"/>
              <a:gd name="connsiteX2" fmla="*/ 1288774 w 2744188"/>
              <a:gd name="connsiteY2" fmla="*/ 212941 h 2221151"/>
              <a:gd name="connsiteX3" fmla="*/ 1859981 w 2744188"/>
              <a:gd name="connsiteY3" fmla="*/ 1527 h 2221151"/>
              <a:gd name="connsiteX4" fmla="*/ 2221246 w 2744188"/>
              <a:gd name="connsiteY4" fmla="*/ 87654 h 2221151"/>
              <a:gd name="connsiteX5" fmla="*/ 2742912 w 2744188"/>
              <a:gd name="connsiteY5" fmla="*/ 1508277 h 2221151"/>
              <a:gd name="connsiteX6" fmla="*/ 812013 w 2744188"/>
              <a:gd name="connsiteY6" fmla="*/ 2221140 h 2221151"/>
              <a:gd name="connsiteX7" fmla="*/ 5122 w 2744188"/>
              <a:gd name="connsiteY7" fmla="*/ 1527379 h 222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4188" h="2221151">
                <a:moveTo>
                  <a:pt x="5122" y="1527379"/>
                </a:moveTo>
                <a:cubicBezTo>
                  <a:pt x="-26270" y="1333186"/>
                  <a:pt x="85954" y="1101462"/>
                  <a:pt x="359961" y="924140"/>
                </a:cubicBezTo>
                <a:cubicBezTo>
                  <a:pt x="713077" y="680894"/>
                  <a:pt x="1014803" y="360772"/>
                  <a:pt x="1288774" y="212941"/>
                </a:cubicBezTo>
                <a:cubicBezTo>
                  <a:pt x="1527585" y="67307"/>
                  <a:pt x="1697977" y="11420"/>
                  <a:pt x="1859981" y="1527"/>
                </a:cubicBezTo>
                <a:cubicBezTo>
                  <a:pt x="2021985" y="-8366"/>
                  <a:pt x="2060942" y="30914"/>
                  <a:pt x="2221246" y="87654"/>
                </a:cubicBezTo>
                <a:cubicBezTo>
                  <a:pt x="2230446" y="91580"/>
                  <a:pt x="2773905" y="1520657"/>
                  <a:pt x="2742912" y="1508277"/>
                </a:cubicBezTo>
                <a:cubicBezTo>
                  <a:pt x="2753159" y="1499666"/>
                  <a:pt x="819973" y="2224517"/>
                  <a:pt x="812013" y="2221140"/>
                </a:cubicBezTo>
                <a:cubicBezTo>
                  <a:pt x="136140" y="2025633"/>
                  <a:pt x="36514" y="1721572"/>
                  <a:pt x="5122" y="1527379"/>
                </a:cubicBez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med klippede hjørner diagonalt 18">
            <a:extLst>
              <a:ext uri="{FF2B5EF4-FFF2-40B4-BE49-F238E27FC236}">
                <a16:creationId xmlns:a16="http://schemas.microsoft.com/office/drawing/2014/main" id="{1694D3D2-4764-A02B-4E89-012ACEE80FEF}"/>
              </a:ext>
            </a:extLst>
          </p:cNvPr>
          <p:cNvSpPr/>
          <p:nvPr userDrawn="1"/>
        </p:nvSpPr>
        <p:spPr>
          <a:xfrm>
            <a:off x="7124078" y="2728248"/>
            <a:ext cx="5075671" cy="4154607"/>
          </a:xfrm>
          <a:custGeom>
            <a:avLst/>
            <a:gdLst>
              <a:gd name="connsiteX0" fmla="*/ 0 w 4158184"/>
              <a:gd name="connsiteY0" fmla="*/ 0 h 4256440"/>
              <a:gd name="connsiteX1" fmla="*/ 3465139 w 4158184"/>
              <a:gd name="connsiteY1" fmla="*/ 0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158184"/>
              <a:gd name="connsiteY0" fmla="*/ 0 h 4256440"/>
              <a:gd name="connsiteX1" fmla="*/ 2804368 w 4158184"/>
              <a:gd name="connsiteY1" fmla="*/ 847656 h 4256440"/>
              <a:gd name="connsiteX2" fmla="*/ 4158184 w 4158184"/>
              <a:gd name="connsiteY2" fmla="*/ 693045 h 4256440"/>
              <a:gd name="connsiteX3" fmla="*/ 4158184 w 4158184"/>
              <a:gd name="connsiteY3" fmla="*/ 4256440 h 4256440"/>
              <a:gd name="connsiteX4" fmla="*/ 4158184 w 4158184"/>
              <a:gd name="connsiteY4" fmla="*/ 4256440 h 4256440"/>
              <a:gd name="connsiteX5" fmla="*/ 693045 w 4158184"/>
              <a:gd name="connsiteY5" fmla="*/ 4256440 h 4256440"/>
              <a:gd name="connsiteX6" fmla="*/ 0 w 4158184"/>
              <a:gd name="connsiteY6" fmla="*/ 3563395 h 4256440"/>
              <a:gd name="connsiteX7" fmla="*/ 0 w 4158184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4158184 w 4218255"/>
              <a:gd name="connsiteY4" fmla="*/ 4256440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158184 w 4218255"/>
              <a:gd name="connsiteY3" fmla="*/ 4256440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330552 w 4218255"/>
              <a:gd name="connsiteY4" fmla="*/ 3635716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693045 w 4218255"/>
              <a:gd name="connsiteY5" fmla="*/ 4256440 h 4256440"/>
              <a:gd name="connsiteX6" fmla="*/ 0 w 4218255"/>
              <a:gd name="connsiteY6" fmla="*/ 3563395 h 4256440"/>
              <a:gd name="connsiteX7" fmla="*/ 0 w 4218255"/>
              <a:gd name="connsiteY7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693045 w 4218255"/>
              <a:gd name="connsiteY6" fmla="*/ 4256440 h 4256440"/>
              <a:gd name="connsiteX7" fmla="*/ 0 w 4218255"/>
              <a:gd name="connsiteY7" fmla="*/ 3563395 h 4256440"/>
              <a:gd name="connsiteX8" fmla="*/ 0 w 4218255"/>
              <a:gd name="connsiteY8" fmla="*/ 0 h 4256440"/>
              <a:gd name="connsiteX0" fmla="*/ 0 w 4218255"/>
              <a:gd name="connsiteY0" fmla="*/ 0 h 4256440"/>
              <a:gd name="connsiteX1" fmla="*/ 2804368 w 4218255"/>
              <a:gd name="connsiteY1" fmla="*/ 847656 h 4256440"/>
              <a:gd name="connsiteX2" fmla="*/ 4218255 w 4218255"/>
              <a:gd name="connsiteY2" fmla="*/ 1253699 h 4256440"/>
              <a:gd name="connsiteX3" fmla="*/ 4211580 w 4218255"/>
              <a:gd name="connsiteY3" fmla="*/ 2707967 h 4256440"/>
              <a:gd name="connsiteX4" fmla="*/ 3297180 w 4218255"/>
              <a:gd name="connsiteY4" fmla="*/ 2554455 h 4256440"/>
              <a:gd name="connsiteX5" fmla="*/ 2870015 w 4218255"/>
              <a:gd name="connsiteY5" fmla="*/ 2988294 h 4256440"/>
              <a:gd name="connsiteX6" fmla="*/ 2983481 w 4218255"/>
              <a:gd name="connsiteY6" fmla="*/ 4149649 h 4256440"/>
              <a:gd name="connsiteX7" fmla="*/ 693045 w 4218255"/>
              <a:gd name="connsiteY7" fmla="*/ 4256440 h 4256440"/>
              <a:gd name="connsiteX8" fmla="*/ 0 w 4218255"/>
              <a:gd name="connsiteY8" fmla="*/ 3563395 h 4256440"/>
              <a:gd name="connsiteX9" fmla="*/ 0 w 4218255"/>
              <a:gd name="connsiteY9" fmla="*/ 0 h 4256440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0 w 4218255"/>
              <a:gd name="connsiteY8" fmla="*/ 3563395 h 4149649"/>
              <a:gd name="connsiteX9" fmla="*/ 0 w 4218255"/>
              <a:gd name="connsiteY9" fmla="*/ 0 h 4149649"/>
              <a:gd name="connsiteX0" fmla="*/ 0 w 4218255"/>
              <a:gd name="connsiteY0" fmla="*/ 0 h 4149649"/>
              <a:gd name="connsiteX1" fmla="*/ 2804368 w 4218255"/>
              <a:gd name="connsiteY1" fmla="*/ 847656 h 4149649"/>
              <a:gd name="connsiteX2" fmla="*/ 4218255 w 4218255"/>
              <a:gd name="connsiteY2" fmla="*/ 1253699 h 4149649"/>
              <a:gd name="connsiteX3" fmla="*/ 4211580 w 4218255"/>
              <a:gd name="connsiteY3" fmla="*/ 2707967 h 4149649"/>
              <a:gd name="connsiteX4" fmla="*/ 3297180 w 4218255"/>
              <a:gd name="connsiteY4" fmla="*/ 2554455 h 4149649"/>
              <a:gd name="connsiteX5" fmla="*/ 2870015 w 4218255"/>
              <a:gd name="connsiteY5" fmla="*/ 2988294 h 4149649"/>
              <a:gd name="connsiteX6" fmla="*/ 2983481 w 4218255"/>
              <a:gd name="connsiteY6" fmla="*/ 4149649 h 4149649"/>
              <a:gd name="connsiteX7" fmla="*/ 1667515 w 4218255"/>
              <a:gd name="connsiteY7" fmla="*/ 4102928 h 4149649"/>
              <a:gd name="connsiteX8" fmla="*/ 881028 w 4218255"/>
              <a:gd name="connsiteY8" fmla="*/ 3108435 h 4149649"/>
              <a:gd name="connsiteX9" fmla="*/ 0 w 4218255"/>
              <a:gd name="connsiteY9" fmla="*/ 3563395 h 4149649"/>
              <a:gd name="connsiteX10" fmla="*/ 0 w 4218255"/>
              <a:gd name="connsiteY10" fmla="*/ 0 h 4149649"/>
              <a:gd name="connsiteX0" fmla="*/ 93442 w 4311697"/>
              <a:gd name="connsiteY0" fmla="*/ 0 h 4149649"/>
              <a:gd name="connsiteX1" fmla="*/ 2897810 w 4311697"/>
              <a:gd name="connsiteY1" fmla="*/ 847656 h 4149649"/>
              <a:gd name="connsiteX2" fmla="*/ 4311697 w 4311697"/>
              <a:gd name="connsiteY2" fmla="*/ 1253699 h 4149649"/>
              <a:gd name="connsiteX3" fmla="*/ 4305022 w 4311697"/>
              <a:gd name="connsiteY3" fmla="*/ 2707967 h 4149649"/>
              <a:gd name="connsiteX4" fmla="*/ 3390622 w 4311697"/>
              <a:gd name="connsiteY4" fmla="*/ 2554455 h 4149649"/>
              <a:gd name="connsiteX5" fmla="*/ 2963457 w 4311697"/>
              <a:gd name="connsiteY5" fmla="*/ 2988294 h 4149649"/>
              <a:gd name="connsiteX6" fmla="*/ 3076923 w 4311697"/>
              <a:gd name="connsiteY6" fmla="*/ 4149649 h 4149649"/>
              <a:gd name="connsiteX7" fmla="*/ 1760957 w 4311697"/>
              <a:gd name="connsiteY7" fmla="*/ 4102928 h 4149649"/>
              <a:gd name="connsiteX8" fmla="*/ 974470 w 4311697"/>
              <a:gd name="connsiteY8" fmla="*/ 3108435 h 4149649"/>
              <a:gd name="connsiteX9" fmla="*/ 0 w 4311697"/>
              <a:gd name="connsiteY9" fmla="*/ 2702390 h 4149649"/>
              <a:gd name="connsiteX10" fmla="*/ 93442 w 4311697"/>
              <a:gd name="connsiteY10" fmla="*/ 0 h 4149649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214750 w 4311697"/>
              <a:gd name="connsiteY10" fmla="*/ 0 h 4109602"/>
              <a:gd name="connsiteX0" fmla="*/ 1214750 w 4311697"/>
              <a:gd name="connsiteY0" fmla="*/ 0 h 4109602"/>
              <a:gd name="connsiteX1" fmla="*/ 2897810 w 4311697"/>
              <a:gd name="connsiteY1" fmla="*/ 807609 h 4109602"/>
              <a:gd name="connsiteX2" fmla="*/ 4311697 w 4311697"/>
              <a:gd name="connsiteY2" fmla="*/ 1213652 h 4109602"/>
              <a:gd name="connsiteX3" fmla="*/ 4305022 w 4311697"/>
              <a:gd name="connsiteY3" fmla="*/ 2667920 h 4109602"/>
              <a:gd name="connsiteX4" fmla="*/ 3390622 w 4311697"/>
              <a:gd name="connsiteY4" fmla="*/ 2514408 h 4109602"/>
              <a:gd name="connsiteX5" fmla="*/ 2963457 w 4311697"/>
              <a:gd name="connsiteY5" fmla="*/ 2948247 h 4109602"/>
              <a:gd name="connsiteX6" fmla="*/ 3076923 w 4311697"/>
              <a:gd name="connsiteY6" fmla="*/ 4109602 h 4109602"/>
              <a:gd name="connsiteX7" fmla="*/ 1760957 w 4311697"/>
              <a:gd name="connsiteY7" fmla="*/ 4062881 h 4109602"/>
              <a:gd name="connsiteX8" fmla="*/ 974470 w 4311697"/>
              <a:gd name="connsiteY8" fmla="*/ 3068388 h 4109602"/>
              <a:gd name="connsiteX9" fmla="*/ 0 w 4311697"/>
              <a:gd name="connsiteY9" fmla="*/ 2662343 h 4109602"/>
              <a:gd name="connsiteX10" fmla="*/ 1094610 w 4311697"/>
              <a:gd name="connsiteY10" fmla="*/ 805748 h 4109602"/>
              <a:gd name="connsiteX11" fmla="*/ 1214750 w 4311697"/>
              <a:gd name="connsiteY11" fmla="*/ 0 h 4109602"/>
              <a:gd name="connsiteX0" fmla="*/ 1271458 w 4368405"/>
              <a:gd name="connsiteY0" fmla="*/ 0 h 4109602"/>
              <a:gd name="connsiteX1" fmla="*/ 2954518 w 4368405"/>
              <a:gd name="connsiteY1" fmla="*/ 807609 h 4109602"/>
              <a:gd name="connsiteX2" fmla="*/ 4368405 w 4368405"/>
              <a:gd name="connsiteY2" fmla="*/ 1213652 h 4109602"/>
              <a:gd name="connsiteX3" fmla="*/ 4361730 w 4368405"/>
              <a:gd name="connsiteY3" fmla="*/ 2667920 h 4109602"/>
              <a:gd name="connsiteX4" fmla="*/ 3447330 w 4368405"/>
              <a:gd name="connsiteY4" fmla="*/ 2514408 h 4109602"/>
              <a:gd name="connsiteX5" fmla="*/ 3020165 w 4368405"/>
              <a:gd name="connsiteY5" fmla="*/ 2948247 h 4109602"/>
              <a:gd name="connsiteX6" fmla="*/ 3133631 w 4368405"/>
              <a:gd name="connsiteY6" fmla="*/ 4109602 h 4109602"/>
              <a:gd name="connsiteX7" fmla="*/ 1817665 w 4368405"/>
              <a:gd name="connsiteY7" fmla="*/ 4062881 h 4109602"/>
              <a:gd name="connsiteX8" fmla="*/ 1031178 w 4368405"/>
              <a:gd name="connsiteY8" fmla="*/ 3068388 h 4109602"/>
              <a:gd name="connsiteX9" fmla="*/ 56708 w 4368405"/>
              <a:gd name="connsiteY9" fmla="*/ 2662343 h 4109602"/>
              <a:gd name="connsiteX10" fmla="*/ 156825 w 4368405"/>
              <a:gd name="connsiteY10" fmla="*/ 1666752 h 4109602"/>
              <a:gd name="connsiteX11" fmla="*/ 1151318 w 4368405"/>
              <a:gd name="connsiteY11" fmla="*/ 805748 h 4109602"/>
              <a:gd name="connsiteX12" fmla="*/ 1271458 w 4368405"/>
              <a:gd name="connsiteY12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0 h 4109602"/>
              <a:gd name="connsiteX1" fmla="*/ 2072393 w 4368405"/>
              <a:gd name="connsiteY1" fmla="*/ 171675 h 4109602"/>
              <a:gd name="connsiteX2" fmla="*/ 2954518 w 4368405"/>
              <a:gd name="connsiteY2" fmla="*/ 807609 h 4109602"/>
              <a:gd name="connsiteX3" fmla="*/ 4368405 w 4368405"/>
              <a:gd name="connsiteY3" fmla="*/ 1213652 h 4109602"/>
              <a:gd name="connsiteX4" fmla="*/ 4361730 w 4368405"/>
              <a:gd name="connsiteY4" fmla="*/ 2667920 h 4109602"/>
              <a:gd name="connsiteX5" fmla="*/ 3447330 w 4368405"/>
              <a:gd name="connsiteY5" fmla="*/ 2514408 h 4109602"/>
              <a:gd name="connsiteX6" fmla="*/ 3020165 w 4368405"/>
              <a:gd name="connsiteY6" fmla="*/ 2948247 h 4109602"/>
              <a:gd name="connsiteX7" fmla="*/ 3133631 w 4368405"/>
              <a:gd name="connsiteY7" fmla="*/ 4109602 h 4109602"/>
              <a:gd name="connsiteX8" fmla="*/ 1817665 w 4368405"/>
              <a:gd name="connsiteY8" fmla="*/ 4062881 h 4109602"/>
              <a:gd name="connsiteX9" fmla="*/ 1031178 w 4368405"/>
              <a:gd name="connsiteY9" fmla="*/ 3068388 h 4109602"/>
              <a:gd name="connsiteX10" fmla="*/ 56708 w 4368405"/>
              <a:gd name="connsiteY10" fmla="*/ 2662343 h 4109602"/>
              <a:gd name="connsiteX11" fmla="*/ 156825 w 4368405"/>
              <a:gd name="connsiteY11" fmla="*/ 1666752 h 4109602"/>
              <a:gd name="connsiteX12" fmla="*/ 1151318 w 4368405"/>
              <a:gd name="connsiteY12" fmla="*/ 805748 h 4109602"/>
              <a:gd name="connsiteX13" fmla="*/ 1271458 w 4368405"/>
              <a:gd name="connsiteY13" fmla="*/ 0 h 4109602"/>
              <a:gd name="connsiteX0" fmla="*/ 1271458 w 4368405"/>
              <a:gd name="connsiteY0" fmla="*/ 40120 h 4149722"/>
              <a:gd name="connsiteX1" fmla="*/ 2072393 w 4368405"/>
              <a:gd name="connsiteY1" fmla="*/ 211795 h 4149722"/>
              <a:gd name="connsiteX2" fmla="*/ 2954518 w 4368405"/>
              <a:gd name="connsiteY2" fmla="*/ 847729 h 4149722"/>
              <a:gd name="connsiteX3" fmla="*/ 4368405 w 4368405"/>
              <a:gd name="connsiteY3" fmla="*/ 1253772 h 4149722"/>
              <a:gd name="connsiteX4" fmla="*/ 4361730 w 4368405"/>
              <a:gd name="connsiteY4" fmla="*/ 2708040 h 4149722"/>
              <a:gd name="connsiteX5" fmla="*/ 3447330 w 4368405"/>
              <a:gd name="connsiteY5" fmla="*/ 2554528 h 4149722"/>
              <a:gd name="connsiteX6" fmla="*/ 3020165 w 4368405"/>
              <a:gd name="connsiteY6" fmla="*/ 2988367 h 4149722"/>
              <a:gd name="connsiteX7" fmla="*/ 3133631 w 4368405"/>
              <a:gd name="connsiteY7" fmla="*/ 4149722 h 4149722"/>
              <a:gd name="connsiteX8" fmla="*/ 1817665 w 4368405"/>
              <a:gd name="connsiteY8" fmla="*/ 4103001 h 4149722"/>
              <a:gd name="connsiteX9" fmla="*/ 1031178 w 4368405"/>
              <a:gd name="connsiteY9" fmla="*/ 3108508 h 4149722"/>
              <a:gd name="connsiteX10" fmla="*/ 56708 w 4368405"/>
              <a:gd name="connsiteY10" fmla="*/ 2702463 h 4149722"/>
              <a:gd name="connsiteX11" fmla="*/ 156825 w 4368405"/>
              <a:gd name="connsiteY11" fmla="*/ 1706872 h 4149722"/>
              <a:gd name="connsiteX12" fmla="*/ 1151318 w 4368405"/>
              <a:gd name="connsiteY12" fmla="*/ 845868 h 4149722"/>
              <a:gd name="connsiteX13" fmla="*/ 1271458 w 4368405"/>
              <a:gd name="connsiteY13" fmla="*/ 40120 h 4149722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51318 w 4368405"/>
              <a:gd name="connsiteY12" fmla="*/ 8446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5251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1793 w 4368405"/>
              <a:gd name="connsiteY12" fmla="*/ 76842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1271458 w 4368405"/>
              <a:gd name="connsiteY13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48143 w 4368405"/>
              <a:gd name="connsiteY12" fmla="*/ 800176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71458 w 4368405"/>
              <a:gd name="connsiteY0" fmla="*/ 38878 h 4148480"/>
              <a:gd name="connsiteX1" fmla="*/ 2059693 w 4368405"/>
              <a:gd name="connsiteY1" fmla="*/ 213728 h 4148480"/>
              <a:gd name="connsiteX2" fmla="*/ 2954518 w 4368405"/>
              <a:gd name="connsiteY2" fmla="*/ 846487 h 4148480"/>
              <a:gd name="connsiteX3" fmla="*/ 4368405 w 4368405"/>
              <a:gd name="connsiteY3" fmla="*/ 1252530 h 4148480"/>
              <a:gd name="connsiteX4" fmla="*/ 4361730 w 4368405"/>
              <a:gd name="connsiteY4" fmla="*/ 2706798 h 4148480"/>
              <a:gd name="connsiteX5" fmla="*/ 3447330 w 4368405"/>
              <a:gd name="connsiteY5" fmla="*/ 2553286 h 4148480"/>
              <a:gd name="connsiteX6" fmla="*/ 3020165 w 4368405"/>
              <a:gd name="connsiteY6" fmla="*/ 2987125 h 4148480"/>
              <a:gd name="connsiteX7" fmla="*/ 3133631 w 4368405"/>
              <a:gd name="connsiteY7" fmla="*/ 4148480 h 4148480"/>
              <a:gd name="connsiteX8" fmla="*/ 1817665 w 4368405"/>
              <a:gd name="connsiteY8" fmla="*/ 4101759 h 4148480"/>
              <a:gd name="connsiteX9" fmla="*/ 1031178 w 4368405"/>
              <a:gd name="connsiteY9" fmla="*/ 3107266 h 4148480"/>
              <a:gd name="connsiteX10" fmla="*/ 56708 w 4368405"/>
              <a:gd name="connsiteY10" fmla="*/ 2701221 h 4148480"/>
              <a:gd name="connsiteX11" fmla="*/ 156825 w 4368405"/>
              <a:gd name="connsiteY11" fmla="*/ 1705630 h 4148480"/>
              <a:gd name="connsiteX12" fmla="*/ 1138618 w 4368405"/>
              <a:gd name="connsiteY12" fmla="*/ 866851 h 4148480"/>
              <a:gd name="connsiteX13" fmla="*/ 994909 w 4368405"/>
              <a:gd name="connsiteY13" fmla="*/ 565272 h 4148480"/>
              <a:gd name="connsiteX14" fmla="*/ 1271458 w 4368405"/>
              <a:gd name="connsiteY14" fmla="*/ 38878 h 4148480"/>
              <a:gd name="connsiteX0" fmla="*/ 1269404 w 4366351"/>
              <a:gd name="connsiteY0" fmla="*/ 38878 h 4148480"/>
              <a:gd name="connsiteX1" fmla="*/ 2057639 w 4366351"/>
              <a:gd name="connsiteY1" fmla="*/ 213728 h 4148480"/>
              <a:gd name="connsiteX2" fmla="*/ 2952464 w 4366351"/>
              <a:gd name="connsiteY2" fmla="*/ 846487 h 4148480"/>
              <a:gd name="connsiteX3" fmla="*/ 4366351 w 4366351"/>
              <a:gd name="connsiteY3" fmla="*/ 1252530 h 4148480"/>
              <a:gd name="connsiteX4" fmla="*/ 4359676 w 4366351"/>
              <a:gd name="connsiteY4" fmla="*/ 2706798 h 4148480"/>
              <a:gd name="connsiteX5" fmla="*/ 3445276 w 4366351"/>
              <a:gd name="connsiteY5" fmla="*/ 2553286 h 4148480"/>
              <a:gd name="connsiteX6" fmla="*/ 3018111 w 4366351"/>
              <a:gd name="connsiteY6" fmla="*/ 2987125 h 4148480"/>
              <a:gd name="connsiteX7" fmla="*/ 3131577 w 4366351"/>
              <a:gd name="connsiteY7" fmla="*/ 4148480 h 4148480"/>
              <a:gd name="connsiteX8" fmla="*/ 1815611 w 4366351"/>
              <a:gd name="connsiteY8" fmla="*/ 4101759 h 4148480"/>
              <a:gd name="connsiteX9" fmla="*/ 1029124 w 4366351"/>
              <a:gd name="connsiteY9" fmla="*/ 3107266 h 4148480"/>
              <a:gd name="connsiteX10" fmla="*/ 57829 w 4366351"/>
              <a:gd name="connsiteY10" fmla="*/ 2669471 h 4148480"/>
              <a:gd name="connsiteX11" fmla="*/ 154771 w 4366351"/>
              <a:gd name="connsiteY11" fmla="*/ 1705630 h 4148480"/>
              <a:gd name="connsiteX12" fmla="*/ 1136564 w 4366351"/>
              <a:gd name="connsiteY12" fmla="*/ 866851 h 4148480"/>
              <a:gd name="connsiteX13" fmla="*/ 992855 w 4366351"/>
              <a:gd name="connsiteY13" fmla="*/ 565272 h 4148480"/>
              <a:gd name="connsiteX14" fmla="*/ 1269404 w 4366351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55348 w 4392575"/>
              <a:gd name="connsiteY9" fmla="*/ 310726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148480"/>
              <a:gd name="connsiteX1" fmla="*/ 2083863 w 4392575"/>
              <a:gd name="connsiteY1" fmla="*/ 213728 h 4148480"/>
              <a:gd name="connsiteX2" fmla="*/ 2978688 w 4392575"/>
              <a:gd name="connsiteY2" fmla="*/ 846487 h 4148480"/>
              <a:gd name="connsiteX3" fmla="*/ 4392575 w 4392575"/>
              <a:gd name="connsiteY3" fmla="*/ 1252530 h 4148480"/>
              <a:gd name="connsiteX4" fmla="*/ 4385900 w 4392575"/>
              <a:gd name="connsiteY4" fmla="*/ 2706798 h 4148480"/>
              <a:gd name="connsiteX5" fmla="*/ 3471500 w 4392575"/>
              <a:gd name="connsiteY5" fmla="*/ 2553286 h 4148480"/>
              <a:gd name="connsiteX6" fmla="*/ 3044335 w 4392575"/>
              <a:gd name="connsiteY6" fmla="*/ 2987125 h 4148480"/>
              <a:gd name="connsiteX7" fmla="*/ 3157801 w 4392575"/>
              <a:gd name="connsiteY7" fmla="*/ 4148480 h 4148480"/>
              <a:gd name="connsiteX8" fmla="*/ 1841835 w 4392575"/>
              <a:gd name="connsiteY8" fmla="*/ 4101759 h 4148480"/>
              <a:gd name="connsiteX9" fmla="*/ 1096623 w 4392575"/>
              <a:gd name="connsiteY9" fmla="*/ 3151716 h 4148480"/>
              <a:gd name="connsiteX10" fmla="*/ 84053 w 4392575"/>
              <a:gd name="connsiteY10" fmla="*/ 2669471 h 4148480"/>
              <a:gd name="connsiteX11" fmla="*/ 180995 w 4392575"/>
              <a:gd name="connsiteY11" fmla="*/ 1705630 h 4148480"/>
              <a:gd name="connsiteX12" fmla="*/ 1162788 w 4392575"/>
              <a:gd name="connsiteY12" fmla="*/ 866851 h 4148480"/>
              <a:gd name="connsiteX13" fmla="*/ 1019079 w 4392575"/>
              <a:gd name="connsiteY13" fmla="*/ 565272 h 4148480"/>
              <a:gd name="connsiteX14" fmla="*/ 1295628 w 4392575"/>
              <a:gd name="connsiteY14" fmla="*/ 38878 h 4148480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218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263684"/>
              <a:gd name="connsiteX1" fmla="*/ 2083863 w 4392575"/>
              <a:gd name="connsiteY1" fmla="*/ 213728 h 4263684"/>
              <a:gd name="connsiteX2" fmla="*/ 2978688 w 4392575"/>
              <a:gd name="connsiteY2" fmla="*/ 846487 h 4263684"/>
              <a:gd name="connsiteX3" fmla="*/ 4392575 w 4392575"/>
              <a:gd name="connsiteY3" fmla="*/ 1252530 h 4263684"/>
              <a:gd name="connsiteX4" fmla="*/ 4385900 w 4392575"/>
              <a:gd name="connsiteY4" fmla="*/ 2706798 h 4263684"/>
              <a:gd name="connsiteX5" fmla="*/ 3471500 w 4392575"/>
              <a:gd name="connsiteY5" fmla="*/ 2553286 h 4263684"/>
              <a:gd name="connsiteX6" fmla="*/ 3044335 w 4392575"/>
              <a:gd name="connsiteY6" fmla="*/ 2987125 h 4263684"/>
              <a:gd name="connsiteX7" fmla="*/ 3157801 w 4392575"/>
              <a:gd name="connsiteY7" fmla="*/ 4148480 h 4263684"/>
              <a:gd name="connsiteX8" fmla="*/ 2108535 w 4392575"/>
              <a:gd name="connsiteY8" fmla="*/ 4263684 h 4263684"/>
              <a:gd name="connsiteX9" fmla="*/ 1096623 w 4392575"/>
              <a:gd name="connsiteY9" fmla="*/ 3151716 h 4263684"/>
              <a:gd name="connsiteX10" fmla="*/ 84053 w 4392575"/>
              <a:gd name="connsiteY10" fmla="*/ 2669471 h 4263684"/>
              <a:gd name="connsiteX11" fmla="*/ 180995 w 4392575"/>
              <a:gd name="connsiteY11" fmla="*/ 1705630 h 4263684"/>
              <a:gd name="connsiteX12" fmla="*/ 1162788 w 4392575"/>
              <a:gd name="connsiteY12" fmla="*/ 866851 h 4263684"/>
              <a:gd name="connsiteX13" fmla="*/ 1019079 w 4392575"/>
              <a:gd name="connsiteY13" fmla="*/ 565272 h 4263684"/>
              <a:gd name="connsiteX14" fmla="*/ 1295628 w 4392575"/>
              <a:gd name="connsiteY14" fmla="*/ 38878 h 4263684"/>
              <a:gd name="connsiteX0" fmla="*/ 1295628 w 4392575"/>
              <a:gd name="connsiteY0" fmla="*/ 38878 h 4394609"/>
              <a:gd name="connsiteX1" fmla="*/ 2083863 w 4392575"/>
              <a:gd name="connsiteY1" fmla="*/ 213728 h 4394609"/>
              <a:gd name="connsiteX2" fmla="*/ 2978688 w 4392575"/>
              <a:gd name="connsiteY2" fmla="*/ 846487 h 4394609"/>
              <a:gd name="connsiteX3" fmla="*/ 4392575 w 4392575"/>
              <a:gd name="connsiteY3" fmla="*/ 1252530 h 4394609"/>
              <a:gd name="connsiteX4" fmla="*/ 4385900 w 4392575"/>
              <a:gd name="connsiteY4" fmla="*/ 2706798 h 4394609"/>
              <a:gd name="connsiteX5" fmla="*/ 3471500 w 4392575"/>
              <a:gd name="connsiteY5" fmla="*/ 2553286 h 4394609"/>
              <a:gd name="connsiteX6" fmla="*/ 3044335 w 4392575"/>
              <a:gd name="connsiteY6" fmla="*/ 2987125 h 4394609"/>
              <a:gd name="connsiteX7" fmla="*/ 3157801 w 4392575"/>
              <a:gd name="connsiteY7" fmla="*/ 4148480 h 4394609"/>
              <a:gd name="connsiteX8" fmla="*/ 2108535 w 4392575"/>
              <a:gd name="connsiteY8" fmla="*/ 4263684 h 4394609"/>
              <a:gd name="connsiteX9" fmla="*/ 1096623 w 4392575"/>
              <a:gd name="connsiteY9" fmla="*/ 3151716 h 4394609"/>
              <a:gd name="connsiteX10" fmla="*/ 84053 w 4392575"/>
              <a:gd name="connsiteY10" fmla="*/ 2669471 h 4394609"/>
              <a:gd name="connsiteX11" fmla="*/ 180995 w 4392575"/>
              <a:gd name="connsiteY11" fmla="*/ 1705630 h 4394609"/>
              <a:gd name="connsiteX12" fmla="*/ 1162788 w 4392575"/>
              <a:gd name="connsiteY12" fmla="*/ 866851 h 4394609"/>
              <a:gd name="connsiteX13" fmla="*/ 1019079 w 4392575"/>
              <a:gd name="connsiteY13" fmla="*/ 565272 h 4394609"/>
              <a:gd name="connsiteX14" fmla="*/ 1295628 w 4392575"/>
              <a:gd name="connsiteY14" fmla="*/ 38878 h 4394609"/>
              <a:gd name="connsiteX0" fmla="*/ 1295628 w 4392575"/>
              <a:gd name="connsiteY0" fmla="*/ 38878 h 4401899"/>
              <a:gd name="connsiteX1" fmla="*/ 2083863 w 4392575"/>
              <a:gd name="connsiteY1" fmla="*/ 213728 h 4401899"/>
              <a:gd name="connsiteX2" fmla="*/ 2978688 w 4392575"/>
              <a:gd name="connsiteY2" fmla="*/ 846487 h 4401899"/>
              <a:gd name="connsiteX3" fmla="*/ 4392575 w 4392575"/>
              <a:gd name="connsiteY3" fmla="*/ 1252530 h 4401899"/>
              <a:gd name="connsiteX4" fmla="*/ 4385900 w 4392575"/>
              <a:gd name="connsiteY4" fmla="*/ 2706798 h 4401899"/>
              <a:gd name="connsiteX5" fmla="*/ 3471500 w 4392575"/>
              <a:gd name="connsiteY5" fmla="*/ 2553286 h 4401899"/>
              <a:gd name="connsiteX6" fmla="*/ 3044335 w 4392575"/>
              <a:gd name="connsiteY6" fmla="*/ 2987125 h 4401899"/>
              <a:gd name="connsiteX7" fmla="*/ 3145101 w 4392575"/>
              <a:gd name="connsiteY7" fmla="*/ 4183405 h 4401899"/>
              <a:gd name="connsiteX8" fmla="*/ 2108535 w 4392575"/>
              <a:gd name="connsiteY8" fmla="*/ 4263684 h 4401899"/>
              <a:gd name="connsiteX9" fmla="*/ 1096623 w 4392575"/>
              <a:gd name="connsiteY9" fmla="*/ 3151716 h 4401899"/>
              <a:gd name="connsiteX10" fmla="*/ 84053 w 4392575"/>
              <a:gd name="connsiteY10" fmla="*/ 2669471 h 4401899"/>
              <a:gd name="connsiteX11" fmla="*/ 180995 w 4392575"/>
              <a:gd name="connsiteY11" fmla="*/ 1705630 h 4401899"/>
              <a:gd name="connsiteX12" fmla="*/ 1162788 w 4392575"/>
              <a:gd name="connsiteY12" fmla="*/ 866851 h 4401899"/>
              <a:gd name="connsiteX13" fmla="*/ 1019079 w 4392575"/>
              <a:gd name="connsiteY13" fmla="*/ 565272 h 4401899"/>
              <a:gd name="connsiteX14" fmla="*/ 1295628 w 4392575"/>
              <a:gd name="connsiteY14" fmla="*/ 38878 h 4401899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23678"/>
              <a:gd name="connsiteX1" fmla="*/ 2083863 w 4392575"/>
              <a:gd name="connsiteY1" fmla="*/ 213728 h 4423678"/>
              <a:gd name="connsiteX2" fmla="*/ 2978688 w 4392575"/>
              <a:gd name="connsiteY2" fmla="*/ 846487 h 4423678"/>
              <a:gd name="connsiteX3" fmla="*/ 4392575 w 4392575"/>
              <a:gd name="connsiteY3" fmla="*/ 1252530 h 4423678"/>
              <a:gd name="connsiteX4" fmla="*/ 4385900 w 4392575"/>
              <a:gd name="connsiteY4" fmla="*/ 2706798 h 4423678"/>
              <a:gd name="connsiteX5" fmla="*/ 3471500 w 4392575"/>
              <a:gd name="connsiteY5" fmla="*/ 2553286 h 4423678"/>
              <a:gd name="connsiteX6" fmla="*/ 3044335 w 4392575"/>
              <a:gd name="connsiteY6" fmla="*/ 2987125 h 4423678"/>
              <a:gd name="connsiteX7" fmla="*/ 3145101 w 4392575"/>
              <a:gd name="connsiteY7" fmla="*/ 4183405 h 4423678"/>
              <a:gd name="connsiteX8" fmla="*/ 2108535 w 4392575"/>
              <a:gd name="connsiteY8" fmla="*/ 4263684 h 4423678"/>
              <a:gd name="connsiteX9" fmla="*/ 1096623 w 4392575"/>
              <a:gd name="connsiteY9" fmla="*/ 3151716 h 4423678"/>
              <a:gd name="connsiteX10" fmla="*/ 84053 w 4392575"/>
              <a:gd name="connsiteY10" fmla="*/ 2669471 h 4423678"/>
              <a:gd name="connsiteX11" fmla="*/ 180995 w 4392575"/>
              <a:gd name="connsiteY11" fmla="*/ 1705630 h 4423678"/>
              <a:gd name="connsiteX12" fmla="*/ 1162788 w 4392575"/>
              <a:gd name="connsiteY12" fmla="*/ 866851 h 4423678"/>
              <a:gd name="connsiteX13" fmla="*/ 1019079 w 4392575"/>
              <a:gd name="connsiteY13" fmla="*/ 565272 h 4423678"/>
              <a:gd name="connsiteX14" fmla="*/ 1295628 w 4392575"/>
              <a:gd name="connsiteY14" fmla="*/ 38878 h 4423678"/>
              <a:gd name="connsiteX0" fmla="*/ 1295628 w 4392575"/>
              <a:gd name="connsiteY0" fmla="*/ 38878 h 4418043"/>
              <a:gd name="connsiteX1" fmla="*/ 2083863 w 4392575"/>
              <a:gd name="connsiteY1" fmla="*/ 213728 h 4418043"/>
              <a:gd name="connsiteX2" fmla="*/ 2978688 w 4392575"/>
              <a:gd name="connsiteY2" fmla="*/ 846487 h 4418043"/>
              <a:gd name="connsiteX3" fmla="*/ 4392575 w 4392575"/>
              <a:gd name="connsiteY3" fmla="*/ 1252530 h 4418043"/>
              <a:gd name="connsiteX4" fmla="*/ 4385900 w 4392575"/>
              <a:gd name="connsiteY4" fmla="*/ 2706798 h 4418043"/>
              <a:gd name="connsiteX5" fmla="*/ 3471500 w 4392575"/>
              <a:gd name="connsiteY5" fmla="*/ 2553286 h 4418043"/>
              <a:gd name="connsiteX6" fmla="*/ 3044335 w 4392575"/>
              <a:gd name="connsiteY6" fmla="*/ 2987125 h 4418043"/>
              <a:gd name="connsiteX7" fmla="*/ 3145101 w 4392575"/>
              <a:gd name="connsiteY7" fmla="*/ 4183405 h 4418043"/>
              <a:gd name="connsiteX8" fmla="*/ 2108535 w 4392575"/>
              <a:gd name="connsiteY8" fmla="*/ 4263684 h 4418043"/>
              <a:gd name="connsiteX9" fmla="*/ 1096623 w 4392575"/>
              <a:gd name="connsiteY9" fmla="*/ 3151716 h 4418043"/>
              <a:gd name="connsiteX10" fmla="*/ 84053 w 4392575"/>
              <a:gd name="connsiteY10" fmla="*/ 2669471 h 4418043"/>
              <a:gd name="connsiteX11" fmla="*/ 180995 w 4392575"/>
              <a:gd name="connsiteY11" fmla="*/ 1705630 h 4418043"/>
              <a:gd name="connsiteX12" fmla="*/ 1162788 w 4392575"/>
              <a:gd name="connsiteY12" fmla="*/ 866851 h 4418043"/>
              <a:gd name="connsiteX13" fmla="*/ 1019079 w 4392575"/>
              <a:gd name="connsiteY13" fmla="*/ 565272 h 4418043"/>
              <a:gd name="connsiteX14" fmla="*/ 1295628 w 4392575"/>
              <a:gd name="connsiteY14" fmla="*/ 38878 h 4418043"/>
              <a:gd name="connsiteX0" fmla="*/ 1295628 w 4392575"/>
              <a:gd name="connsiteY0" fmla="*/ 38878 h 4422628"/>
              <a:gd name="connsiteX1" fmla="*/ 2083863 w 4392575"/>
              <a:gd name="connsiteY1" fmla="*/ 213728 h 4422628"/>
              <a:gd name="connsiteX2" fmla="*/ 2978688 w 4392575"/>
              <a:gd name="connsiteY2" fmla="*/ 846487 h 4422628"/>
              <a:gd name="connsiteX3" fmla="*/ 4392575 w 4392575"/>
              <a:gd name="connsiteY3" fmla="*/ 1252530 h 4422628"/>
              <a:gd name="connsiteX4" fmla="*/ 4385900 w 4392575"/>
              <a:gd name="connsiteY4" fmla="*/ 2706798 h 4422628"/>
              <a:gd name="connsiteX5" fmla="*/ 3471500 w 4392575"/>
              <a:gd name="connsiteY5" fmla="*/ 2553286 h 4422628"/>
              <a:gd name="connsiteX6" fmla="*/ 3044335 w 4392575"/>
              <a:gd name="connsiteY6" fmla="*/ 2987125 h 4422628"/>
              <a:gd name="connsiteX7" fmla="*/ 3145101 w 4392575"/>
              <a:gd name="connsiteY7" fmla="*/ 4183405 h 4422628"/>
              <a:gd name="connsiteX8" fmla="*/ 2105360 w 4392575"/>
              <a:gd name="connsiteY8" fmla="*/ 4270034 h 4422628"/>
              <a:gd name="connsiteX9" fmla="*/ 1096623 w 4392575"/>
              <a:gd name="connsiteY9" fmla="*/ 3151716 h 4422628"/>
              <a:gd name="connsiteX10" fmla="*/ 84053 w 4392575"/>
              <a:gd name="connsiteY10" fmla="*/ 2669471 h 4422628"/>
              <a:gd name="connsiteX11" fmla="*/ 180995 w 4392575"/>
              <a:gd name="connsiteY11" fmla="*/ 1705630 h 4422628"/>
              <a:gd name="connsiteX12" fmla="*/ 1162788 w 4392575"/>
              <a:gd name="connsiteY12" fmla="*/ 866851 h 4422628"/>
              <a:gd name="connsiteX13" fmla="*/ 1019079 w 4392575"/>
              <a:gd name="connsiteY13" fmla="*/ 565272 h 4422628"/>
              <a:gd name="connsiteX14" fmla="*/ 1295628 w 4392575"/>
              <a:gd name="connsiteY14" fmla="*/ 38878 h 4422628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5328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392575"/>
              <a:gd name="connsiteY0" fmla="*/ 38878 h 4418399"/>
              <a:gd name="connsiteX1" fmla="*/ 2083863 w 4392575"/>
              <a:gd name="connsiteY1" fmla="*/ 213728 h 4418399"/>
              <a:gd name="connsiteX2" fmla="*/ 2978688 w 4392575"/>
              <a:gd name="connsiteY2" fmla="*/ 846487 h 4418399"/>
              <a:gd name="connsiteX3" fmla="*/ 4392575 w 4392575"/>
              <a:gd name="connsiteY3" fmla="*/ 1252530 h 4418399"/>
              <a:gd name="connsiteX4" fmla="*/ 4385900 w 4392575"/>
              <a:gd name="connsiteY4" fmla="*/ 2706798 h 4418399"/>
              <a:gd name="connsiteX5" fmla="*/ 3471500 w 4392575"/>
              <a:gd name="connsiteY5" fmla="*/ 2572336 h 4418399"/>
              <a:gd name="connsiteX6" fmla="*/ 3044335 w 4392575"/>
              <a:gd name="connsiteY6" fmla="*/ 2987125 h 4418399"/>
              <a:gd name="connsiteX7" fmla="*/ 3145101 w 4392575"/>
              <a:gd name="connsiteY7" fmla="*/ 4183405 h 4418399"/>
              <a:gd name="connsiteX8" fmla="*/ 2105360 w 4392575"/>
              <a:gd name="connsiteY8" fmla="*/ 4270034 h 4418399"/>
              <a:gd name="connsiteX9" fmla="*/ 1096623 w 4392575"/>
              <a:gd name="connsiteY9" fmla="*/ 3151716 h 4418399"/>
              <a:gd name="connsiteX10" fmla="*/ 84053 w 4392575"/>
              <a:gd name="connsiteY10" fmla="*/ 2669471 h 4418399"/>
              <a:gd name="connsiteX11" fmla="*/ 180995 w 4392575"/>
              <a:gd name="connsiteY11" fmla="*/ 1705630 h 4418399"/>
              <a:gd name="connsiteX12" fmla="*/ 1162788 w 4392575"/>
              <a:gd name="connsiteY12" fmla="*/ 866851 h 4418399"/>
              <a:gd name="connsiteX13" fmla="*/ 1019079 w 4392575"/>
              <a:gd name="connsiteY13" fmla="*/ 565272 h 4418399"/>
              <a:gd name="connsiteX14" fmla="*/ 1295628 w 4392575"/>
              <a:gd name="connsiteY14" fmla="*/ 38878 h 4418399"/>
              <a:gd name="connsiteX0" fmla="*/ 1295628 w 4537713"/>
              <a:gd name="connsiteY0" fmla="*/ 38878 h 4418399"/>
              <a:gd name="connsiteX1" fmla="*/ 2083863 w 4537713"/>
              <a:gd name="connsiteY1" fmla="*/ 213728 h 4418399"/>
              <a:gd name="connsiteX2" fmla="*/ 2978688 w 4537713"/>
              <a:gd name="connsiteY2" fmla="*/ 846487 h 4418399"/>
              <a:gd name="connsiteX3" fmla="*/ 4392575 w 4537713"/>
              <a:gd name="connsiteY3" fmla="*/ 1252530 h 4418399"/>
              <a:gd name="connsiteX4" fmla="*/ 4385900 w 4537713"/>
              <a:gd name="connsiteY4" fmla="*/ 2706798 h 4418399"/>
              <a:gd name="connsiteX5" fmla="*/ 3471500 w 4537713"/>
              <a:gd name="connsiteY5" fmla="*/ 2572336 h 4418399"/>
              <a:gd name="connsiteX6" fmla="*/ 3044335 w 4537713"/>
              <a:gd name="connsiteY6" fmla="*/ 2987125 h 4418399"/>
              <a:gd name="connsiteX7" fmla="*/ 3145101 w 4537713"/>
              <a:gd name="connsiteY7" fmla="*/ 4183405 h 4418399"/>
              <a:gd name="connsiteX8" fmla="*/ 2105360 w 4537713"/>
              <a:gd name="connsiteY8" fmla="*/ 4270034 h 4418399"/>
              <a:gd name="connsiteX9" fmla="*/ 1096623 w 4537713"/>
              <a:gd name="connsiteY9" fmla="*/ 3151716 h 4418399"/>
              <a:gd name="connsiteX10" fmla="*/ 84053 w 4537713"/>
              <a:gd name="connsiteY10" fmla="*/ 2669471 h 4418399"/>
              <a:gd name="connsiteX11" fmla="*/ 180995 w 4537713"/>
              <a:gd name="connsiteY11" fmla="*/ 1705630 h 4418399"/>
              <a:gd name="connsiteX12" fmla="*/ 1162788 w 4537713"/>
              <a:gd name="connsiteY12" fmla="*/ 866851 h 4418399"/>
              <a:gd name="connsiteX13" fmla="*/ 1019079 w 4537713"/>
              <a:gd name="connsiteY13" fmla="*/ 565272 h 4418399"/>
              <a:gd name="connsiteX14" fmla="*/ 1295628 w 4537713"/>
              <a:gd name="connsiteY14" fmla="*/ 38878 h 4418399"/>
              <a:gd name="connsiteX0" fmla="*/ 1295628 w 4533637"/>
              <a:gd name="connsiteY0" fmla="*/ 38878 h 4418399"/>
              <a:gd name="connsiteX1" fmla="*/ 2083863 w 4533637"/>
              <a:gd name="connsiteY1" fmla="*/ 213728 h 4418399"/>
              <a:gd name="connsiteX2" fmla="*/ 2978688 w 4533637"/>
              <a:gd name="connsiteY2" fmla="*/ 846487 h 4418399"/>
              <a:gd name="connsiteX3" fmla="*/ 4376700 w 4533637"/>
              <a:gd name="connsiteY3" fmla="*/ 1268405 h 4418399"/>
              <a:gd name="connsiteX4" fmla="*/ 4385900 w 4533637"/>
              <a:gd name="connsiteY4" fmla="*/ 2706798 h 4418399"/>
              <a:gd name="connsiteX5" fmla="*/ 3471500 w 4533637"/>
              <a:gd name="connsiteY5" fmla="*/ 2572336 h 4418399"/>
              <a:gd name="connsiteX6" fmla="*/ 3044335 w 4533637"/>
              <a:gd name="connsiteY6" fmla="*/ 2987125 h 4418399"/>
              <a:gd name="connsiteX7" fmla="*/ 3145101 w 4533637"/>
              <a:gd name="connsiteY7" fmla="*/ 4183405 h 4418399"/>
              <a:gd name="connsiteX8" fmla="*/ 2105360 w 4533637"/>
              <a:gd name="connsiteY8" fmla="*/ 4270034 h 4418399"/>
              <a:gd name="connsiteX9" fmla="*/ 1096623 w 4533637"/>
              <a:gd name="connsiteY9" fmla="*/ 3151716 h 4418399"/>
              <a:gd name="connsiteX10" fmla="*/ 84053 w 4533637"/>
              <a:gd name="connsiteY10" fmla="*/ 2669471 h 4418399"/>
              <a:gd name="connsiteX11" fmla="*/ 180995 w 4533637"/>
              <a:gd name="connsiteY11" fmla="*/ 1705630 h 4418399"/>
              <a:gd name="connsiteX12" fmla="*/ 1162788 w 4533637"/>
              <a:gd name="connsiteY12" fmla="*/ 866851 h 4418399"/>
              <a:gd name="connsiteX13" fmla="*/ 1019079 w 4533637"/>
              <a:gd name="connsiteY13" fmla="*/ 565272 h 4418399"/>
              <a:gd name="connsiteX14" fmla="*/ 1295628 w 4533637"/>
              <a:gd name="connsiteY14" fmla="*/ 38878 h 4418399"/>
              <a:gd name="connsiteX0" fmla="*/ 1295628 w 4557231"/>
              <a:gd name="connsiteY0" fmla="*/ 38878 h 4418399"/>
              <a:gd name="connsiteX1" fmla="*/ 2083863 w 4557231"/>
              <a:gd name="connsiteY1" fmla="*/ 213728 h 4418399"/>
              <a:gd name="connsiteX2" fmla="*/ 2978688 w 4557231"/>
              <a:gd name="connsiteY2" fmla="*/ 846487 h 4418399"/>
              <a:gd name="connsiteX3" fmla="*/ 4376700 w 4557231"/>
              <a:gd name="connsiteY3" fmla="*/ 1268405 h 4418399"/>
              <a:gd name="connsiteX4" fmla="*/ 4385900 w 4557231"/>
              <a:gd name="connsiteY4" fmla="*/ 2706798 h 4418399"/>
              <a:gd name="connsiteX5" fmla="*/ 3471500 w 4557231"/>
              <a:gd name="connsiteY5" fmla="*/ 2572336 h 4418399"/>
              <a:gd name="connsiteX6" fmla="*/ 3044335 w 4557231"/>
              <a:gd name="connsiteY6" fmla="*/ 2987125 h 4418399"/>
              <a:gd name="connsiteX7" fmla="*/ 3145101 w 4557231"/>
              <a:gd name="connsiteY7" fmla="*/ 4183405 h 4418399"/>
              <a:gd name="connsiteX8" fmla="*/ 2105360 w 4557231"/>
              <a:gd name="connsiteY8" fmla="*/ 4270034 h 4418399"/>
              <a:gd name="connsiteX9" fmla="*/ 1096623 w 4557231"/>
              <a:gd name="connsiteY9" fmla="*/ 3151716 h 4418399"/>
              <a:gd name="connsiteX10" fmla="*/ 84053 w 4557231"/>
              <a:gd name="connsiteY10" fmla="*/ 2669471 h 4418399"/>
              <a:gd name="connsiteX11" fmla="*/ 180995 w 4557231"/>
              <a:gd name="connsiteY11" fmla="*/ 1705630 h 4418399"/>
              <a:gd name="connsiteX12" fmla="*/ 1162788 w 4557231"/>
              <a:gd name="connsiteY12" fmla="*/ 866851 h 4418399"/>
              <a:gd name="connsiteX13" fmla="*/ 1019079 w 4557231"/>
              <a:gd name="connsiteY13" fmla="*/ 565272 h 4418399"/>
              <a:gd name="connsiteX14" fmla="*/ 1295628 w 4557231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5013"/>
              <a:gd name="connsiteY0" fmla="*/ 38878 h 4418399"/>
              <a:gd name="connsiteX1" fmla="*/ 2083863 w 4565013"/>
              <a:gd name="connsiteY1" fmla="*/ 213728 h 4418399"/>
              <a:gd name="connsiteX2" fmla="*/ 2978688 w 4565013"/>
              <a:gd name="connsiteY2" fmla="*/ 846487 h 4418399"/>
              <a:gd name="connsiteX3" fmla="*/ 4376700 w 4565013"/>
              <a:gd name="connsiteY3" fmla="*/ 1268405 h 4418399"/>
              <a:gd name="connsiteX4" fmla="*/ 4385900 w 4565013"/>
              <a:gd name="connsiteY4" fmla="*/ 2706798 h 4418399"/>
              <a:gd name="connsiteX5" fmla="*/ 3471500 w 4565013"/>
              <a:gd name="connsiteY5" fmla="*/ 2572336 h 4418399"/>
              <a:gd name="connsiteX6" fmla="*/ 3044335 w 4565013"/>
              <a:gd name="connsiteY6" fmla="*/ 2987125 h 4418399"/>
              <a:gd name="connsiteX7" fmla="*/ 3145101 w 4565013"/>
              <a:gd name="connsiteY7" fmla="*/ 4183405 h 4418399"/>
              <a:gd name="connsiteX8" fmla="*/ 2105360 w 4565013"/>
              <a:gd name="connsiteY8" fmla="*/ 4270034 h 4418399"/>
              <a:gd name="connsiteX9" fmla="*/ 1096623 w 4565013"/>
              <a:gd name="connsiteY9" fmla="*/ 3151716 h 4418399"/>
              <a:gd name="connsiteX10" fmla="*/ 84053 w 4565013"/>
              <a:gd name="connsiteY10" fmla="*/ 2669471 h 4418399"/>
              <a:gd name="connsiteX11" fmla="*/ 180995 w 4565013"/>
              <a:gd name="connsiteY11" fmla="*/ 1705630 h 4418399"/>
              <a:gd name="connsiteX12" fmla="*/ 1162788 w 4565013"/>
              <a:gd name="connsiteY12" fmla="*/ 866851 h 4418399"/>
              <a:gd name="connsiteX13" fmla="*/ 1019079 w 4565013"/>
              <a:gd name="connsiteY13" fmla="*/ 565272 h 4418399"/>
              <a:gd name="connsiteX14" fmla="*/ 1295628 w 4565013"/>
              <a:gd name="connsiteY14" fmla="*/ 38878 h 4418399"/>
              <a:gd name="connsiteX0" fmla="*/ 1295628 w 4560788"/>
              <a:gd name="connsiteY0" fmla="*/ 38878 h 4418399"/>
              <a:gd name="connsiteX1" fmla="*/ 2083863 w 4560788"/>
              <a:gd name="connsiteY1" fmla="*/ 213728 h 4418399"/>
              <a:gd name="connsiteX2" fmla="*/ 2978688 w 4560788"/>
              <a:gd name="connsiteY2" fmla="*/ 846487 h 4418399"/>
              <a:gd name="connsiteX3" fmla="*/ 4364000 w 4560788"/>
              <a:gd name="connsiteY3" fmla="*/ 1268405 h 4418399"/>
              <a:gd name="connsiteX4" fmla="*/ 4385900 w 4560788"/>
              <a:gd name="connsiteY4" fmla="*/ 2706798 h 4418399"/>
              <a:gd name="connsiteX5" fmla="*/ 3471500 w 4560788"/>
              <a:gd name="connsiteY5" fmla="*/ 2572336 h 4418399"/>
              <a:gd name="connsiteX6" fmla="*/ 3044335 w 4560788"/>
              <a:gd name="connsiteY6" fmla="*/ 2987125 h 4418399"/>
              <a:gd name="connsiteX7" fmla="*/ 3145101 w 4560788"/>
              <a:gd name="connsiteY7" fmla="*/ 4183405 h 4418399"/>
              <a:gd name="connsiteX8" fmla="*/ 2105360 w 4560788"/>
              <a:gd name="connsiteY8" fmla="*/ 4270034 h 4418399"/>
              <a:gd name="connsiteX9" fmla="*/ 1096623 w 4560788"/>
              <a:gd name="connsiteY9" fmla="*/ 3151716 h 4418399"/>
              <a:gd name="connsiteX10" fmla="*/ 84053 w 4560788"/>
              <a:gd name="connsiteY10" fmla="*/ 2669471 h 4418399"/>
              <a:gd name="connsiteX11" fmla="*/ 180995 w 4560788"/>
              <a:gd name="connsiteY11" fmla="*/ 1705630 h 4418399"/>
              <a:gd name="connsiteX12" fmla="*/ 1162788 w 4560788"/>
              <a:gd name="connsiteY12" fmla="*/ 866851 h 4418399"/>
              <a:gd name="connsiteX13" fmla="*/ 1019079 w 4560788"/>
              <a:gd name="connsiteY13" fmla="*/ 565272 h 4418399"/>
              <a:gd name="connsiteX14" fmla="*/ 1295628 w 4560788"/>
              <a:gd name="connsiteY14" fmla="*/ 38878 h 4418399"/>
              <a:gd name="connsiteX0" fmla="*/ 1295628 w 4577056"/>
              <a:gd name="connsiteY0" fmla="*/ 38878 h 4418399"/>
              <a:gd name="connsiteX1" fmla="*/ 2083863 w 4577056"/>
              <a:gd name="connsiteY1" fmla="*/ 213728 h 4418399"/>
              <a:gd name="connsiteX2" fmla="*/ 2978688 w 4577056"/>
              <a:gd name="connsiteY2" fmla="*/ 846487 h 4418399"/>
              <a:gd name="connsiteX3" fmla="*/ 4364000 w 4577056"/>
              <a:gd name="connsiteY3" fmla="*/ 1268405 h 4418399"/>
              <a:gd name="connsiteX4" fmla="*/ 4385900 w 4577056"/>
              <a:gd name="connsiteY4" fmla="*/ 2706798 h 4418399"/>
              <a:gd name="connsiteX5" fmla="*/ 3471500 w 4577056"/>
              <a:gd name="connsiteY5" fmla="*/ 2572336 h 4418399"/>
              <a:gd name="connsiteX6" fmla="*/ 3044335 w 4577056"/>
              <a:gd name="connsiteY6" fmla="*/ 2987125 h 4418399"/>
              <a:gd name="connsiteX7" fmla="*/ 3145101 w 4577056"/>
              <a:gd name="connsiteY7" fmla="*/ 4183405 h 4418399"/>
              <a:gd name="connsiteX8" fmla="*/ 2105360 w 4577056"/>
              <a:gd name="connsiteY8" fmla="*/ 4270034 h 4418399"/>
              <a:gd name="connsiteX9" fmla="*/ 1096623 w 4577056"/>
              <a:gd name="connsiteY9" fmla="*/ 3151716 h 4418399"/>
              <a:gd name="connsiteX10" fmla="*/ 84053 w 4577056"/>
              <a:gd name="connsiteY10" fmla="*/ 2669471 h 4418399"/>
              <a:gd name="connsiteX11" fmla="*/ 180995 w 4577056"/>
              <a:gd name="connsiteY11" fmla="*/ 1705630 h 4418399"/>
              <a:gd name="connsiteX12" fmla="*/ 1162788 w 4577056"/>
              <a:gd name="connsiteY12" fmla="*/ 866851 h 4418399"/>
              <a:gd name="connsiteX13" fmla="*/ 1019079 w 4577056"/>
              <a:gd name="connsiteY13" fmla="*/ 565272 h 4418399"/>
              <a:gd name="connsiteX14" fmla="*/ 1295628 w 4577056"/>
              <a:gd name="connsiteY14" fmla="*/ 38878 h 4418399"/>
              <a:gd name="connsiteX0" fmla="*/ 1295628 w 4560840"/>
              <a:gd name="connsiteY0" fmla="*/ 38878 h 4418399"/>
              <a:gd name="connsiteX1" fmla="*/ 2083863 w 4560840"/>
              <a:gd name="connsiteY1" fmla="*/ 213728 h 4418399"/>
              <a:gd name="connsiteX2" fmla="*/ 2978688 w 4560840"/>
              <a:gd name="connsiteY2" fmla="*/ 846487 h 4418399"/>
              <a:gd name="connsiteX3" fmla="*/ 4364000 w 4560840"/>
              <a:gd name="connsiteY3" fmla="*/ 1268405 h 4418399"/>
              <a:gd name="connsiteX4" fmla="*/ 4385900 w 4560840"/>
              <a:gd name="connsiteY4" fmla="*/ 2706798 h 4418399"/>
              <a:gd name="connsiteX5" fmla="*/ 3471500 w 4560840"/>
              <a:gd name="connsiteY5" fmla="*/ 2572336 h 4418399"/>
              <a:gd name="connsiteX6" fmla="*/ 3044335 w 4560840"/>
              <a:gd name="connsiteY6" fmla="*/ 2987125 h 4418399"/>
              <a:gd name="connsiteX7" fmla="*/ 3145101 w 4560840"/>
              <a:gd name="connsiteY7" fmla="*/ 4183405 h 4418399"/>
              <a:gd name="connsiteX8" fmla="*/ 2105360 w 4560840"/>
              <a:gd name="connsiteY8" fmla="*/ 4270034 h 4418399"/>
              <a:gd name="connsiteX9" fmla="*/ 1096623 w 4560840"/>
              <a:gd name="connsiteY9" fmla="*/ 3151716 h 4418399"/>
              <a:gd name="connsiteX10" fmla="*/ 84053 w 4560840"/>
              <a:gd name="connsiteY10" fmla="*/ 2669471 h 4418399"/>
              <a:gd name="connsiteX11" fmla="*/ 180995 w 4560840"/>
              <a:gd name="connsiteY11" fmla="*/ 1705630 h 4418399"/>
              <a:gd name="connsiteX12" fmla="*/ 1162788 w 4560840"/>
              <a:gd name="connsiteY12" fmla="*/ 866851 h 4418399"/>
              <a:gd name="connsiteX13" fmla="*/ 1019079 w 4560840"/>
              <a:gd name="connsiteY13" fmla="*/ 565272 h 4418399"/>
              <a:gd name="connsiteX14" fmla="*/ 1295628 w 4560840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8688 w 4549505"/>
              <a:gd name="connsiteY2" fmla="*/ 846487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49505"/>
              <a:gd name="connsiteY0" fmla="*/ 38878 h 4418399"/>
              <a:gd name="connsiteX1" fmla="*/ 2083863 w 4549505"/>
              <a:gd name="connsiteY1" fmla="*/ 213728 h 4418399"/>
              <a:gd name="connsiteX2" fmla="*/ 2975513 w 4549505"/>
              <a:gd name="connsiteY2" fmla="*/ 856012 h 4418399"/>
              <a:gd name="connsiteX3" fmla="*/ 4364000 w 4549505"/>
              <a:gd name="connsiteY3" fmla="*/ 1268405 h 4418399"/>
              <a:gd name="connsiteX4" fmla="*/ 4385900 w 4549505"/>
              <a:gd name="connsiteY4" fmla="*/ 2706798 h 4418399"/>
              <a:gd name="connsiteX5" fmla="*/ 3471500 w 4549505"/>
              <a:gd name="connsiteY5" fmla="*/ 2572336 h 4418399"/>
              <a:gd name="connsiteX6" fmla="*/ 3044335 w 4549505"/>
              <a:gd name="connsiteY6" fmla="*/ 2987125 h 4418399"/>
              <a:gd name="connsiteX7" fmla="*/ 3145101 w 4549505"/>
              <a:gd name="connsiteY7" fmla="*/ 4183405 h 4418399"/>
              <a:gd name="connsiteX8" fmla="*/ 2105360 w 4549505"/>
              <a:gd name="connsiteY8" fmla="*/ 4270034 h 4418399"/>
              <a:gd name="connsiteX9" fmla="*/ 1096623 w 4549505"/>
              <a:gd name="connsiteY9" fmla="*/ 3151716 h 4418399"/>
              <a:gd name="connsiteX10" fmla="*/ 84053 w 4549505"/>
              <a:gd name="connsiteY10" fmla="*/ 2669471 h 4418399"/>
              <a:gd name="connsiteX11" fmla="*/ 180995 w 4549505"/>
              <a:gd name="connsiteY11" fmla="*/ 1705630 h 4418399"/>
              <a:gd name="connsiteX12" fmla="*/ 1162788 w 4549505"/>
              <a:gd name="connsiteY12" fmla="*/ 866851 h 4418399"/>
              <a:gd name="connsiteX13" fmla="*/ 1019079 w 4549505"/>
              <a:gd name="connsiteY13" fmla="*/ 565272 h 4418399"/>
              <a:gd name="connsiteX14" fmla="*/ 1295628 w 4549505"/>
              <a:gd name="connsiteY14" fmla="*/ 38878 h 4418399"/>
              <a:gd name="connsiteX0" fmla="*/ 1295628 w 4566800"/>
              <a:gd name="connsiteY0" fmla="*/ 38878 h 4418399"/>
              <a:gd name="connsiteX1" fmla="*/ 2083863 w 4566800"/>
              <a:gd name="connsiteY1" fmla="*/ 213728 h 4418399"/>
              <a:gd name="connsiteX2" fmla="*/ 2975513 w 4566800"/>
              <a:gd name="connsiteY2" fmla="*/ 856012 h 4418399"/>
              <a:gd name="connsiteX3" fmla="*/ 4364000 w 4566800"/>
              <a:gd name="connsiteY3" fmla="*/ 1268405 h 4418399"/>
              <a:gd name="connsiteX4" fmla="*/ 4385900 w 4566800"/>
              <a:gd name="connsiteY4" fmla="*/ 2706798 h 4418399"/>
              <a:gd name="connsiteX5" fmla="*/ 3471500 w 4566800"/>
              <a:gd name="connsiteY5" fmla="*/ 2572336 h 4418399"/>
              <a:gd name="connsiteX6" fmla="*/ 3044335 w 4566800"/>
              <a:gd name="connsiteY6" fmla="*/ 2987125 h 4418399"/>
              <a:gd name="connsiteX7" fmla="*/ 3145101 w 4566800"/>
              <a:gd name="connsiteY7" fmla="*/ 4183405 h 4418399"/>
              <a:gd name="connsiteX8" fmla="*/ 2105360 w 4566800"/>
              <a:gd name="connsiteY8" fmla="*/ 4270034 h 4418399"/>
              <a:gd name="connsiteX9" fmla="*/ 1096623 w 4566800"/>
              <a:gd name="connsiteY9" fmla="*/ 3151716 h 4418399"/>
              <a:gd name="connsiteX10" fmla="*/ 84053 w 4566800"/>
              <a:gd name="connsiteY10" fmla="*/ 2669471 h 4418399"/>
              <a:gd name="connsiteX11" fmla="*/ 180995 w 4566800"/>
              <a:gd name="connsiteY11" fmla="*/ 1705630 h 4418399"/>
              <a:gd name="connsiteX12" fmla="*/ 1162788 w 4566800"/>
              <a:gd name="connsiteY12" fmla="*/ 866851 h 4418399"/>
              <a:gd name="connsiteX13" fmla="*/ 1019079 w 4566800"/>
              <a:gd name="connsiteY13" fmla="*/ 565272 h 4418399"/>
              <a:gd name="connsiteX14" fmla="*/ 1295628 w 4566800"/>
              <a:gd name="connsiteY14" fmla="*/ 38878 h 4418399"/>
              <a:gd name="connsiteX0" fmla="*/ 1295628 w 4564792"/>
              <a:gd name="connsiteY0" fmla="*/ 38878 h 4418399"/>
              <a:gd name="connsiteX1" fmla="*/ 2083863 w 4564792"/>
              <a:gd name="connsiteY1" fmla="*/ 213728 h 4418399"/>
              <a:gd name="connsiteX2" fmla="*/ 2975513 w 4564792"/>
              <a:gd name="connsiteY2" fmla="*/ 856012 h 4418399"/>
              <a:gd name="connsiteX3" fmla="*/ 4364000 w 4564792"/>
              <a:gd name="connsiteY3" fmla="*/ 1268405 h 4418399"/>
              <a:gd name="connsiteX4" fmla="*/ 4385900 w 4564792"/>
              <a:gd name="connsiteY4" fmla="*/ 2706798 h 4418399"/>
              <a:gd name="connsiteX5" fmla="*/ 3471500 w 4564792"/>
              <a:gd name="connsiteY5" fmla="*/ 2572336 h 4418399"/>
              <a:gd name="connsiteX6" fmla="*/ 3044335 w 4564792"/>
              <a:gd name="connsiteY6" fmla="*/ 2987125 h 4418399"/>
              <a:gd name="connsiteX7" fmla="*/ 3145101 w 4564792"/>
              <a:gd name="connsiteY7" fmla="*/ 4183405 h 4418399"/>
              <a:gd name="connsiteX8" fmla="*/ 2105360 w 4564792"/>
              <a:gd name="connsiteY8" fmla="*/ 4270034 h 4418399"/>
              <a:gd name="connsiteX9" fmla="*/ 1096623 w 4564792"/>
              <a:gd name="connsiteY9" fmla="*/ 3151716 h 4418399"/>
              <a:gd name="connsiteX10" fmla="*/ 84053 w 4564792"/>
              <a:gd name="connsiteY10" fmla="*/ 2669471 h 4418399"/>
              <a:gd name="connsiteX11" fmla="*/ 180995 w 4564792"/>
              <a:gd name="connsiteY11" fmla="*/ 1705630 h 4418399"/>
              <a:gd name="connsiteX12" fmla="*/ 1162788 w 4564792"/>
              <a:gd name="connsiteY12" fmla="*/ 866851 h 4418399"/>
              <a:gd name="connsiteX13" fmla="*/ 1019079 w 4564792"/>
              <a:gd name="connsiteY13" fmla="*/ 565272 h 4418399"/>
              <a:gd name="connsiteX14" fmla="*/ 1295628 w 4564792"/>
              <a:gd name="connsiteY14" fmla="*/ 38878 h 4418399"/>
              <a:gd name="connsiteX0" fmla="*/ 1295628 w 4559866"/>
              <a:gd name="connsiteY0" fmla="*/ 38878 h 4418399"/>
              <a:gd name="connsiteX1" fmla="*/ 2083863 w 4559866"/>
              <a:gd name="connsiteY1" fmla="*/ 213728 h 4418399"/>
              <a:gd name="connsiteX2" fmla="*/ 2975513 w 4559866"/>
              <a:gd name="connsiteY2" fmla="*/ 856012 h 4418399"/>
              <a:gd name="connsiteX3" fmla="*/ 4364000 w 4559866"/>
              <a:gd name="connsiteY3" fmla="*/ 1268405 h 4418399"/>
              <a:gd name="connsiteX4" fmla="*/ 4385900 w 4559866"/>
              <a:gd name="connsiteY4" fmla="*/ 2706798 h 4418399"/>
              <a:gd name="connsiteX5" fmla="*/ 3471500 w 4559866"/>
              <a:gd name="connsiteY5" fmla="*/ 2572336 h 4418399"/>
              <a:gd name="connsiteX6" fmla="*/ 3044335 w 4559866"/>
              <a:gd name="connsiteY6" fmla="*/ 2987125 h 4418399"/>
              <a:gd name="connsiteX7" fmla="*/ 3145101 w 4559866"/>
              <a:gd name="connsiteY7" fmla="*/ 4183405 h 4418399"/>
              <a:gd name="connsiteX8" fmla="*/ 2105360 w 4559866"/>
              <a:gd name="connsiteY8" fmla="*/ 4270034 h 4418399"/>
              <a:gd name="connsiteX9" fmla="*/ 1096623 w 4559866"/>
              <a:gd name="connsiteY9" fmla="*/ 3151716 h 4418399"/>
              <a:gd name="connsiteX10" fmla="*/ 84053 w 4559866"/>
              <a:gd name="connsiteY10" fmla="*/ 2669471 h 4418399"/>
              <a:gd name="connsiteX11" fmla="*/ 180995 w 4559866"/>
              <a:gd name="connsiteY11" fmla="*/ 1705630 h 4418399"/>
              <a:gd name="connsiteX12" fmla="*/ 1162788 w 4559866"/>
              <a:gd name="connsiteY12" fmla="*/ 866851 h 4418399"/>
              <a:gd name="connsiteX13" fmla="*/ 1019079 w 4559866"/>
              <a:gd name="connsiteY13" fmla="*/ 565272 h 4418399"/>
              <a:gd name="connsiteX14" fmla="*/ 1295628 w 4559866"/>
              <a:gd name="connsiteY14" fmla="*/ 38878 h 4418399"/>
              <a:gd name="connsiteX0" fmla="*/ 1295628 w 4569849"/>
              <a:gd name="connsiteY0" fmla="*/ 38878 h 4418399"/>
              <a:gd name="connsiteX1" fmla="*/ 2083863 w 4569849"/>
              <a:gd name="connsiteY1" fmla="*/ 213728 h 4418399"/>
              <a:gd name="connsiteX2" fmla="*/ 2975513 w 4569849"/>
              <a:gd name="connsiteY2" fmla="*/ 856012 h 4418399"/>
              <a:gd name="connsiteX3" fmla="*/ 4364000 w 4569849"/>
              <a:gd name="connsiteY3" fmla="*/ 1268405 h 4418399"/>
              <a:gd name="connsiteX4" fmla="*/ 4385900 w 4569849"/>
              <a:gd name="connsiteY4" fmla="*/ 2706798 h 4418399"/>
              <a:gd name="connsiteX5" fmla="*/ 3471500 w 4569849"/>
              <a:gd name="connsiteY5" fmla="*/ 2572336 h 4418399"/>
              <a:gd name="connsiteX6" fmla="*/ 3044335 w 4569849"/>
              <a:gd name="connsiteY6" fmla="*/ 2987125 h 4418399"/>
              <a:gd name="connsiteX7" fmla="*/ 3145101 w 4569849"/>
              <a:gd name="connsiteY7" fmla="*/ 4183405 h 4418399"/>
              <a:gd name="connsiteX8" fmla="*/ 2105360 w 4569849"/>
              <a:gd name="connsiteY8" fmla="*/ 4270034 h 4418399"/>
              <a:gd name="connsiteX9" fmla="*/ 1096623 w 4569849"/>
              <a:gd name="connsiteY9" fmla="*/ 3151716 h 4418399"/>
              <a:gd name="connsiteX10" fmla="*/ 84053 w 4569849"/>
              <a:gd name="connsiteY10" fmla="*/ 2669471 h 4418399"/>
              <a:gd name="connsiteX11" fmla="*/ 180995 w 4569849"/>
              <a:gd name="connsiteY11" fmla="*/ 1705630 h 4418399"/>
              <a:gd name="connsiteX12" fmla="*/ 1162788 w 4569849"/>
              <a:gd name="connsiteY12" fmla="*/ 866851 h 4418399"/>
              <a:gd name="connsiteX13" fmla="*/ 1019079 w 4569849"/>
              <a:gd name="connsiteY13" fmla="*/ 565272 h 4418399"/>
              <a:gd name="connsiteX14" fmla="*/ 1295628 w 4569849"/>
              <a:gd name="connsiteY14" fmla="*/ 38878 h 4418399"/>
              <a:gd name="connsiteX0" fmla="*/ 1295628 w 4564585"/>
              <a:gd name="connsiteY0" fmla="*/ 38878 h 4418399"/>
              <a:gd name="connsiteX1" fmla="*/ 2083863 w 4564585"/>
              <a:gd name="connsiteY1" fmla="*/ 213728 h 4418399"/>
              <a:gd name="connsiteX2" fmla="*/ 2975513 w 4564585"/>
              <a:gd name="connsiteY2" fmla="*/ 856012 h 4418399"/>
              <a:gd name="connsiteX3" fmla="*/ 4364000 w 4564585"/>
              <a:gd name="connsiteY3" fmla="*/ 1268405 h 4418399"/>
              <a:gd name="connsiteX4" fmla="*/ 4385900 w 4564585"/>
              <a:gd name="connsiteY4" fmla="*/ 2706798 h 4418399"/>
              <a:gd name="connsiteX5" fmla="*/ 3471500 w 4564585"/>
              <a:gd name="connsiteY5" fmla="*/ 2572336 h 4418399"/>
              <a:gd name="connsiteX6" fmla="*/ 3044335 w 4564585"/>
              <a:gd name="connsiteY6" fmla="*/ 2987125 h 4418399"/>
              <a:gd name="connsiteX7" fmla="*/ 3145101 w 4564585"/>
              <a:gd name="connsiteY7" fmla="*/ 4183405 h 4418399"/>
              <a:gd name="connsiteX8" fmla="*/ 2105360 w 4564585"/>
              <a:gd name="connsiteY8" fmla="*/ 4270034 h 4418399"/>
              <a:gd name="connsiteX9" fmla="*/ 1096623 w 4564585"/>
              <a:gd name="connsiteY9" fmla="*/ 3151716 h 4418399"/>
              <a:gd name="connsiteX10" fmla="*/ 84053 w 4564585"/>
              <a:gd name="connsiteY10" fmla="*/ 2669471 h 4418399"/>
              <a:gd name="connsiteX11" fmla="*/ 180995 w 4564585"/>
              <a:gd name="connsiteY11" fmla="*/ 1705630 h 4418399"/>
              <a:gd name="connsiteX12" fmla="*/ 1162788 w 4564585"/>
              <a:gd name="connsiteY12" fmla="*/ 866851 h 4418399"/>
              <a:gd name="connsiteX13" fmla="*/ 1019079 w 4564585"/>
              <a:gd name="connsiteY13" fmla="*/ 565272 h 4418399"/>
              <a:gd name="connsiteX14" fmla="*/ 1295628 w 4564585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4510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59350"/>
              <a:gd name="connsiteY0" fmla="*/ 38878 h 4418399"/>
              <a:gd name="connsiteX1" fmla="*/ 2083863 w 4559350"/>
              <a:gd name="connsiteY1" fmla="*/ 213728 h 4418399"/>
              <a:gd name="connsiteX2" fmla="*/ 2975513 w 4559350"/>
              <a:gd name="connsiteY2" fmla="*/ 856012 h 4418399"/>
              <a:gd name="connsiteX3" fmla="*/ 4364000 w 4559350"/>
              <a:gd name="connsiteY3" fmla="*/ 1268405 h 4418399"/>
              <a:gd name="connsiteX4" fmla="*/ 4385900 w 4559350"/>
              <a:gd name="connsiteY4" fmla="*/ 2706798 h 4418399"/>
              <a:gd name="connsiteX5" fmla="*/ 3471500 w 4559350"/>
              <a:gd name="connsiteY5" fmla="*/ 2572336 h 4418399"/>
              <a:gd name="connsiteX6" fmla="*/ 3044335 w 4559350"/>
              <a:gd name="connsiteY6" fmla="*/ 2987125 h 4418399"/>
              <a:gd name="connsiteX7" fmla="*/ 3151451 w 4559350"/>
              <a:gd name="connsiteY7" fmla="*/ 4183405 h 4418399"/>
              <a:gd name="connsiteX8" fmla="*/ 2105360 w 4559350"/>
              <a:gd name="connsiteY8" fmla="*/ 4270034 h 4418399"/>
              <a:gd name="connsiteX9" fmla="*/ 1096623 w 4559350"/>
              <a:gd name="connsiteY9" fmla="*/ 3151716 h 4418399"/>
              <a:gd name="connsiteX10" fmla="*/ 84053 w 4559350"/>
              <a:gd name="connsiteY10" fmla="*/ 2669471 h 4418399"/>
              <a:gd name="connsiteX11" fmla="*/ 180995 w 4559350"/>
              <a:gd name="connsiteY11" fmla="*/ 1705630 h 4418399"/>
              <a:gd name="connsiteX12" fmla="*/ 1162788 w 4559350"/>
              <a:gd name="connsiteY12" fmla="*/ 866851 h 4418399"/>
              <a:gd name="connsiteX13" fmla="*/ 1019079 w 4559350"/>
              <a:gd name="connsiteY13" fmla="*/ 565272 h 4418399"/>
              <a:gd name="connsiteX14" fmla="*/ 1295628 w 4559350"/>
              <a:gd name="connsiteY14" fmla="*/ 38878 h 4418399"/>
              <a:gd name="connsiteX0" fmla="*/ 1295628 w 4562519"/>
              <a:gd name="connsiteY0" fmla="*/ 38878 h 4418399"/>
              <a:gd name="connsiteX1" fmla="*/ 2083863 w 4562519"/>
              <a:gd name="connsiteY1" fmla="*/ 213728 h 4418399"/>
              <a:gd name="connsiteX2" fmla="*/ 2975513 w 4562519"/>
              <a:gd name="connsiteY2" fmla="*/ 856012 h 4418399"/>
              <a:gd name="connsiteX3" fmla="*/ 4364000 w 4562519"/>
              <a:gd name="connsiteY3" fmla="*/ 1268405 h 4418399"/>
              <a:gd name="connsiteX4" fmla="*/ 4385900 w 4562519"/>
              <a:gd name="connsiteY4" fmla="*/ 2706798 h 4418399"/>
              <a:gd name="connsiteX5" fmla="*/ 3471500 w 4562519"/>
              <a:gd name="connsiteY5" fmla="*/ 2572336 h 4418399"/>
              <a:gd name="connsiteX6" fmla="*/ 3044335 w 4562519"/>
              <a:gd name="connsiteY6" fmla="*/ 2987125 h 4418399"/>
              <a:gd name="connsiteX7" fmla="*/ 3151451 w 4562519"/>
              <a:gd name="connsiteY7" fmla="*/ 4183405 h 4418399"/>
              <a:gd name="connsiteX8" fmla="*/ 2105360 w 4562519"/>
              <a:gd name="connsiteY8" fmla="*/ 4270034 h 4418399"/>
              <a:gd name="connsiteX9" fmla="*/ 1096623 w 4562519"/>
              <a:gd name="connsiteY9" fmla="*/ 3151716 h 4418399"/>
              <a:gd name="connsiteX10" fmla="*/ 84053 w 4562519"/>
              <a:gd name="connsiteY10" fmla="*/ 2669471 h 4418399"/>
              <a:gd name="connsiteX11" fmla="*/ 180995 w 4562519"/>
              <a:gd name="connsiteY11" fmla="*/ 1705630 h 4418399"/>
              <a:gd name="connsiteX12" fmla="*/ 1162788 w 4562519"/>
              <a:gd name="connsiteY12" fmla="*/ 866851 h 4418399"/>
              <a:gd name="connsiteX13" fmla="*/ 1019079 w 4562519"/>
              <a:gd name="connsiteY13" fmla="*/ 565272 h 4418399"/>
              <a:gd name="connsiteX14" fmla="*/ 1295628 w 4562519"/>
              <a:gd name="connsiteY14" fmla="*/ 38878 h 4418399"/>
              <a:gd name="connsiteX0" fmla="*/ 1295628 w 4566649"/>
              <a:gd name="connsiteY0" fmla="*/ 38878 h 4418399"/>
              <a:gd name="connsiteX1" fmla="*/ 2083863 w 4566649"/>
              <a:gd name="connsiteY1" fmla="*/ 213728 h 4418399"/>
              <a:gd name="connsiteX2" fmla="*/ 2975513 w 4566649"/>
              <a:gd name="connsiteY2" fmla="*/ 856012 h 4418399"/>
              <a:gd name="connsiteX3" fmla="*/ 4373525 w 4566649"/>
              <a:gd name="connsiteY3" fmla="*/ 1268405 h 4418399"/>
              <a:gd name="connsiteX4" fmla="*/ 4385900 w 4566649"/>
              <a:gd name="connsiteY4" fmla="*/ 2706798 h 4418399"/>
              <a:gd name="connsiteX5" fmla="*/ 3471500 w 4566649"/>
              <a:gd name="connsiteY5" fmla="*/ 2572336 h 4418399"/>
              <a:gd name="connsiteX6" fmla="*/ 3044335 w 4566649"/>
              <a:gd name="connsiteY6" fmla="*/ 2987125 h 4418399"/>
              <a:gd name="connsiteX7" fmla="*/ 3151451 w 4566649"/>
              <a:gd name="connsiteY7" fmla="*/ 4183405 h 4418399"/>
              <a:gd name="connsiteX8" fmla="*/ 2105360 w 4566649"/>
              <a:gd name="connsiteY8" fmla="*/ 4270034 h 4418399"/>
              <a:gd name="connsiteX9" fmla="*/ 1096623 w 4566649"/>
              <a:gd name="connsiteY9" fmla="*/ 3151716 h 4418399"/>
              <a:gd name="connsiteX10" fmla="*/ 84053 w 4566649"/>
              <a:gd name="connsiteY10" fmla="*/ 2669471 h 4418399"/>
              <a:gd name="connsiteX11" fmla="*/ 180995 w 4566649"/>
              <a:gd name="connsiteY11" fmla="*/ 1705630 h 4418399"/>
              <a:gd name="connsiteX12" fmla="*/ 1162788 w 4566649"/>
              <a:gd name="connsiteY12" fmla="*/ 866851 h 4418399"/>
              <a:gd name="connsiteX13" fmla="*/ 1019079 w 4566649"/>
              <a:gd name="connsiteY13" fmla="*/ 565272 h 4418399"/>
              <a:gd name="connsiteX14" fmla="*/ 1295628 w 4566649"/>
              <a:gd name="connsiteY14" fmla="*/ 38878 h 4418399"/>
              <a:gd name="connsiteX0" fmla="*/ 1295628 w 4560204"/>
              <a:gd name="connsiteY0" fmla="*/ 38878 h 4418399"/>
              <a:gd name="connsiteX1" fmla="*/ 2083863 w 4560204"/>
              <a:gd name="connsiteY1" fmla="*/ 213728 h 4418399"/>
              <a:gd name="connsiteX2" fmla="*/ 2975513 w 4560204"/>
              <a:gd name="connsiteY2" fmla="*/ 856012 h 4418399"/>
              <a:gd name="connsiteX3" fmla="*/ 4373525 w 4560204"/>
              <a:gd name="connsiteY3" fmla="*/ 1268405 h 4418399"/>
              <a:gd name="connsiteX4" fmla="*/ 4385900 w 4560204"/>
              <a:gd name="connsiteY4" fmla="*/ 2706798 h 4418399"/>
              <a:gd name="connsiteX5" fmla="*/ 3471500 w 4560204"/>
              <a:gd name="connsiteY5" fmla="*/ 2572336 h 4418399"/>
              <a:gd name="connsiteX6" fmla="*/ 3044335 w 4560204"/>
              <a:gd name="connsiteY6" fmla="*/ 2987125 h 4418399"/>
              <a:gd name="connsiteX7" fmla="*/ 3151451 w 4560204"/>
              <a:gd name="connsiteY7" fmla="*/ 4183405 h 4418399"/>
              <a:gd name="connsiteX8" fmla="*/ 2105360 w 4560204"/>
              <a:gd name="connsiteY8" fmla="*/ 4270034 h 4418399"/>
              <a:gd name="connsiteX9" fmla="*/ 1096623 w 4560204"/>
              <a:gd name="connsiteY9" fmla="*/ 3151716 h 4418399"/>
              <a:gd name="connsiteX10" fmla="*/ 84053 w 4560204"/>
              <a:gd name="connsiteY10" fmla="*/ 2669471 h 4418399"/>
              <a:gd name="connsiteX11" fmla="*/ 180995 w 4560204"/>
              <a:gd name="connsiteY11" fmla="*/ 1705630 h 4418399"/>
              <a:gd name="connsiteX12" fmla="*/ 1162788 w 4560204"/>
              <a:gd name="connsiteY12" fmla="*/ 866851 h 4418399"/>
              <a:gd name="connsiteX13" fmla="*/ 1019079 w 4560204"/>
              <a:gd name="connsiteY13" fmla="*/ 565272 h 4418399"/>
              <a:gd name="connsiteX14" fmla="*/ 1295628 w 4560204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9079 w 4564480"/>
              <a:gd name="connsiteY13" fmla="*/ 565272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6278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5513 w 4564480"/>
              <a:gd name="connsiteY2" fmla="*/ 856012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64480"/>
              <a:gd name="connsiteY0" fmla="*/ 38878 h 4418399"/>
              <a:gd name="connsiteX1" fmla="*/ 2083863 w 4564480"/>
              <a:gd name="connsiteY1" fmla="*/ 213728 h 4418399"/>
              <a:gd name="connsiteX2" fmla="*/ 2972346 w 4564480"/>
              <a:gd name="connsiteY2" fmla="*/ 865513 h 4418399"/>
              <a:gd name="connsiteX3" fmla="*/ 4373525 w 4564480"/>
              <a:gd name="connsiteY3" fmla="*/ 1268405 h 4418399"/>
              <a:gd name="connsiteX4" fmla="*/ 4385900 w 4564480"/>
              <a:gd name="connsiteY4" fmla="*/ 2706798 h 4418399"/>
              <a:gd name="connsiteX5" fmla="*/ 3471500 w 4564480"/>
              <a:gd name="connsiteY5" fmla="*/ 2572336 h 4418399"/>
              <a:gd name="connsiteX6" fmla="*/ 3044335 w 4564480"/>
              <a:gd name="connsiteY6" fmla="*/ 2987125 h 4418399"/>
              <a:gd name="connsiteX7" fmla="*/ 3151451 w 4564480"/>
              <a:gd name="connsiteY7" fmla="*/ 4183405 h 4418399"/>
              <a:gd name="connsiteX8" fmla="*/ 2105360 w 4564480"/>
              <a:gd name="connsiteY8" fmla="*/ 4270034 h 4418399"/>
              <a:gd name="connsiteX9" fmla="*/ 1096623 w 4564480"/>
              <a:gd name="connsiteY9" fmla="*/ 3151716 h 4418399"/>
              <a:gd name="connsiteX10" fmla="*/ 84053 w 4564480"/>
              <a:gd name="connsiteY10" fmla="*/ 2669471 h 4418399"/>
              <a:gd name="connsiteX11" fmla="*/ 180995 w 4564480"/>
              <a:gd name="connsiteY11" fmla="*/ 1705630 h 4418399"/>
              <a:gd name="connsiteX12" fmla="*/ 1156438 w 4564480"/>
              <a:gd name="connsiteY12" fmla="*/ 866851 h 4418399"/>
              <a:gd name="connsiteX13" fmla="*/ 1015904 w 4564480"/>
              <a:gd name="connsiteY13" fmla="*/ 574797 h 4418399"/>
              <a:gd name="connsiteX14" fmla="*/ 1295628 w 4564480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56472"/>
              <a:gd name="connsiteY0" fmla="*/ 38878 h 4418399"/>
              <a:gd name="connsiteX1" fmla="*/ 2083863 w 4556472"/>
              <a:gd name="connsiteY1" fmla="*/ 213728 h 4418399"/>
              <a:gd name="connsiteX2" fmla="*/ 2972346 w 4556472"/>
              <a:gd name="connsiteY2" fmla="*/ 865513 h 4418399"/>
              <a:gd name="connsiteX3" fmla="*/ 4354523 w 4556472"/>
              <a:gd name="connsiteY3" fmla="*/ 1277907 h 4418399"/>
              <a:gd name="connsiteX4" fmla="*/ 4385900 w 4556472"/>
              <a:gd name="connsiteY4" fmla="*/ 2706798 h 4418399"/>
              <a:gd name="connsiteX5" fmla="*/ 3471500 w 4556472"/>
              <a:gd name="connsiteY5" fmla="*/ 2572336 h 4418399"/>
              <a:gd name="connsiteX6" fmla="*/ 3044335 w 4556472"/>
              <a:gd name="connsiteY6" fmla="*/ 2987125 h 4418399"/>
              <a:gd name="connsiteX7" fmla="*/ 3151451 w 4556472"/>
              <a:gd name="connsiteY7" fmla="*/ 4183405 h 4418399"/>
              <a:gd name="connsiteX8" fmla="*/ 2105360 w 4556472"/>
              <a:gd name="connsiteY8" fmla="*/ 4270034 h 4418399"/>
              <a:gd name="connsiteX9" fmla="*/ 1096623 w 4556472"/>
              <a:gd name="connsiteY9" fmla="*/ 3151716 h 4418399"/>
              <a:gd name="connsiteX10" fmla="*/ 84053 w 4556472"/>
              <a:gd name="connsiteY10" fmla="*/ 2669471 h 4418399"/>
              <a:gd name="connsiteX11" fmla="*/ 180995 w 4556472"/>
              <a:gd name="connsiteY11" fmla="*/ 1705630 h 4418399"/>
              <a:gd name="connsiteX12" fmla="*/ 1156438 w 4556472"/>
              <a:gd name="connsiteY12" fmla="*/ 866851 h 4418399"/>
              <a:gd name="connsiteX13" fmla="*/ 1015904 w 4556472"/>
              <a:gd name="connsiteY13" fmla="*/ 574797 h 4418399"/>
              <a:gd name="connsiteX14" fmla="*/ 1295628 w 4556472"/>
              <a:gd name="connsiteY14" fmla="*/ 38878 h 4418399"/>
              <a:gd name="connsiteX0" fmla="*/ 1295628 w 4549085"/>
              <a:gd name="connsiteY0" fmla="*/ 38878 h 4418399"/>
              <a:gd name="connsiteX1" fmla="*/ 2083863 w 4549085"/>
              <a:gd name="connsiteY1" fmla="*/ 213728 h 4418399"/>
              <a:gd name="connsiteX2" fmla="*/ 2972346 w 4549085"/>
              <a:gd name="connsiteY2" fmla="*/ 865513 h 4418399"/>
              <a:gd name="connsiteX3" fmla="*/ 4354523 w 4549085"/>
              <a:gd name="connsiteY3" fmla="*/ 1277907 h 4418399"/>
              <a:gd name="connsiteX4" fmla="*/ 4373232 w 4549085"/>
              <a:gd name="connsiteY4" fmla="*/ 2706798 h 4418399"/>
              <a:gd name="connsiteX5" fmla="*/ 3471500 w 4549085"/>
              <a:gd name="connsiteY5" fmla="*/ 2572336 h 4418399"/>
              <a:gd name="connsiteX6" fmla="*/ 3044335 w 4549085"/>
              <a:gd name="connsiteY6" fmla="*/ 2987125 h 4418399"/>
              <a:gd name="connsiteX7" fmla="*/ 3151451 w 4549085"/>
              <a:gd name="connsiteY7" fmla="*/ 4183405 h 4418399"/>
              <a:gd name="connsiteX8" fmla="*/ 2105360 w 4549085"/>
              <a:gd name="connsiteY8" fmla="*/ 4270034 h 4418399"/>
              <a:gd name="connsiteX9" fmla="*/ 1096623 w 4549085"/>
              <a:gd name="connsiteY9" fmla="*/ 3151716 h 4418399"/>
              <a:gd name="connsiteX10" fmla="*/ 84053 w 4549085"/>
              <a:gd name="connsiteY10" fmla="*/ 2669471 h 4418399"/>
              <a:gd name="connsiteX11" fmla="*/ 180995 w 4549085"/>
              <a:gd name="connsiteY11" fmla="*/ 1705630 h 4418399"/>
              <a:gd name="connsiteX12" fmla="*/ 1156438 w 4549085"/>
              <a:gd name="connsiteY12" fmla="*/ 866851 h 4418399"/>
              <a:gd name="connsiteX13" fmla="*/ 1015904 w 4549085"/>
              <a:gd name="connsiteY13" fmla="*/ 574797 h 4418399"/>
              <a:gd name="connsiteX14" fmla="*/ 1295628 w 4549085"/>
              <a:gd name="connsiteY14" fmla="*/ 38878 h 4418399"/>
              <a:gd name="connsiteX0" fmla="*/ 1295628 w 4540095"/>
              <a:gd name="connsiteY0" fmla="*/ 38878 h 4418399"/>
              <a:gd name="connsiteX1" fmla="*/ 2083863 w 4540095"/>
              <a:gd name="connsiteY1" fmla="*/ 213728 h 4418399"/>
              <a:gd name="connsiteX2" fmla="*/ 2972346 w 4540095"/>
              <a:gd name="connsiteY2" fmla="*/ 865513 h 4418399"/>
              <a:gd name="connsiteX3" fmla="*/ 4354523 w 4540095"/>
              <a:gd name="connsiteY3" fmla="*/ 1277907 h 4418399"/>
              <a:gd name="connsiteX4" fmla="*/ 4373232 w 4540095"/>
              <a:gd name="connsiteY4" fmla="*/ 2706798 h 4418399"/>
              <a:gd name="connsiteX5" fmla="*/ 3471500 w 4540095"/>
              <a:gd name="connsiteY5" fmla="*/ 2572336 h 4418399"/>
              <a:gd name="connsiteX6" fmla="*/ 3044335 w 4540095"/>
              <a:gd name="connsiteY6" fmla="*/ 2987125 h 4418399"/>
              <a:gd name="connsiteX7" fmla="*/ 3151451 w 4540095"/>
              <a:gd name="connsiteY7" fmla="*/ 4183405 h 4418399"/>
              <a:gd name="connsiteX8" fmla="*/ 2105360 w 4540095"/>
              <a:gd name="connsiteY8" fmla="*/ 4270034 h 4418399"/>
              <a:gd name="connsiteX9" fmla="*/ 1096623 w 4540095"/>
              <a:gd name="connsiteY9" fmla="*/ 3151716 h 4418399"/>
              <a:gd name="connsiteX10" fmla="*/ 84053 w 4540095"/>
              <a:gd name="connsiteY10" fmla="*/ 2669471 h 4418399"/>
              <a:gd name="connsiteX11" fmla="*/ 180995 w 4540095"/>
              <a:gd name="connsiteY11" fmla="*/ 1705630 h 4418399"/>
              <a:gd name="connsiteX12" fmla="*/ 1156438 w 4540095"/>
              <a:gd name="connsiteY12" fmla="*/ 866851 h 4418399"/>
              <a:gd name="connsiteX13" fmla="*/ 1015904 w 4540095"/>
              <a:gd name="connsiteY13" fmla="*/ 574797 h 4418399"/>
              <a:gd name="connsiteX14" fmla="*/ 1295628 w 4540095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44335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8399"/>
              <a:gd name="connsiteX1" fmla="*/ 2083863 w 4542652"/>
              <a:gd name="connsiteY1" fmla="*/ 213728 h 4418399"/>
              <a:gd name="connsiteX2" fmla="*/ 2972346 w 4542652"/>
              <a:gd name="connsiteY2" fmla="*/ 865513 h 4418399"/>
              <a:gd name="connsiteX3" fmla="*/ 4354523 w 4542652"/>
              <a:gd name="connsiteY3" fmla="*/ 1277907 h 4418399"/>
              <a:gd name="connsiteX4" fmla="*/ 4373232 w 4542652"/>
              <a:gd name="connsiteY4" fmla="*/ 2706798 h 4418399"/>
              <a:gd name="connsiteX5" fmla="*/ 3471500 w 4542652"/>
              <a:gd name="connsiteY5" fmla="*/ 2572336 h 4418399"/>
              <a:gd name="connsiteX6" fmla="*/ 3034834 w 4542652"/>
              <a:gd name="connsiteY6" fmla="*/ 2987125 h 4418399"/>
              <a:gd name="connsiteX7" fmla="*/ 3151451 w 4542652"/>
              <a:gd name="connsiteY7" fmla="*/ 4183405 h 4418399"/>
              <a:gd name="connsiteX8" fmla="*/ 2105360 w 4542652"/>
              <a:gd name="connsiteY8" fmla="*/ 4270034 h 4418399"/>
              <a:gd name="connsiteX9" fmla="*/ 1096623 w 4542652"/>
              <a:gd name="connsiteY9" fmla="*/ 3151716 h 4418399"/>
              <a:gd name="connsiteX10" fmla="*/ 84053 w 4542652"/>
              <a:gd name="connsiteY10" fmla="*/ 2669471 h 4418399"/>
              <a:gd name="connsiteX11" fmla="*/ 180995 w 4542652"/>
              <a:gd name="connsiteY11" fmla="*/ 1705630 h 4418399"/>
              <a:gd name="connsiteX12" fmla="*/ 1156438 w 4542652"/>
              <a:gd name="connsiteY12" fmla="*/ 866851 h 4418399"/>
              <a:gd name="connsiteX13" fmla="*/ 1015904 w 4542652"/>
              <a:gd name="connsiteY13" fmla="*/ 574797 h 4418399"/>
              <a:gd name="connsiteX14" fmla="*/ 1295628 w 4542652"/>
              <a:gd name="connsiteY14" fmla="*/ 38878 h 4418399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7531"/>
              <a:gd name="connsiteX1" fmla="*/ 2083863 w 4542652"/>
              <a:gd name="connsiteY1" fmla="*/ 213728 h 4417531"/>
              <a:gd name="connsiteX2" fmla="*/ 2972346 w 4542652"/>
              <a:gd name="connsiteY2" fmla="*/ 865513 h 4417531"/>
              <a:gd name="connsiteX3" fmla="*/ 4354523 w 4542652"/>
              <a:gd name="connsiteY3" fmla="*/ 1277907 h 4417531"/>
              <a:gd name="connsiteX4" fmla="*/ 4373232 w 4542652"/>
              <a:gd name="connsiteY4" fmla="*/ 2706798 h 4417531"/>
              <a:gd name="connsiteX5" fmla="*/ 3471500 w 4542652"/>
              <a:gd name="connsiteY5" fmla="*/ 2572336 h 4417531"/>
              <a:gd name="connsiteX6" fmla="*/ 3034834 w 4542652"/>
              <a:gd name="connsiteY6" fmla="*/ 2987125 h 4417531"/>
              <a:gd name="connsiteX7" fmla="*/ 3141949 w 4542652"/>
              <a:gd name="connsiteY7" fmla="*/ 4180238 h 4417531"/>
              <a:gd name="connsiteX8" fmla="*/ 2105360 w 4542652"/>
              <a:gd name="connsiteY8" fmla="*/ 4270034 h 4417531"/>
              <a:gd name="connsiteX9" fmla="*/ 1096623 w 4542652"/>
              <a:gd name="connsiteY9" fmla="*/ 3151716 h 4417531"/>
              <a:gd name="connsiteX10" fmla="*/ 84053 w 4542652"/>
              <a:gd name="connsiteY10" fmla="*/ 2669471 h 4417531"/>
              <a:gd name="connsiteX11" fmla="*/ 180995 w 4542652"/>
              <a:gd name="connsiteY11" fmla="*/ 1705630 h 4417531"/>
              <a:gd name="connsiteX12" fmla="*/ 1156438 w 4542652"/>
              <a:gd name="connsiteY12" fmla="*/ 866851 h 4417531"/>
              <a:gd name="connsiteX13" fmla="*/ 1015904 w 4542652"/>
              <a:gd name="connsiteY13" fmla="*/ 574797 h 4417531"/>
              <a:gd name="connsiteX14" fmla="*/ 1295628 w 4542652"/>
              <a:gd name="connsiteY14" fmla="*/ 38878 h 441753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6623 w 4542652"/>
              <a:gd name="connsiteY9" fmla="*/ 3151716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15904 w 4542652"/>
              <a:gd name="connsiteY13" fmla="*/ 574797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977899 w 4542652"/>
              <a:gd name="connsiteY13" fmla="*/ 584298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8878 h 4419011"/>
              <a:gd name="connsiteX1" fmla="*/ 2083863 w 4542652"/>
              <a:gd name="connsiteY1" fmla="*/ 213728 h 4419011"/>
              <a:gd name="connsiteX2" fmla="*/ 2972346 w 4542652"/>
              <a:gd name="connsiteY2" fmla="*/ 865513 h 4419011"/>
              <a:gd name="connsiteX3" fmla="*/ 4354523 w 4542652"/>
              <a:gd name="connsiteY3" fmla="*/ 1277907 h 4419011"/>
              <a:gd name="connsiteX4" fmla="*/ 4373232 w 4542652"/>
              <a:gd name="connsiteY4" fmla="*/ 2706798 h 4419011"/>
              <a:gd name="connsiteX5" fmla="*/ 3471500 w 4542652"/>
              <a:gd name="connsiteY5" fmla="*/ 2572336 h 4419011"/>
              <a:gd name="connsiteX6" fmla="*/ 3034834 w 4542652"/>
              <a:gd name="connsiteY6" fmla="*/ 2987125 h 4419011"/>
              <a:gd name="connsiteX7" fmla="*/ 3141949 w 4542652"/>
              <a:gd name="connsiteY7" fmla="*/ 4180238 h 4419011"/>
              <a:gd name="connsiteX8" fmla="*/ 2105360 w 4542652"/>
              <a:gd name="connsiteY8" fmla="*/ 4270034 h 4419011"/>
              <a:gd name="connsiteX9" fmla="*/ 1099791 w 4542652"/>
              <a:gd name="connsiteY9" fmla="*/ 3158050 h 4419011"/>
              <a:gd name="connsiteX10" fmla="*/ 84053 w 4542652"/>
              <a:gd name="connsiteY10" fmla="*/ 2669471 h 4419011"/>
              <a:gd name="connsiteX11" fmla="*/ 180995 w 4542652"/>
              <a:gd name="connsiteY11" fmla="*/ 1705630 h 4419011"/>
              <a:gd name="connsiteX12" fmla="*/ 1156438 w 4542652"/>
              <a:gd name="connsiteY12" fmla="*/ 866851 h 4419011"/>
              <a:gd name="connsiteX13" fmla="*/ 1006403 w 4542652"/>
              <a:gd name="connsiteY13" fmla="*/ 577964 h 4419011"/>
              <a:gd name="connsiteX14" fmla="*/ 1295628 w 4542652"/>
              <a:gd name="connsiteY14" fmla="*/ 38878 h 4419011"/>
              <a:gd name="connsiteX0" fmla="*/ 1295628 w 4542652"/>
              <a:gd name="connsiteY0" fmla="*/ 34882 h 4415015"/>
              <a:gd name="connsiteX1" fmla="*/ 2083863 w 4542652"/>
              <a:gd name="connsiteY1" fmla="*/ 209732 h 4415015"/>
              <a:gd name="connsiteX2" fmla="*/ 2972346 w 4542652"/>
              <a:gd name="connsiteY2" fmla="*/ 861517 h 4415015"/>
              <a:gd name="connsiteX3" fmla="*/ 4354523 w 4542652"/>
              <a:gd name="connsiteY3" fmla="*/ 1273911 h 4415015"/>
              <a:gd name="connsiteX4" fmla="*/ 4373232 w 4542652"/>
              <a:gd name="connsiteY4" fmla="*/ 2702802 h 4415015"/>
              <a:gd name="connsiteX5" fmla="*/ 3471500 w 4542652"/>
              <a:gd name="connsiteY5" fmla="*/ 2568340 h 4415015"/>
              <a:gd name="connsiteX6" fmla="*/ 3034834 w 4542652"/>
              <a:gd name="connsiteY6" fmla="*/ 2983129 h 4415015"/>
              <a:gd name="connsiteX7" fmla="*/ 3141949 w 4542652"/>
              <a:gd name="connsiteY7" fmla="*/ 4176242 h 4415015"/>
              <a:gd name="connsiteX8" fmla="*/ 2105360 w 4542652"/>
              <a:gd name="connsiteY8" fmla="*/ 4266038 h 4415015"/>
              <a:gd name="connsiteX9" fmla="*/ 1099791 w 4542652"/>
              <a:gd name="connsiteY9" fmla="*/ 3154054 h 4415015"/>
              <a:gd name="connsiteX10" fmla="*/ 84053 w 4542652"/>
              <a:gd name="connsiteY10" fmla="*/ 2665475 h 4415015"/>
              <a:gd name="connsiteX11" fmla="*/ 180995 w 4542652"/>
              <a:gd name="connsiteY11" fmla="*/ 1701634 h 4415015"/>
              <a:gd name="connsiteX12" fmla="*/ 1156438 w 4542652"/>
              <a:gd name="connsiteY12" fmla="*/ 862855 h 4415015"/>
              <a:gd name="connsiteX13" fmla="*/ 1006403 w 4542652"/>
              <a:gd name="connsiteY13" fmla="*/ 573968 h 4415015"/>
              <a:gd name="connsiteX14" fmla="*/ 1295628 w 4542652"/>
              <a:gd name="connsiteY14" fmla="*/ 34882 h 4415015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2652"/>
              <a:gd name="connsiteY0" fmla="*/ 31251 h 4411384"/>
              <a:gd name="connsiteX1" fmla="*/ 2077529 w 4542652"/>
              <a:gd name="connsiteY1" fmla="*/ 215602 h 4411384"/>
              <a:gd name="connsiteX2" fmla="*/ 2972346 w 4542652"/>
              <a:gd name="connsiteY2" fmla="*/ 857886 h 4411384"/>
              <a:gd name="connsiteX3" fmla="*/ 4354523 w 4542652"/>
              <a:gd name="connsiteY3" fmla="*/ 1270280 h 4411384"/>
              <a:gd name="connsiteX4" fmla="*/ 4373232 w 4542652"/>
              <a:gd name="connsiteY4" fmla="*/ 2699171 h 4411384"/>
              <a:gd name="connsiteX5" fmla="*/ 3471500 w 4542652"/>
              <a:gd name="connsiteY5" fmla="*/ 2564709 h 4411384"/>
              <a:gd name="connsiteX6" fmla="*/ 3034834 w 4542652"/>
              <a:gd name="connsiteY6" fmla="*/ 2979498 h 4411384"/>
              <a:gd name="connsiteX7" fmla="*/ 3141949 w 4542652"/>
              <a:gd name="connsiteY7" fmla="*/ 4172611 h 4411384"/>
              <a:gd name="connsiteX8" fmla="*/ 2105360 w 4542652"/>
              <a:gd name="connsiteY8" fmla="*/ 4262407 h 4411384"/>
              <a:gd name="connsiteX9" fmla="*/ 1099791 w 4542652"/>
              <a:gd name="connsiteY9" fmla="*/ 3150423 h 4411384"/>
              <a:gd name="connsiteX10" fmla="*/ 84053 w 4542652"/>
              <a:gd name="connsiteY10" fmla="*/ 2661844 h 4411384"/>
              <a:gd name="connsiteX11" fmla="*/ 180995 w 4542652"/>
              <a:gd name="connsiteY11" fmla="*/ 1698003 h 4411384"/>
              <a:gd name="connsiteX12" fmla="*/ 1156438 w 4542652"/>
              <a:gd name="connsiteY12" fmla="*/ 859224 h 4411384"/>
              <a:gd name="connsiteX13" fmla="*/ 1006403 w 4542652"/>
              <a:gd name="connsiteY13" fmla="*/ 570337 h 4411384"/>
              <a:gd name="connsiteX14" fmla="*/ 1295628 w 4542652"/>
              <a:gd name="connsiteY14" fmla="*/ 31251 h 4411384"/>
              <a:gd name="connsiteX0" fmla="*/ 1295628 w 4548911"/>
              <a:gd name="connsiteY0" fmla="*/ 31251 h 4411384"/>
              <a:gd name="connsiteX1" fmla="*/ 2077529 w 4548911"/>
              <a:gd name="connsiteY1" fmla="*/ 215602 h 4411384"/>
              <a:gd name="connsiteX2" fmla="*/ 2972346 w 4548911"/>
              <a:gd name="connsiteY2" fmla="*/ 857886 h 4411384"/>
              <a:gd name="connsiteX3" fmla="*/ 4354523 w 4548911"/>
              <a:gd name="connsiteY3" fmla="*/ 1270280 h 4411384"/>
              <a:gd name="connsiteX4" fmla="*/ 4373232 w 4548911"/>
              <a:gd name="connsiteY4" fmla="*/ 2699171 h 4411384"/>
              <a:gd name="connsiteX5" fmla="*/ 3471500 w 4548911"/>
              <a:gd name="connsiteY5" fmla="*/ 2564709 h 4411384"/>
              <a:gd name="connsiteX6" fmla="*/ 3034834 w 4548911"/>
              <a:gd name="connsiteY6" fmla="*/ 2979498 h 4411384"/>
              <a:gd name="connsiteX7" fmla="*/ 3141949 w 4548911"/>
              <a:gd name="connsiteY7" fmla="*/ 4172611 h 4411384"/>
              <a:gd name="connsiteX8" fmla="*/ 2105360 w 4548911"/>
              <a:gd name="connsiteY8" fmla="*/ 4262407 h 4411384"/>
              <a:gd name="connsiteX9" fmla="*/ 1099791 w 4548911"/>
              <a:gd name="connsiteY9" fmla="*/ 3150423 h 4411384"/>
              <a:gd name="connsiteX10" fmla="*/ 84053 w 4548911"/>
              <a:gd name="connsiteY10" fmla="*/ 2661844 h 4411384"/>
              <a:gd name="connsiteX11" fmla="*/ 180995 w 4548911"/>
              <a:gd name="connsiteY11" fmla="*/ 1698003 h 4411384"/>
              <a:gd name="connsiteX12" fmla="*/ 1156438 w 4548911"/>
              <a:gd name="connsiteY12" fmla="*/ 859224 h 4411384"/>
              <a:gd name="connsiteX13" fmla="*/ 1006403 w 4548911"/>
              <a:gd name="connsiteY13" fmla="*/ 570337 h 4411384"/>
              <a:gd name="connsiteX14" fmla="*/ 1295628 w 4548911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557649"/>
              <a:gd name="connsiteY0" fmla="*/ 31251 h 4411384"/>
              <a:gd name="connsiteX1" fmla="*/ 2077529 w 4557649"/>
              <a:gd name="connsiteY1" fmla="*/ 215602 h 4411384"/>
              <a:gd name="connsiteX2" fmla="*/ 2972346 w 4557649"/>
              <a:gd name="connsiteY2" fmla="*/ 857886 h 4411384"/>
              <a:gd name="connsiteX3" fmla="*/ 4354523 w 4557649"/>
              <a:gd name="connsiteY3" fmla="*/ 1270280 h 4411384"/>
              <a:gd name="connsiteX4" fmla="*/ 4373232 w 4557649"/>
              <a:gd name="connsiteY4" fmla="*/ 2699171 h 4411384"/>
              <a:gd name="connsiteX5" fmla="*/ 3471500 w 4557649"/>
              <a:gd name="connsiteY5" fmla="*/ 2564709 h 4411384"/>
              <a:gd name="connsiteX6" fmla="*/ 3034834 w 4557649"/>
              <a:gd name="connsiteY6" fmla="*/ 2979498 h 4411384"/>
              <a:gd name="connsiteX7" fmla="*/ 3141949 w 4557649"/>
              <a:gd name="connsiteY7" fmla="*/ 4172611 h 4411384"/>
              <a:gd name="connsiteX8" fmla="*/ 2105360 w 4557649"/>
              <a:gd name="connsiteY8" fmla="*/ 4262407 h 4411384"/>
              <a:gd name="connsiteX9" fmla="*/ 1099791 w 4557649"/>
              <a:gd name="connsiteY9" fmla="*/ 3150423 h 4411384"/>
              <a:gd name="connsiteX10" fmla="*/ 84053 w 4557649"/>
              <a:gd name="connsiteY10" fmla="*/ 2661844 h 4411384"/>
              <a:gd name="connsiteX11" fmla="*/ 180995 w 4557649"/>
              <a:gd name="connsiteY11" fmla="*/ 1698003 h 4411384"/>
              <a:gd name="connsiteX12" fmla="*/ 1156438 w 4557649"/>
              <a:gd name="connsiteY12" fmla="*/ 859224 h 4411384"/>
              <a:gd name="connsiteX13" fmla="*/ 1006403 w 4557649"/>
              <a:gd name="connsiteY13" fmla="*/ 570337 h 4411384"/>
              <a:gd name="connsiteX14" fmla="*/ 1295628 w 4557649"/>
              <a:gd name="connsiteY14" fmla="*/ 31251 h 4411384"/>
              <a:gd name="connsiteX0" fmla="*/ 1295628 w 4434283"/>
              <a:gd name="connsiteY0" fmla="*/ 31251 h 4411384"/>
              <a:gd name="connsiteX1" fmla="*/ 2077529 w 4434283"/>
              <a:gd name="connsiteY1" fmla="*/ 215602 h 4411384"/>
              <a:gd name="connsiteX2" fmla="*/ 2972346 w 4434283"/>
              <a:gd name="connsiteY2" fmla="*/ 857886 h 4411384"/>
              <a:gd name="connsiteX3" fmla="*/ 3653996 w 4434283"/>
              <a:gd name="connsiteY3" fmla="*/ 1021013 h 4411384"/>
              <a:gd name="connsiteX4" fmla="*/ 4373232 w 4434283"/>
              <a:gd name="connsiteY4" fmla="*/ 2699171 h 4411384"/>
              <a:gd name="connsiteX5" fmla="*/ 3471500 w 4434283"/>
              <a:gd name="connsiteY5" fmla="*/ 2564709 h 4411384"/>
              <a:gd name="connsiteX6" fmla="*/ 3034834 w 4434283"/>
              <a:gd name="connsiteY6" fmla="*/ 2979498 h 4411384"/>
              <a:gd name="connsiteX7" fmla="*/ 3141949 w 4434283"/>
              <a:gd name="connsiteY7" fmla="*/ 4172611 h 4411384"/>
              <a:gd name="connsiteX8" fmla="*/ 2105360 w 4434283"/>
              <a:gd name="connsiteY8" fmla="*/ 4262407 h 4411384"/>
              <a:gd name="connsiteX9" fmla="*/ 1099791 w 4434283"/>
              <a:gd name="connsiteY9" fmla="*/ 3150423 h 4411384"/>
              <a:gd name="connsiteX10" fmla="*/ 84053 w 4434283"/>
              <a:gd name="connsiteY10" fmla="*/ 2661844 h 4411384"/>
              <a:gd name="connsiteX11" fmla="*/ 180995 w 4434283"/>
              <a:gd name="connsiteY11" fmla="*/ 1698003 h 4411384"/>
              <a:gd name="connsiteX12" fmla="*/ 1156438 w 4434283"/>
              <a:gd name="connsiteY12" fmla="*/ 859224 h 4411384"/>
              <a:gd name="connsiteX13" fmla="*/ 1006403 w 4434283"/>
              <a:gd name="connsiteY13" fmla="*/ 570337 h 4411384"/>
              <a:gd name="connsiteX14" fmla="*/ 1295628 w 4434283"/>
              <a:gd name="connsiteY14" fmla="*/ 31251 h 4411384"/>
              <a:gd name="connsiteX0" fmla="*/ 1295628 w 3838628"/>
              <a:gd name="connsiteY0" fmla="*/ 31251 h 4411384"/>
              <a:gd name="connsiteX1" fmla="*/ 2077529 w 3838628"/>
              <a:gd name="connsiteY1" fmla="*/ 215602 h 4411384"/>
              <a:gd name="connsiteX2" fmla="*/ 2972346 w 3838628"/>
              <a:gd name="connsiteY2" fmla="*/ 857886 h 4411384"/>
              <a:gd name="connsiteX3" fmla="*/ 3653996 w 3838628"/>
              <a:gd name="connsiteY3" fmla="*/ 1021013 h 4411384"/>
              <a:gd name="connsiteX4" fmla="*/ 3638325 w 3838628"/>
              <a:gd name="connsiteY4" fmla="*/ 2587431 h 4411384"/>
              <a:gd name="connsiteX5" fmla="*/ 3471500 w 3838628"/>
              <a:gd name="connsiteY5" fmla="*/ 2564709 h 4411384"/>
              <a:gd name="connsiteX6" fmla="*/ 3034834 w 3838628"/>
              <a:gd name="connsiteY6" fmla="*/ 2979498 h 4411384"/>
              <a:gd name="connsiteX7" fmla="*/ 3141949 w 3838628"/>
              <a:gd name="connsiteY7" fmla="*/ 4172611 h 4411384"/>
              <a:gd name="connsiteX8" fmla="*/ 2105360 w 3838628"/>
              <a:gd name="connsiteY8" fmla="*/ 4262407 h 4411384"/>
              <a:gd name="connsiteX9" fmla="*/ 1099791 w 3838628"/>
              <a:gd name="connsiteY9" fmla="*/ 3150423 h 4411384"/>
              <a:gd name="connsiteX10" fmla="*/ 84053 w 3838628"/>
              <a:gd name="connsiteY10" fmla="*/ 2661844 h 4411384"/>
              <a:gd name="connsiteX11" fmla="*/ 180995 w 3838628"/>
              <a:gd name="connsiteY11" fmla="*/ 1698003 h 4411384"/>
              <a:gd name="connsiteX12" fmla="*/ 1156438 w 3838628"/>
              <a:gd name="connsiteY12" fmla="*/ 859224 h 4411384"/>
              <a:gd name="connsiteX13" fmla="*/ 1006403 w 3838628"/>
              <a:gd name="connsiteY13" fmla="*/ 570337 h 4411384"/>
              <a:gd name="connsiteX14" fmla="*/ 1295628 w 3838628"/>
              <a:gd name="connsiteY14" fmla="*/ 31251 h 4411384"/>
              <a:gd name="connsiteX0" fmla="*/ 1295628 w 3838628"/>
              <a:gd name="connsiteY0" fmla="*/ 31251 h 4262407"/>
              <a:gd name="connsiteX1" fmla="*/ 2077529 w 3838628"/>
              <a:gd name="connsiteY1" fmla="*/ 215602 h 4262407"/>
              <a:gd name="connsiteX2" fmla="*/ 2972346 w 3838628"/>
              <a:gd name="connsiteY2" fmla="*/ 857886 h 4262407"/>
              <a:gd name="connsiteX3" fmla="*/ 3653996 w 3838628"/>
              <a:gd name="connsiteY3" fmla="*/ 1021013 h 4262407"/>
              <a:gd name="connsiteX4" fmla="*/ 3638325 w 3838628"/>
              <a:gd name="connsiteY4" fmla="*/ 2587431 h 4262407"/>
              <a:gd name="connsiteX5" fmla="*/ 3471500 w 3838628"/>
              <a:gd name="connsiteY5" fmla="*/ 2564709 h 4262407"/>
              <a:gd name="connsiteX6" fmla="*/ 3034834 w 3838628"/>
              <a:gd name="connsiteY6" fmla="*/ 2979498 h 4262407"/>
              <a:gd name="connsiteX7" fmla="*/ 2105360 w 3838628"/>
              <a:gd name="connsiteY7" fmla="*/ 4262407 h 4262407"/>
              <a:gd name="connsiteX8" fmla="*/ 1099791 w 3838628"/>
              <a:gd name="connsiteY8" fmla="*/ 3150423 h 4262407"/>
              <a:gd name="connsiteX9" fmla="*/ 84053 w 3838628"/>
              <a:gd name="connsiteY9" fmla="*/ 2661844 h 4262407"/>
              <a:gd name="connsiteX10" fmla="*/ 180995 w 3838628"/>
              <a:gd name="connsiteY10" fmla="*/ 1698003 h 4262407"/>
              <a:gd name="connsiteX11" fmla="*/ 1156438 w 3838628"/>
              <a:gd name="connsiteY11" fmla="*/ 859224 h 4262407"/>
              <a:gd name="connsiteX12" fmla="*/ 1006403 w 3838628"/>
              <a:gd name="connsiteY12" fmla="*/ 570337 h 4262407"/>
              <a:gd name="connsiteX13" fmla="*/ 1295628 w 3838628"/>
              <a:gd name="connsiteY13" fmla="*/ 31251 h 4262407"/>
              <a:gd name="connsiteX0" fmla="*/ 1295628 w 3838628"/>
              <a:gd name="connsiteY0" fmla="*/ 31251 h 3162928"/>
              <a:gd name="connsiteX1" fmla="*/ 2077529 w 3838628"/>
              <a:gd name="connsiteY1" fmla="*/ 215602 h 3162928"/>
              <a:gd name="connsiteX2" fmla="*/ 2972346 w 3838628"/>
              <a:gd name="connsiteY2" fmla="*/ 857886 h 3162928"/>
              <a:gd name="connsiteX3" fmla="*/ 3653996 w 3838628"/>
              <a:gd name="connsiteY3" fmla="*/ 1021013 h 3162928"/>
              <a:gd name="connsiteX4" fmla="*/ 3638325 w 3838628"/>
              <a:gd name="connsiteY4" fmla="*/ 2587431 h 3162928"/>
              <a:gd name="connsiteX5" fmla="*/ 3471500 w 3838628"/>
              <a:gd name="connsiteY5" fmla="*/ 2564709 h 3162928"/>
              <a:gd name="connsiteX6" fmla="*/ 3034834 w 3838628"/>
              <a:gd name="connsiteY6" fmla="*/ 2979498 h 3162928"/>
              <a:gd name="connsiteX7" fmla="*/ 1099791 w 3838628"/>
              <a:gd name="connsiteY7" fmla="*/ 3150423 h 3162928"/>
              <a:gd name="connsiteX8" fmla="*/ 84053 w 3838628"/>
              <a:gd name="connsiteY8" fmla="*/ 2661844 h 3162928"/>
              <a:gd name="connsiteX9" fmla="*/ 180995 w 3838628"/>
              <a:gd name="connsiteY9" fmla="*/ 1698003 h 3162928"/>
              <a:gd name="connsiteX10" fmla="*/ 1156438 w 3838628"/>
              <a:gd name="connsiteY10" fmla="*/ 859224 h 3162928"/>
              <a:gd name="connsiteX11" fmla="*/ 1006403 w 3838628"/>
              <a:gd name="connsiteY11" fmla="*/ 570337 h 3162928"/>
              <a:gd name="connsiteX12" fmla="*/ 1295628 w 3838628"/>
              <a:gd name="connsiteY12" fmla="*/ 31251 h 3162928"/>
              <a:gd name="connsiteX0" fmla="*/ 1295628 w 3838628"/>
              <a:gd name="connsiteY0" fmla="*/ 31251 h 3202688"/>
              <a:gd name="connsiteX1" fmla="*/ 2077529 w 3838628"/>
              <a:gd name="connsiteY1" fmla="*/ 215602 h 3202688"/>
              <a:gd name="connsiteX2" fmla="*/ 2972346 w 3838628"/>
              <a:gd name="connsiteY2" fmla="*/ 857886 h 3202688"/>
              <a:gd name="connsiteX3" fmla="*/ 3653996 w 3838628"/>
              <a:gd name="connsiteY3" fmla="*/ 1021013 h 3202688"/>
              <a:gd name="connsiteX4" fmla="*/ 3638325 w 3838628"/>
              <a:gd name="connsiteY4" fmla="*/ 2587431 h 3202688"/>
              <a:gd name="connsiteX5" fmla="*/ 3471500 w 3838628"/>
              <a:gd name="connsiteY5" fmla="*/ 2564709 h 3202688"/>
              <a:gd name="connsiteX6" fmla="*/ 3034834 w 3838628"/>
              <a:gd name="connsiteY6" fmla="*/ 2979498 h 3202688"/>
              <a:gd name="connsiteX7" fmla="*/ 1227718 w 3838628"/>
              <a:gd name="connsiteY7" fmla="*/ 3172322 h 3202688"/>
              <a:gd name="connsiteX8" fmla="*/ 1099791 w 3838628"/>
              <a:gd name="connsiteY8" fmla="*/ 3150423 h 3202688"/>
              <a:gd name="connsiteX9" fmla="*/ 84053 w 3838628"/>
              <a:gd name="connsiteY9" fmla="*/ 2661844 h 3202688"/>
              <a:gd name="connsiteX10" fmla="*/ 180995 w 3838628"/>
              <a:gd name="connsiteY10" fmla="*/ 1698003 h 3202688"/>
              <a:gd name="connsiteX11" fmla="*/ 1156438 w 3838628"/>
              <a:gd name="connsiteY11" fmla="*/ 859224 h 3202688"/>
              <a:gd name="connsiteX12" fmla="*/ 1006403 w 3838628"/>
              <a:gd name="connsiteY12" fmla="*/ 570337 h 3202688"/>
              <a:gd name="connsiteX13" fmla="*/ 1295628 w 3838628"/>
              <a:gd name="connsiteY13" fmla="*/ 31251 h 3202688"/>
              <a:gd name="connsiteX0" fmla="*/ 1295628 w 3838628"/>
              <a:gd name="connsiteY0" fmla="*/ 31251 h 3175635"/>
              <a:gd name="connsiteX1" fmla="*/ 2077529 w 3838628"/>
              <a:gd name="connsiteY1" fmla="*/ 215602 h 3175635"/>
              <a:gd name="connsiteX2" fmla="*/ 2972346 w 3838628"/>
              <a:gd name="connsiteY2" fmla="*/ 857886 h 3175635"/>
              <a:gd name="connsiteX3" fmla="*/ 3653996 w 3838628"/>
              <a:gd name="connsiteY3" fmla="*/ 1021013 h 3175635"/>
              <a:gd name="connsiteX4" fmla="*/ 3638325 w 3838628"/>
              <a:gd name="connsiteY4" fmla="*/ 2587431 h 3175635"/>
              <a:gd name="connsiteX5" fmla="*/ 3471500 w 3838628"/>
              <a:gd name="connsiteY5" fmla="*/ 2564709 h 3175635"/>
              <a:gd name="connsiteX6" fmla="*/ 3034834 w 3838628"/>
              <a:gd name="connsiteY6" fmla="*/ 2979498 h 3175635"/>
              <a:gd name="connsiteX7" fmla="*/ 1227718 w 3838628"/>
              <a:gd name="connsiteY7" fmla="*/ 3172322 h 3175635"/>
              <a:gd name="connsiteX8" fmla="*/ 897799 w 3838628"/>
              <a:gd name="connsiteY8" fmla="*/ 2957027 h 3175635"/>
              <a:gd name="connsiteX9" fmla="*/ 84053 w 3838628"/>
              <a:gd name="connsiteY9" fmla="*/ 2661844 h 3175635"/>
              <a:gd name="connsiteX10" fmla="*/ 180995 w 3838628"/>
              <a:gd name="connsiteY10" fmla="*/ 1698003 h 3175635"/>
              <a:gd name="connsiteX11" fmla="*/ 1156438 w 3838628"/>
              <a:gd name="connsiteY11" fmla="*/ 859224 h 3175635"/>
              <a:gd name="connsiteX12" fmla="*/ 1006403 w 3838628"/>
              <a:gd name="connsiteY12" fmla="*/ 570337 h 3175635"/>
              <a:gd name="connsiteX13" fmla="*/ 1295628 w 3838628"/>
              <a:gd name="connsiteY13" fmla="*/ 31251 h 3175635"/>
              <a:gd name="connsiteX0" fmla="*/ 1295628 w 3838628"/>
              <a:gd name="connsiteY0" fmla="*/ 31251 h 3014707"/>
              <a:gd name="connsiteX1" fmla="*/ 2077529 w 3838628"/>
              <a:gd name="connsiteY1" fmla="*/ 215602 h 3014707"/>
              <a:gd name="connsiteX2" fmla="*/ 2972346 w 3838628"/>
              <a:gd name="connsiteY2" fmla="*/ 857886 h 3014707"/>
              <a:gd name="connsiteX3" fmla="*/ 3653996 w 3838628"/>
              <a:gd name="connsiteY3" fmla="*/ 1021013 h 3014707"/>
              <a:gd name="connsiteX4" fmla="*/ 3638325 w 3838628"/>
              <a:gd name="connsiteY4" fmla="*/ 2587431 h 3014707"/>
              <a:gd name="connsiteX5" fmla="*/ 3471500 w 3838628"/>
              <a:gd name="connsiteY5" fmla="*/ 2564709 h 3014707"/>
              <a:gd name="connsiteX6" fmla="*/ 3034834 w 3838628"/>
              <a:gd name="connsiteY6" fmla="*/ 2979498 h 3014707"/>
              <a:gd name="connsiteX7" fmla="*/ 1365244 w 3838628"/>
              <a:gd name="connsiteY7" fmla="*/ 2966033 h 3014707"/>
              <a:gd name="connsiteX8" fmla="*/ 897799 w 3838628"/>
              <a:gd name="connsiteY8" fmla="*/ 2957027 h 3014707"/>
              <a:gd name="connsiteX9" fmla="*/ 84053 w 3838628"/>
              <a:gd name="connsiteY9" fmla="*/ 2661844 h 3014707"/>
              <a:gd name="connsiteX10" fmla="*/ 180995 w 3838628"/>
              <a:gd name="connsiteY10" fmla="*/ 1698003 h 3014707"/>
              <a:gd name="connsiteX11" fmla="*/ 1156438 w 3838628"/>
              <a:gd name="connsiteY11" fmla="*/ 859224 h 3014707"/>
              <a:gd name="connsiteX12" fmla="*/ 1006403 w 3838628"/>
              <a:gd name="connsiteY12" fmla="*/ 570337 h 3014707"/>
              <a:gd name="connsiteX13" fmla="*/ 1295628 w 3838628"/>
              <a:gd name="connsiteY13" fmla="*/ 31251 h 3014707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39132 w 3838628"/>
              <a:gd name="connsiteY6" fmla="*/ 2962307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3756"/>
              <a:gd name="connsiteX1" fmla="*/ 2077529 w 3838628"/>
              <a:gd name="connsiteY1" fmla="*/ 215602 h 3003756"/>
              <a:gd name="connsiteX2" fmla="*/ 2972346 w 3838628"/>
              <a:gd name="connsiteY2" fmla="*/ 857886 h 3003756"/>
              <a:gd name="connsiteX3" fmla="*/ 3653996 w 3838628"/>
              <a:gd name="connsiteY3" fmla="*/ 1021013 h 3003756"/>
              <a:gd name="connsiteX4" fmla="*/ 3638325 w 3838628"/>
              <a:gd name="connsiteY4" fmla="*/ 2587431 h 3003756"/>
              <a:gd name="connsiteX5" fmla="*/ 3471500 w 3838628"/>
              <a:gd name="connsiteY5" fmla="*/ 2564709 h 3003756"/>
              <a:gd name="connsiteX6" fmla="*/ 3047727 w 3838628"/>
              <a:gd name="connsiteY6" fmla="*/ 2958009 h 3003756"/>
              <a:gd name="connsiteX7" fmla="*/ 1365244 w 3838628"/>
              <a:gd name="connsiteY7" fmla="*/ 2966033 h 3003756"/>
              <a:gd name="connsiteX8" fmla="*/ 897799 w 3838628"/>
              <a:gd name="connsiteY8" fmla="*/ 2957027 h 3003756"/>
              <a:gd name="connsiteX9" fmla="*/ 84053 w 3838628"/>
              <a:gd name="connsiteY9" fmla="*/ 2661844 h 3003756"/>
              <a:gd name="connsiteX10" fmla="*/ 180995 w 3838628"/>
              <a:gd name="connsiteY10" fmla="*/ 1698003 h 3003756"/>
              <a:gd name="connsiteX11" fmla="*/ 1156438 w 3838628"/>
              <a:gd name="connsiteY11" fmla="*/ 859224 h 3003756"/>
              <a:gd name="connsiteX12" fmla="*/ 1006403 w 3838628"/>
              <a:gd name="connsiteY12" fmla="*/ 570337 h 3003756"/>
              <a:gd name="connsiteX13" fmla="*/ 1295628 w 3838628"/>
              <a:gd name="connsiteY13" fmla="*/ 31251 h 3003756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838628"/>
              <a:gd name="connsiteY0" fmla="*/ 31251 h 3004230"/>
              <a:gd name="connsiteX1" fmla="*/ 2077529 w 3838628"/>
              <a:gd name="connsiteY1" fmla="*/ 215602 h 3004230"/>
              <a:gd name="connsiteX2" fmla="*/ 2972346 w 3838628"/>
              <a:gd name="connsiteY2" fmla="*/ 857886 h 3004230"/>
              <a:gd name="connsiteX3" fmla="*/ 3653996 w 3838628"/>
              <a:gd name="connsiteY3" fmla="*/ 1021013 h 3004230"/>
              <a:gd name="connsiteX4" fmla="*/ 3638325 w 3838628"/>
              <a:gd name="connsiteY4" fmla="*/ 2587431 h 3004230"/>
              <a:gd name="connsiteX5" fmla="*/ 3471500 w 3838628"/>
              <a:gd name="connsiteY5" fmla="*/ 2564709 h 3004230"/>
              <a:gd name="connsiteX6" fmla="*/ 3039132 w 3838628"/>
              <a:gd name="connsiteY6" fmla="*/ 2966605 h 3004230"/>
              <a:gd name="connsiteX7" fmla="*/ 1365244 w 3838628"/>
              <a:gd name="connsiteY7" fmla="*/ 2966033 h 3004230"/>
              <a:gd name="connsiteX8" fmla="*/ 897799 w 3838628"/>
              <a:gd name="connsiteY8" fmla="*/ 2957027 h 3004230"/>
              <a:gd name="connsiteX9" fmla="*/ 84053 w 3838628"/>
              <a:gd name="connsiteY9" fmla="*/ 2661844 h 3004230"/>
              <a:gd name="connsiteX10" fmla="*/ 180995 w 3838628"/>
              <a:gd name="connsiteY10" fmla="*/ 1698003 h 3004230"/>
              <a:gd name="connsiteX11" fmla="*/ 1156438 w 3838628"/>
              <a:gd name="connsiteY11" fmla="*/ 859224 h 3004230"/>
              <a:gd name="connsiteX12" fmla="*/ 1006403 w 3838628"/>
              <a:gd name="connsiteY12" fmla="*/ 570337 h 3004230"/>
              <a:gd name="connsiteX13" fmla="*/ 1295628 w 383862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751748"/>
              <a:gd name="connsiteY0" fmla="*/ 31251 h 3004230"/>
              <a:gd name="connsiteX1" fmla="*/ 2077529 w 3751748"/>
              <a:gd name="connsiteY1" fmla="*/ 215602 h 3004230"/>
              <a:gd name="connsiteX2" fmla="*/ 2972346 w 3751748"/>
              <a:gd name="connsiteY2" fmla="*/ 857886 h 3004230"/>
              <a:gd name="connsiteX3" fmla="*/ 3653996 w 3751748"/>
              <a:gd name="connsiteY3" fmla="*/ 1021013 h 3004230"/>
              <a:gd name="connsiteX4" fmla="*/ 3638325 w 3751748"/>
              <a:gd name="connsiteY4" fmla="*/ 2587431 h 3004230"/>
              <a:gd name="connsiteX5" fmla="*/ 3471500 w 3751748"/>
              <a:gd name="connsiteY5" fmla="*/ 2564709 h 3004230"/>
              <a:gd name="connsiteX6" fmla="*/ 3039132 w 3751748"/>
              <a:gd name="connsiteY6" fmla="*/ 2966605 h 3004230"/>
              <a:gd name="connsiteX7" fmla="*/ 1365244 w 3751748"/>
              <a:gd name="connsiteY7" fmla="*/ 2966033 h 3004230"/>
              <a:gd name="connsiteX8" fmla="*/ 897799 w 3751748"/>
              <a:gd name="connsiteY8" fmla="*/ 2957027 h 3004230"/>
              <a:gd name="connsiteX9" fmla="*/ 84053 w 3751748"/>
              <a:gd name="connsiteY9" fmla="*/ 2661844 h 3004230"/>
              <a:gd name="connsiteX10" fmla="*/ 180995 w 3751748"/>
              <a:gd name="connsiteY10" fmla="*/ 1698003 h 3004230"/>
              <a:gd name="connsiteX11" fmla="*/ 1156438 w 3751748"/>
              <a:gd name="connsiteY11" fmla="*/ 859224 h 3004230"/>
              <a:gd name="connsiteX12" fmla="*/ 1006403 w 3751748"/>
              <a:gd name="connsiteY12" fmla="*/ 570337 h 3004230"/>
              <a:gd name="connsiteX13" fmla="*/ 1295628 w 3751748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1021013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38325 w 3653996"/>
              <a:gd name="connsiteY4" fmla="*/ 258743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703268"/>
              <a:gd name="connsiteY0" fmla="*/ 31251 h 3004230"/>
              <a:gd name="connsiteX1" fmla="*/ 2077529 w 3703268"/>
              <a:gd name="connsiteY1" fmla="*/ 215602 h 3004230"/>
              <a:gd name="connsiteX2" fmla="*/ 2972346 w 3703268"/>
              <a:gd name="connsiteY2" fmla="*/ 857886 h 3004230"/>
              <a:gd name="connsiteX3" fmla="*/ 3653996 w 3703268"/>
              <a:gd name="connsiteY3" fmla="*/ 984482 h 3004230"/>
              <a:gd name="connsiteX4" fmla="*/ 3703268 w 3703268"/>
              <a:gd name="connsiteY4" fmla="*/ 2587431 h 3004230"/>
              <a:gd name="connsiteX5" fmla="*/ 3471500 w 3703268"/>
              <a:gd name="connsiteY5" fmla="*/ 2564709 h 3004230"/>
              <a:gd name="connsiteX6" fmla="*/ 3039132 w 3703268"/>
              <a:gd name="connsiteY6" fmla="*/ 2966605 h 3004230"/>
              <a:gd name="connsiteX7" fmla="*/ 1365244 w 3703268"/>
              <a:gd name="connsiteY7" fmla="*/ 2966033 h 3004230"/>
              <a:gd name="connsiteX8" fmla="*/ 897799 w 3703268"/>
              <a:gd name="connsiteY8" fmla="*/ 2957027 h 3004230"/>
              <a:gd name="connsiteX9" fmla="*/ 84053 w 3703268"/>
              <a:gd name="connsiteY9" fmla="*/ 2661844 h 3004230"/>
              <a:gd name="connsiteX10" fmla="*/ 180995 w 3703268"/>
              <a:gd name="connsiteY10" fmla="*/ 1698003 h 3004230"/>
              <a:gd name="connsiteX11" fmla="*/ 1156438 w 3703268"/>
              <a:gd name="connsiteY11" fmla="*/ 859224 h 3004230"/>
              <a:gd name="connsiteX12" fmla="*/ 1006403 w 3703268"/>
              <a:gd name="connsiteY12" fmla="*/ 570337 h 3004230"/>
              <a:gd name="connsiteX13" fmla="*/ 1295628 w 3703268"/>
              <a:gd name="connsiteY13" fmla="*/ 31251 h 3004230"/>
              <a:gd name="connsiteX0" fmla="*/ 1295628 w 3654561"/>
              <a:gd name="connsiteY0" fmla="*/ 31251 h 3004230"/>
              <a:gd name="connsiteX1" fmla="*/ 2077529 w 3654561"/>
              <a:gd name="connsiteY1" fmla="*/ 215602 h 3004230"/>
              <a:gd name="connsiteX2" fmla="*/ 2972346 w 3654561"/>
              <a:gd name="connsiteY2" fmla="*/ 857886 h 3004230"/>
              <a:gd name="connsiteX3" fmla="*/ 3653996 w 3654561"/>
              <a:gd name="connsiteY3" fmla="*/ 984482 h 3004230"/>
              <a:gd name="connsiteX4" fmla="*/ 3654561 w 3654561"/>
              <a:gd name="connsiteY4" fmla="*/ 2587431 h 3004230"/>
              <a:gd name="connsiteX5" fmla="*/ 3471500 w 3654561"/>
              <a:gd name="connsiteY5" fmla="*/ 2564709 h 3004230"/>
              <a:gd name="connsiteX6" fmla="*/ 3039132 w 3654561"/>
              <a:gd name="connsiteY6" fmla="*/ 2966605 h 3004230"/>
              <a:gd name="connsiteX7" fmla="*/ 1365244 w 3654561"/>
              <a:gd name="connsiteY7" fmla="*/ 2966033 h 3004230"/>
              <a:gd name="connsiteX8" fmla="*/ 897799 w 3654561"/>
              <a:gd name="connsiteY8" fmla="*/ 2957027 h 3004230"/>
              <a:gd name="connsiteX9" fmla="*/ 84053 w 3654561"/>
              <a:gd name="connsiteY9" fmla="*/ 2661844 h 3004230"/>
              <a:gd name="connsiteX10" fmla="*/ 180995 w 3654561"/>
              <a:gd name="connsiteY10" fmla="*/ 1698003 h 3004230"/>
              <a:gd name="connsiteX11" fmla="*/ 1156438 w 3654561"/>
              <a:gd name="connsiteY11" fmla="*/ 859224 h 3004230"/>
              <a:gd name="connsiteX12" fmla="*/ 1006403 w 3654561"/>
              <a:gd name="connsiteY12" fmla="*/ 570337 h 3004230"/>
              <a:gd name="connsiteX13" fmla="*/ 1295628 w 3654561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4230"/>
              <a:gd name="connsiteX1" fmla="*/ 2077529 w 3653996"/>
              <a:gd name="connsiteY1" fmla="*/ 215602 h 3004230"/>
              <a:gd name="connsiteX2" fmla="*/ 2972346 w 3653996"/>
              <a:gd name="connsiteY2" fmla="*/ 857886 h 3004230"/>
              <a:gd name="connsiteX3" fmla="*/ 3653996 w 3653996"/>
              <a:gd name="connsiteY3" fmla="*/ 984482 h 3004230"/>
              <a:gd name="connsiteX4" fmla="*/ 3646443 w 3653996"/>
              <a:gd name="connsiteY4" fmla="*/ 2591491 h 3004230"/>
              <a:gd name="connsiteX5" fmla="*/ 3471500 w 3653996"/>
              <a:gd name="connsiteY5" fmla="*/ 2564709 h 3004230"/>
              <a:gd name="connsiteX6" fmla="*/ 3039132 w 3653996"/>
              <a:gd name="connsiteY6" fmla="*/ 2966605 h 3004230"/>
              <a:gd name="connsiteX7" fmla="*/ 1365244 w 3653996"/>
              <a:gd name="connsiteY7" fmla="*/ 2966033 h 3004230"/>
              <a:gd name="connsiteX8" fmla="*/ 897799 w 3653996"/>
              <a:gd name="connsiteY8" fmla="*/ 2957027 h 3004230"/>
              <a:gd name="connsiteX9" fmla="*/ 84053 w 3653996"/>
              <a:gd name="connsiteY9" fmla="*/ 2661844 h 3004230"/>
              <a:gd name="connsiteX10" fmla="*/ 180995 w 3653996"/>
              <a:gd name="connsiteY10" fmla="*/ 1698003 h 3004230"/>
              <a:gd name="connsiteX11" fmla="*/ 1156438 w 3653996"/>
              <a:gd name="connsiteY11" fmla="*/ 859224 h 3004230"/>
              <a:gd name="connsiteX12" fmla="*/ 1006403 w 3653996"/>
              <a:gd name="connsiteY12" fmla="*/ 570337 h 3004230"/>
              <a:gd name="connsiteX13" fmla="*/ 1295628 w 3653996"/>
              <a:gd name="connsiteY13" fmla="*/ 31251 h 3004230"/>
              <a:gd name="connsiteX0" fmla="*/ 1295628 w 3653996"/>
              <a:gd name="connsiteY0" fmla="*/ 31251 h 3003756"/>
              <a:gd name="connsiteX1" fmla="*/ 2077529 w 3653996"/>
              <a:gd name="connsiteY1" fmla="*/ 215602 h 3003756"/>
              <a:gd name="connsiteX2" fmla="*/ 2972346 w 3653996"/>
              <a:gd name="connsiteY2" fmla="*/ 857886 h 3003756"/>
              <a:gd name="connsiteX3" fmla="*/ 3653996 w 3653996"/>
              <a:gd name="connsiteY3" fmla="*/ 984482 h 3003756"/>
              <a:gd name="connsiteX4" fmla="*/ 3646443 w 3653996"/>
              <a:gd name="connsiteY4" fmla="*/ 2591491 h 3003756"/>
              <a:gd name="connsiteX5" fmla="*/ 3471500 w 3653996"/>
              <a:gd name="connsiteY5" fmla="*/ 2564709 h 3003756"/>
              <a:gd name="connsiteX6" fmla="*/ 3039132 w 3653996"/>
              <a:gd name="connsiteY6" fmla="*/ 2966605 h 3003756"/>
              <a:gd name="connsiteX7" fmla="*/ 1365244 w 3653996"/>
              <a:gd name="connsiteY7" fmla="*/ 2966033 h 3003756"/>
              <a:gd name="connsiteX8" fmla="*/ 897799 w 3653996"/>
              <a:gd name="connsiteY8" fmla="*/ 2957027 h 3003756"/>
              <a:gd name="connsiteX9" fmla="*/ 84053 w 3653996"/>
              <a:gd name="connsiteY9" fmla="*/ 2661844 h 3003756"/>
              <a:gd name="connsiteX10" fmla="*/ 180995 w 3653996"/>
              <a:gd name="connsiteY10" fmla="*/ 1698003 h 3003756"/>
              <a:gd name="connsiteX11" fmla="*/ 1156438 w 3653996"/>
              <a:gd name="connsiteY11" fmla="*/ 859224 h 3003756"/>
              <a:gd name="connsiteX12" fmla="*/ 1006403 w 3653996"/>
              <a:gd name="connsiteY12" fmla="*/ 570337 h 3003756"/>
              <a:gd name="connsiteX13" fmla="*/ 1295628 w 3653996"/>
              <a:gd name="connsiteY13" fmla="*/ 31251 h 3003756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69302 w 3653996"/>
              <a:gd name="connsiteY7" fmla="*/ 2913267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9371"/>
              <a:gd name="connsiteX1" fmla="*/ 2077529 w 3653996"/>
              <a:gd name="connsiteY1" fmla="*/ 215602 h 2999371"/>
              <a:gd name="connsiteX2" fmla="*/ 2972346 w 3653996"/>
              <a:gd name="connsiteY2" fmla="*/ 857886 h 2999371"/>
              <a:gd name="connsiteX3" fmla="*/ 3653996 w 3653996"/>
              <a:gd name="connsiteY3" fmla="*/ 984482 h 2999371"/>
              <a:gd name="connsiteX4" fmla="*/ 3646443 w 3653996"/>
              <a:gd name="connsiteY4" fmla="*/ 2591491 h 2999371"/>
              <a:gd name="connsiteX5" fmla="*/ 3471500 w 3653996"/>
              <a:gd name="connsiteY5" fmla="*/ 2564709 h 2999371"/>
              <a:gd name="connsiteX6" fmla="*/ 3039132 w 3653996"/>
              <a:gd name="connsiteY6" fmla="*/ 2966605 h 2999371"/>
              <a:gd name="connsiteX7" fmla="*/ 1349008 w 3653996"/>
              <a:gd name="connsiteY7" fmla="*/ 2953856 h 2999371"/>
              <a:gd name="connsiteX8" fmla="*/ 897799 w 3653996"/>
              <a:gd name="connsiteY8" fmla="*/ 2957027 h 2999371"/>
              <a:gd name="connsiteX9" fmla="*/ 84053 w 3653996"/>
              <a:gd name="connsiteY9" fmla="*/ 2661844 h 2999371"/>
              <a:gd name="connsiteX10" fmla="*/ 180995 w 3653996"/>
              <a:gd name="connsiteY10" fmla="*/ 1698003 h 2999371"/>
              <a:gd name="connsiteX11" fmla="*/ 1156438 w 3653996"/>
              <a:gd name="connsiteY11" fmla="*/ 859224 h 2999371"/>
              <a:gd name="connsiteX12" fmla="*/ 1006403 w 3653996"/>
              <a:gd name="connsiteY12" fmla="*/ 570337 h 2999371"/>
              <a:gd name="connsiteX13" fmla="*/ 1295628 w 3653996"/>
              <a:gd name="connsiteY13" fmla="*/ 31251 h 2999371"/>
              <a:gd name="connsiteX0" fmla="*/ 1295628 w 3653996"/>
              <a:gd name="connsiteY0" fmla="*/ 31251 h 2991056"/>
              <a:gd name="connsiteX1" fmla="*/ 2077529 w 3653996"/>
              <a:gd name="connsiteY1" fmla="*/ 215602 h 2991056"/>
              <a:gd name="connsiteX2" fmla="*/ 2972346 w 3653996"/>
              <a:gd name="connsiteY2" fmla="*/ 857886 h 2991056"/>
              <a:gd name="connsiteX3" fmla="*/ 3653996 w 3653996"/>
              <a:gd name="connsiteY3" fmla="*/ 984482 h 2991056"/>
              <a:gd name="connsiteX4" fmla="*/ 3646443 w 3653996"/>
              <a:gd name="connsiteY4" fmla="*/ 2591491 h 2991056"/>
              <a:gd name="connsiteX5" fmla="*/ 3471500 w 3653996"/>
              <a:gd name="connsiteY5" fmla="*/ 2564709 h 2991056"/>
              <a:gd name="connsiteX6" fmla="*/ 3039132 w 3653996"/>
              <a:gd name="connsiteY6" fmla="*/ 2966605 h 2991056"/>
              <a:gd name="connsiteX7" fmla="*/ 1349008 w 3653996"/>
              <a:gd name="connsiteY7" fmla="*/ 2953856 h 2991056"/>
              <a:gd name="connsiteX8" fmla="*/ 897799 w 3653996"/>
              <a:gd name="connsiteY8" fmla="*/ 2957027 h 2991056"/>
              <a:gd name="connsiteX9" fmla="*/ 84053 w 3653996"/>
              <a:gd name="connsiteY9" fmla="*/ 2661844 h 2991056"/>
              <a:gd name="connsiteX10" fmla="*/ 180995 w 3653996"/>
              <a:gd name="connsiteY10" fmla="*/ 1698003 h 2991056"/>
              <a:gd name="connsiteX11" fmla="*/ 1156438 w 3653996"/>
              <a:gd name="connsiteY11" fmla="*/ 859224 h 2991056"/>
              <a:gd name="connsiteX12" fmla="*/ 1006403 w 3653996"/>
              <a:gd name="connsiteY12" fmla="*/ 570337 h 2991056"/>
              <a:gd name="connsiteX13" fmla="*/ 1295628 w 3653996"/>
              <a:gd name="connsiteY13" fmla="*/ 31251 h 2991056"/>
              <a:gd name="connsiteX0" fmla="*/ 1295628 w 3653996"/>
              <a:gd name="connsiteY0" fmla="*/ 31251 h 2997149"/>
              <a:gd name="connsiteX1" fmla="*/ 2077529 w 3653996"/>
              <a:gd name="connsiteY1" fmla="*/ 215602 h 2997149"/>
              <a:gd name="connsiteX2" fmla="*/ 2972346 w 3653996"/>
              <a:gd name="connsiteY2" fmla="*/ 857886 h 2997149"/>
              <a:gd name="connsiteX3" fmla="*/ 3653996 w 3653996"/>
              <a:gd name="connsiteY3" fmla="*/ 984482 h 2997149"/>
              <a:gd name="connsiteX4" fmla="*/ 3646443 w 3653996"/>
              <a:gd name="connsiteY4" fmla="*/ 2591491 h 2997149"/>
              <a:gd name="connsiteX5" fmla="*/ 3471500 w 3653996"/>
              <a:gd name="connsiteY5" fmla="*/ 2564709 h 2997149"/>
              <a:gd name="connsiteX6" fmla="*/ 3039132 w 3653996"/>
              <a:gd name="connsiteY6" fmla="*/ 2966605 h 2997149"/>
              <a:gd name="connsiteX7" fmla="*/ 1349008 w 3653996"/>
              <a:gd name="connsiteY7" fmla="*/ 2953856 h 2997149"/>
              <a:gd name="connsiteX8" fmla="*/ 877505 w 3653996"/>
              <a:gd name="connsiteY8" fmla="*/ 2965145 h 2997149"/>
              <a:gd name="connsiteX9" fmla="*/ 84053 w 3653996"/>
              <a:gd name="connsiteY9" fmla="*/ 2661844 h 2997149"/>
              <a:gd name="connsiteX10" fmla="*/ 180995 w 3653996"/>
              <a:gd name="connsiteY10" fmla="*/ 1698003 h 2997149"/>
              <a:gd name="connsiteX11" fmla="*/ 1156438 w 3653996"/>
              <a:gd name="connsiteY11" fmla="*/ 859224 h 2997149"/>
              <a:gd name="connsiteX12" fmla="*/ 1006403 w 3653996"/>
              <a:gd name="connsiteY12" fmla="*/ 570337 h 2997149"/>
              <a:gd name="connsiteX13" fmla="*/ 1295628 w 3653996"/>
              <a:gd name="connsiteY13" fmla="*/ 31251 h 2997149"/>
              <a:gd name="connsiteX0" fmla="*/ 1295628 w 3653996"/>
              <a:gd name="connsiteY0" fmla="*/ 31251 h 3018688"/>
              <a:gd name="connsiteX1" fmla="*/ 2077529 w 3653996"/>
              <a:gd name="connsiteY1" fmla="*/ 215602 h 3018688"/>
              <a:gd name="connsiteX2" fmla="*/ 2972346 w 3653996"/>
              <a:gd name="connsiteY2" fmla="*/ 857886 h 3018688"/>
              <a:gd name="connsiteX3" fmla="*/ 3653996 w 3653996"/>
              <a:gd name="connsiteY3" fmla="*/ 984482 h 3018688"/>
              <a:gd name="connsiteX4" fmla="*/ 3646443 w 3653996"/>
              <a:gd name="connsiteY4" fmla="*/ 2591491 h 3018688"/>
              <a:gd name="connsiteX5" fmla="*/ 3471500 w 3653996"/>
              <a:gd name="connsiteY5" fmla="*/ 2564709 h 3018688"/>
              <a:gd name="connsiteX6" fmla="*/ 3039132 w 3653996"/>
              <a:gd name="connsiteY6" fmla="*/ 2966605 h 3018688"/>
              <a:gd name="connsiteX7" fmla="*/ 1349008 w 3653996"/>
              <a:gd name="connsiteY7" fmla="*/ 2953856 h 3018688"/>
              <a:gd name="connsiteX8" fmla="*/ 877505 w 3653996"/>
              <a:gd name="connsiteY8" fmla="*/ 2965145 h 3018688"/>
              <a:gd name="connsiteX9" fmla="*/ 84053 w 3653996"/>
              <a:gd name="connsiteY9" fmla="*/ 2661844 h 3018688"/>
              <a:gd name="connsiteX10" fmla="*/ 180995 w 3653996"/>
              <a:gd name="connsiteY10" fmla="*/ 1698003 h 3018688"/>
              <a:gd name="connsiteX11" fmla="*/ 1156438 w 3653996"/>
              <a:gd name="connsiteY11" fmla="*/ 859224 h 3018688"/>
              <a:gd name="connsiteX12" fmla="*/ 1006403 w 3653996"/>
              <a:gd name="connsiteY12" fmla="*/ 570337 h 3018688"/>
              <a:gd name="connsiteX13" fmla="*/ 1295628 w 3653996"/>
              <a:gd name="connsiteY13" fmla="*/ 31251 h 3018688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20520"/>
              <a:gd name="connsiteX1" fmla="*/ 2077529 w 3653996"/>
              <a:gd name="connsiteY1" fmla="*/ 215602 h 3020520"/>
              <a:gd name="connsiteX2" fmla="*/ 2972346 w 3653996"/>
              <a:gd name="connsiteY2" fmla="*/ 857886 h 3020520"/>
              <a:gd name="connsiteX3" fmla="*/ 3653996 w 3653996"/>
              <a:gd name="connsiteY3" fmla="*/ 984482 h 3020520"/>
              <a:gd name="connsiteX4" fmla="*/ 3646443 w 3653996"/>
              <a:gd name="connsiteY4" fmla="*/ 2591491 h 3020520"/>
              <a:gd name="connsiteX5" fmla="*/ 3471500 w 3653996"/>
              <a:gd name="connsiteY5" fmla="*/ 2564709 h 3020520"/>
              <a:gd name="connsiteX6" fmla="*/ 3039132 w 3653996"/>
              <a:gd name="connsiteY6" fmla="*/ 2966605 h 3020520"/>
              <a:gd name="connsiteX7" fmla="*/ 1349008 w 3653996"/>
              <a:gd name="connsiteY7" fmla="*/ 2953856 h 3020520"/>
              <a:gd name="connsiteX8" fmla="*/ 329548 w 3653996"/>
              <a:gd name="connsiteY8" fmla="*/ 2969204 h 3020520"/>
              <a:gd name="connsiteX9" fmla="*/ 84053 w 3653996"/>
              <a:gd name="connsiteY9" fmla="*/ 2661844 h 3020520"/>
              <a:gd name="connsiteX10" fmla="*/ 180995 w 3653996"/>
              <a:gd name="connsiteY10" fmla="*/ 1698003 h 3020520"/>
              <a:gd name="connsiteX11" fmla="*/ 1156438 w 3653996"/>
              <a:gd name="connsiteY11" fmla="*/ 859224 h 3020520"/>
              <a:gd name="connsiteX12" fmla="*/ 1006403 w 3653996"/>
              <a:gd name="connsiteY12" fmla="*/ 570337 h 3020520"/>
              <a:gd name="connsiteX13" fmla="*/ 1295628 w 3653996"/>
              <a:gd name="connsiteY13" fmla="*/ 31251 h 3020520"/>
              <a:gd name="connsiteX0" fmla="*/ 1295628 w 3653996"/>
              <a:gd name="connsiteY0" fmla="*/ 31251 h 3045540"/>
              <a:gd name="connsiteX1" fmla="*/ 2077529 w 3653996"/>
              <a:gd name="connsiteY1" fmla="*/ 215602 h 3045540"/>
              <a:gd name="connsiteX2" fmla="*/ 2972346 w 3653996"/>
              <a:gd name="connsiteY2" fmla="*/ 857886 h 3045540"/>
              <a:gd name="connsiteX3" fmla="*/ 3653996 w 3653996"/>
              <a:gd name="connsiteY3" fmla="*/ 984482 h 3045540"/>
              <a:gd name="connsiteX4" fmla="*/ 3646443 w 3653996"/>
              <a:gd name="connsiteY4" fmla="*/ 2591491 h 3045540"/>
              <a:gd name="connsiteX5" fmla="*/ 3471500 w 3653996"/>
              <a:gd name="connsiteY5" fmla="*/ 2564709 h 3045540"/>
              <a:gd name="connsiteX6" fmla="*/ 3039132 w 3653996"/>
              <a:gd name="connsiteY6" fmla="*/ 2966605 h 3045540"/>
              <a:gd name="connsiteX7" fmla="*/ 1349008 w 3653996"/>
              <a:gd name="connsiteY7" fmla="*/ 2953856 h 3045540"/>
              <a:gd name="connsiteX8" fmla="*/ 329548 w 3653996"/>
              <a:gd name="connsiteY8" fmla="*/ 2969204 h 3045540"/>
              <a:gd name="connsiteX9" fmla="*/ 84053 w 3653996"/>
              <a:gd name="connsiteY9" fmla="*/ 2661844 h 3045540"/>
              <a:gd name="connsiteX10" fmla="*/ 180995 w 3653996"/>
              <a:gd name="connsiteY10" fmla="*/ 1698003 h 3045540"/>
              <a:gd name="connsiteX11" fmla="*/ 1156438 w 3653996"/>
              <a:gd name="connsiteY11" fmla="*/ 859224 h 3045540"/>
              <a:gd name="connsiteX12" fmla="*/ 1006403 w 3653996"/>
              <a:gd name="connsiteY12" fmla="*/ 570337 h 3045540"/>
              <a:gd name="connsiteX13" fmla="*/ 1295628 w 3653996"/>
              <a:gd name="connsiteY13" fmla="*/ 31251 h 3045540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2969675"/>
              <a:gd name="connsiteX1" fmla="*/ 2077529 w 3653996"/>
              <a:gd name="connsiteY1" fmla="*/ 215602 h 2969675"/>
              <a:gd name="connsiteX2" fmla="*/ 2972346 w 3653996"/>
              <a:gd name="connsiteY2" fmla="*/ 857886 h 2969675"/>
              <a:gd name="connsiteX3" fmla="*/ 3653996 w 3653996"/>
              <a:gd name="connsiteY3" fmla="*/ 984482 h 2969675"/>
              <a:gd name="connsiteX4" fmla="*/ 3646443 w 3653996"/>
              <a:gd name="connsiteY4" fmla="*/ 2591491 h 2969675"/>
              <a:gd name="connsiteX5" fmla="*/ 3471500 w 3653996"/>
              <a:gd name="connsiteY5" fmla="*/ 2564709 h 2969675"/>
              <a:gd name="connsiteX6" fmla="*/ 3039132 w 3653996"/>
              <a:gd name="connsiteY6" fmla="*/ 2966605 h 2969675"/>
              <a:gd name="connsiteX7" fmla="*/ 1349008 w 3653996"/>
              <a:gd name="connsiteY7" fmla="*/ 2953856 h 2969675"/>
              <a:gd name="connsiteX8" fmla="*/ 329548 w 3653996"/>
              <a:gd name="connsiteY8" fmla="*/ 2969204 h 2969675"/>
              <a:gd name="connsiteX9" fmla="*/ 84053 w 3653996"/>
              <a:gd name="connsiteY9" fmla="*/ 2661844 h 2969675"/>
              <a:gd name="connsiteX10" fmla="*/ 180995 w 3653996"/>
              <a:gd name="connsiteY10" fmla="*/ 1698003 h 2969675"/>
              <a:gd name="connsiteX11" fmla="*/ 1156438 w 3653996"/>
              <a:gd name="connsiteY11" fmla="*/ 859224 h 2969675"/>
              <a:gd name="connsiteX12" fmla="*/ 1006403 w 3653996"/>
              <a:gd name="connsiteY12" fmla="*/ 570337 h 2969675"/>
              <a:gd name="connsiteX13" fmla="*/ 1295628 w 3653996"/>
              <a:gd name="connsiteY13" fmla="*/ 31251 h 2969675"/>
              <a:gd name="connsiteX0" fmla="*/ 1295628 w 3653996"/>
              <a:gd name="connsiteY0" fmla="*/ 31251 h 3010681"/>
              <a:gd name="connsiteX1" fmla="*/ 2077529 w 3653996"/>
              <a:gd name="connsiteY1" fmla="*/ 215602 h 3010681"/>
              <a:gd name="connsiteX2" fmla="*/ 2972346 w 3653996"/>
              <a:gd name="connsiteY2" fmla="*/ 857886 h 3010681"/>
              <a:gd name="connsiteX3" fmla="*/ 3653996 w 3653996"/>
              <a:gd name="connsiteY3" fmla="*/ 984482 h 3010681"/>
              <a:gd name="connsiteX4" fmla="*/ 3646443 w 3653996"/>
              <a:gd name="connsiteY4" fmla="*/ 2591491 h 3010681"/>
              <a:gd name="connsiteX5" fmla="*/ 3471500 w 3653996"/>
              <a:gd name="connsiteY5" fmla="*/ 2564709 h 3010681"/>
              <a:gd name="connsiteX6" fmla="*/ 3039132 w 3653996"/>
              <a:gd name="connsiteY6" fmla="*/ 2966605 h 3010681"/>
              <a:gd name="connsiteX7" fmla="*/ 1340891 w 3653996"/>
              <a:gd name="connsiteY7" fmla="*/ 3010681 h 3010681"/>
              <a:gd name="connsiteX8" fmla="*/ 329548 w 3653996"/>
              <a:gd name="connsiteY8" fmla="*/ 2969204 h 3010681"/>
              <a:gd name="connsiteX9" fmla="*/ 84053 w 3653996"/>
              <a:gd name="connsiteY9" fmla="*/ 2661844 h 3010681"/>
              <a:gd name="connsiteX10" fmla="*/ 180995 w 3653996"/>
              <a:gd name="connsiteY10" fmla="*/ 1698003 h 3010681"/>
              <a:gd name="connsiteX11" fmla="*/ 1156438 w 3653996"/>
              <a:gd name="connsiteY11" fmla="*/ 859224 h 3010681"/>
              <a:gd name="connsiteX12" fmla="*/ 1006403 w 3653996"/>
              <a:gd name="connsiteY12" fmla="*/ 570337 h 3010681"/>
              <a:gd name="connsiteX13" fmla="*/ 1295628 w 3653996"/>
              <a:gd name="connsiteY13" fmla="*/ 31251 h 3010681"/>
              <a:gd name="connsiteX0" fmla="*/ 1295628 w 3653996"/>
              <a:gd name="connsiteY0" fmla="*/ 31251 h 2969418"/>
              <a:gd name="connsiteX1" fmla="*/ 2077529 w 3653996"/>
              <a:gd name="connsiteY1" fmla="*/ 215602 h 2969418"/>
              <a:gd name="connsiteX2" fmla="*/ 2972346 w 3653996"/>
              <a:gd name="connsiteY2" fmla="*/ 857886 h 2969418"/>
              <a:gd name="connsiteX3" fmla="*/ 3653996 w 3653996"/>
              <a:gd name="connsiteY3" fmla="*/ 984482 h 2969418"/>
              <a:gd name="connsiteX4" fmla="*/ 3646443 w 3653996"/>
              <a:gd name="connsiteY4" fmla="*/ 2591491 h 2969418"/>
              <a:gd name="connsiteX5" fmla="*/ 3471500 w 3653996"/>
              <a:gd name="connsiteY5" fmla="*/ 2564709 h 2969418"/>
              <a:gd name="connsiteX6" fmla="*/ 3039132 w 3653996"/>
              <a:gd name="connsiteY6" fmla="*/ 2966605 h 2969418"/>
              <a:gd name="connsiteX7" fmla="*/ 1365245 w 3653996"/>
              <a:gd name="connsiteY7" fmla="*/ 2917325 h 2969418"/>
              <a:gd name="connsiteX8" fmla="*/ 329548 w 3653996"/>
              <a:gd name="connsiteY8" fmla="*/ 2969204 h 2969418"/>
              <a:gd name="connsiteX9" fmla="*/ 84053 w 3653996"/>
              <a:gd name="connsiteY9" fmla="*/ 2661844 h 2969418"/>
              <a:gd name="connsiteX10" fmla="*/ 180995 w 3653996"/>
              <a:gd name="connsiteY10" fmla="*/ 1698003 h 2969418"/>
              <a:gd name="connsiteX11" fmla="*/ 1156438 w 3653996"/>
              <a:gd name="connsiteY11" fmla="*/ 859224 h 2969418"/>
              <a:gd name="connsiteX12" fmla="*/ 1006403 w 3653996"/>
              <a:gd name="connsiteY12" fmla="*/ 570337 h 2969418"/>
              <a:gd name="connsiteX13" fmla="*/ 1295628 w 3653996"/>
              <a:gd name="connsiteY13" fmla="*/ 31251 h 2969418"/>
              <a:gd name="connsiteX0" fmla="*/ 1295628 w 3653996"/>
              <a:gd name="connsiteY0" fmla="*/ 31251 h 2969748"/>
              <a:gd name="connsiteX1" fmla="*/ 2077529 w 3653996"/>
              <a:gd name="connsiteY1" fmla="*/ 215602 h 2969748"/>
              <a:gd name="connsiteX2" fmla="*/ 2972346 w 3653996"/>
              <a:gd name="connsiteY2" fmla="*/ 857886 h 2969748"/>
              <a:gd name="connsiteX3" fmla="*/ 3653996 w 3653996"/>
              <a:gd name="connsiteY3" fmla="*/ 984482 h 2969748"/>
              <a:gd name="connsiteX4" fmla="*/ 3646443 w 3653996"/>
              <a:gd name="connsiteY4" fmla="*/ 2591491 h 2969748"/>
              <a:gd name="connsiteX5" fmla="*/ 3471500 w 3653996"/>
              <a:gd name="connsiteY5" fmla="*/ 2564709 h 2969748"/>
              <a:gd name="connsiteX6" fmla="*/ 3039132 w 3653996"/>
              <a:gd name="connsiteY6" fmla="*/ 2966605 h 2969748"/>
              <a:gd name="connsiteX7" fmla="*/ 1365245 w 3653996"/>
              <a:gd name="connsiteY7" fmla="*/ 2957915 h 2969748"/>
              <a:gd name="connsiteX8" fmla="*/ 329548 w 3653996"/>
              <a:gd name="connsiteY8" fmla="*/ 2969204 h 2969748"/>
              <a:gd name="connsiteX9" fmla="*/ 84053 w 3653996"/>
              <a:gd name="connsiteY9" fmla="*/ 2661844 h 2969748"/>
              <a:gd name="connsiteX10" fmla="*/ 180995 w 3653996"/>
              <a:gd name="connsiteY10" fmla="*/ 1698003 h 2969748"/>
              <a:gd name="connsiteX11" fmla="*/ 1156438 w 3653996"/>
              <a:gd name="connsiteY11" fmla="*/ 859224 h 2969748"/>
              <a:gd name="connsiteX12" fmla="*/ 1006403 w 3653996"/>
              <a:gd name="connsiteY12" fmla="*/ 570337 h 2969748"/>
              <a:gd name="connsiteX13" fmla="*/ 1295628 w 3653996"/>
              <a:gd name="connsiteY13" fmla="*/ 31251 h 2969748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33608 w 3653996"/>
              <a:gd name="connsiteY8" fmla="*/ 2944851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53996"/>
              <a:gd name="connsiteY0" fmla="*/ 31251 h 2966609"/>
              <a:gd name="connsiteX1" fmla="*/ 2077529 w 3653996"/>
              <a:gd name="connsiteY1" fmla="*/ 215602 h 2966609"/>
              <a:gd name="connsiteX2" fmla="*/ 2972346 w 3653996"/>
              <a:gd name="connsiteY2" fmla="*/ 857886 h 2966609"/>
              <a:gd name="connsiteX3" fmla="*/ 3653996 w 3653996"/>
              <a:gd name="connsiteY3" fmla="*/ 984482 h 2966609"/>
              <a:gd name="connsiteX4" fmla="*/ 3646443 w 3653996"/>
              <a:gd name="connsiteY4" fmla="*/ 2591491 h 2966609"/>
              <a:gd name="connsiteX5" fmla="*/ 3471500 w 3653996"/>
              <a:gd name="connsiteY5" fmla="*/ 2564709 h 2966609"/>
              <a:gd name="connsiteX6" fmla="*/ 3039132 w 3653996"/>
              <a:gd name="connsiteY6" fmla="*/ 2966605 h 2966609"/>
              <a:gd name="connsiteX7" fmla="*/ 1365245 w 3653996"/>
              <a:gd name="connsiteY7" fmla="*/ 2957915 h 2966609"/>
              <a:gd name="connsiteX8" fmla="*/ 321431 w 3653996"/>
              <a:gd name="connsiteY8" fmla="*/ 2965146 h 2966609"/>
              <a:gd name="connsiteX9" fmla="*/ 84053 w 3653996"/>
              <a:gd name="connsiteY9" fmla="*/ 2661844 h 2966609"/>
              <a:gd name="connsiteX10" fmla="*/ 180995 w 3653996"/>
              <a:gd name="connsiteY10" fmla="*/ 1698003 h 2966609"/>
              <a:gd name="connsiteX11" fmla="*/ 1156438 w 3653996"/>
              <a:gd name="connsiteY11" fmla="*/ 859224 h 2966609"/>
              <a:gd name="connsiteX12" fmla="*/ 1006403 w 3653996"/>
              <a:gd name="connsiteY12" fmla="*/ 570337 h 2966609"/>
              <a:gd name="connsiteX13" fmla="*/ 1295628 w 3653996"/>
              <a:gd name="connsiteY13" fmla="*/ 31251 h 2966609"/>
              <a:gd name="connsiteX0" fmla="*/ 1295628 w 3646443"/>
              <a:gd name="connsiteY0" fmla="*/ 31251 h 2966609"/>
              <a:gd name="connsiteX1" fmla="*/ 2077529 w 3646443"/>
              <a:gd name="connsiteY1" fmla="*/ 215602 h 2966609"/>
              <a:gd name="connsiteX2" fmla="*/ 2972346 w 3646443"/>
              <a:gd name="connsiteY2" fmla="*/ 857886 h 2966609"/>
              <a:gd name="connsiteX3" fmla="*/ 3645879 w 3646443"/>
              <a:gd name="connsiteY3" fmla="*/ 1033189 h 2966609"/>
              <a:gd name="connsiteX4" fmla="*/ 3646443 w 3646443"/>
              <a:gd name="connsiteY4" fmla="*/ 2591491 h 2966609"/>
              <a:gd name="connsiteX5" fmla="*/ 3471500 w 3646443"/>
              <a:gd name="connsiteY5" fmla="*/ 2564709 h 2966609"/>
              <a:gd name="connsiteX6" fmla="*/ 3039132 w 3646443"/>
              <a:gd name="connsiteY6" fmla="*/ 2966605 h 2966609"/>
              <a:gd name="connsiteX7" fmla="*/ 1365245 w 3646443"/>
              <a:gd name="connsiteY7" fmla="*/ 2957915 h 2966609"/>
              <a:gd name="connsiteX8" fmla="*/ 321431 w 3646443"/>
              <a:gd name="connsiteY8" fmla="*/ 2965146 h 2966609"/>
              <a:gd name="connsiteX9" fmla="*/ 84053 w 3646443"/>
              <a:gd name="connsiteY9" fmla="*/ 2661844 h 2966609"/>
              <a:gd name="connsiteX10" fmla="*/ 180995 w 3646443"/>
              <a:gd name="connsiteY10" fmla="*/ 1698003 h 2966609"/>
              <a:gd name="connsiteX11" fmla="*/ 1156438 w 3646443"/>
              <a:gd name="connsiteY11" fmla="*/ 859224 h 2966609"/>
              <a:gd name="connsiteX12" fmla="*/ 1006403 w 3646443"/>
              <a:gd name="connsiteY12" fmla="*/ 570337 h 2966609"/>
              <a:gd name="connsiteX13" fmla="*/ 1295628 w 3646443"/>
              <a:gd name="connsiteY13" fmla="*/ 31251 h 2966609"/>
              <a:gd name="connsiteX0" fmla="*/ 1295628 w 3649938"/>
              <a:gd name="connsiteY0" fmla="*/ 31251 h 2966609"/>
              <a:gd name="connsiteX1" fmla="*/ 2077529 w 3649938"/>
              <a:gd name="connsiteY1" fmla="*/ 215602 h 2966609"/>
              <a:gd name="connsiteX2" fmla="*/ 2972346 w 3649938"/>
              <a:gd name="connsiteY2" fmla="*/ 857886 h 2966609"/>
              <a:gd name="connsiteX3" fmla="*/ 3649938 w 3649938"/>
              <a:gd name="connsiteY3" fmla="*/ 992600 h 2966609"/>
              <a:gd name="connsiteX4" fmla="*/ 3646443 w 3649938"/>
              <a:gd name="connsiteY4" fmla="*/ 2591491 h 2966609"/>
              <a:gd name="connsiteX5" fmla="*/ 3471500 w 3649938"/>
              <a:gd name="connsiteY5" fmla="*/ 2564709 h 2966609"/>
              <a:gd name="connsiteX6" fmla="*/ 3039132 w 3649938"/>
              <a:gd name="connsiteY6" fmla="*/ 2966605 h 2966609"/>
              <a:gd name="connsiteX7" fmla="*/ 1365245 w 3649938"/>
              <a:gd name="connsiteY7" fmla="*/ 2957915 h 2966609"/>
              <a:gd name="connsiteX8" fmla="*/ 321431 w 3649938"/>
              <a:gd name="connsiteY8" fmla="*/ 2965146 h 2966609"/>
              <a:gd name="connsiteX9" fmla="*/ 84053 w 3649938"/>
              <a:gd name="connsiteY9" fmla="*/ 2661844 h 2966609"/>
              <a:gd name="connsiteX10" fmla="*/ 180995 w 3649938"/>
              <a:gd name="connsiteY10" fmla="*/ 1698003 h 2966609"/>
              <a:gd name="connsiteX11" fmla="*/ 1156438 w 3649938"/>
              <a:gd name="connsiteY11" fmla="*/ 859224 h 2966609"/>
              <a:gd name="connsiteX12" fmla="*/ 1006403 w 3649938"/>
              <a:gd name="connsiteY12" fmla="*/ 570337 h 2966609"/>
              <a:gd name="connsiteX13" fmla="*/ 1295628 w 3649938"/>
              <a:gd name="connsiteY13" fmla="*/ 31251 h 2966609"/>
              <a:gd name="connsiteX0" fmla="*/ 1295628 w 3649938"/>
              <a:gd name="connsiteY0" fmla="*/ 31251 h 3010231"/>
              <a:gd name="connsiteX1" fmla="*/ 2077529 w 3649938"/>
              <a:gd name="connsiteY1" fmla="*/ 215602 h 3010231"/>
              <a:gd name="connsiteX2" fmla="*/ 2972346 w 3649938"/>
              <a:gd name="connsiteY2" fmla="*/ 857886 h 3010231"/>
              <a:gd name="connsiteX3" fmla="*/ 3649938 w 3649938"/>
              <a:gd name="connsiteY3" fmla="*/ 992600 h 3010231"/>
              <a:gd name="connsiteX4" fmla="*/ 3646443 w 3649938"/>
              <a:gd name="connsiteY4" fmla="*/ 2591491 h 3010231"/>
              <a:gd name="connsiteX5" fmla="*/ 3471500 w 3649938"/>
              <a:gd name="connsiteY5" fmla="*/ 2564709 h 3010231"/>
              <a:gd name="connsiteX6" fmla="*/ 3039132 w 3649938"/>
              <a:gd name="connsiteY6" fmla="*/ 2966605 h 3010231"/>
              <a:gd name="connsiteX7" fmla="*/ 321431 w 3649938"/>
              <a:gd name="connsiteY7" fmla="*/ 2965146 h 3010231"/>
              <a:gd name="connsiteX8" fmla="*/ 84053 w 3649938"/>
              <a:gd name="connsiteY8" fmla="*/ 2661844 h 3010231"/>
              <a:gd name="connsiteX9" fmla="*/ 180995 w 3649938"/>
              <a:gd name="connsiteY9" fmla="*/ 1698003 h 3010231"/>
              <a:gd name="connsiteX10" fmla="*/ 1156438 w 3649938"/>
              <a:gd name="connsiteY10" fmla="*/ 859224 h 3010231"/>
              <a:gd name="connsiteX11" fmla="*/ 1006403 w 3649938"/>
              <a:gd name="connsiteY11" fmla="*/ 570337 h 3010231"/>
              <a:gd name="connsiteX12" fmla="*/ 1295628 w 3649938"/>
              <a:gd name="connsiteY12" fmla="*/ 31251 h 3010231"/>
              <a:gd name="connsiteX0" fmla="*/ 1295628 w 3649938"/>
              <a:gd name="connsiteY0" fmla="*/ 31251 h 2987596"/>
              <a:gd name="connsiteX1" fmla="*/ 2077529 w 3649938"/>
              <a:gd name="connsiteY1" fmla="*/ 215602 h 2987596"/>
              <a:gd name="connsiteX2" fmla="*/ 2972346 w 3649938"/>
              <a:gd name="connsiteY2" fmla="*/ 857886 h 2987596"/>
              <a:gd name="connsiteX3" fmla="*/ 3649938 w 3649938"/>
              <a:gd name="connsiteY3" fmla="*/ 992600 h 2987596"/>
              <a:gd name="connsiteX4" fmla="*/ 3646443 w 3649938"/>
              <a:gd name="connsiteY4" fmla="*/ 2591491 h 2987596"/>
              <a:gd name="connsiteX5" fmla="*/ 3471500 w 3649938"/>
              <a:gd name="connsiteY5" fmla="*/ 2564709 h 2987596"/>
              <a:gd name="connsiteX6" fmla="*/ 3039132 w 3649938"/>
              <a:gd name="connsiteY6" fmla="*/ 2966605 h 2987596"/>
              <a:gd name="connsiteX7" fmla="*/ 321431 w 3649938"/>
              <a:gd name="connsiteY7" fmla="*/ 2965146 h 2987596"/>
              <a:gd name="connsiteX8" fmla="*/ 84053 w 3649938"/>
              <a:gd name="connsiteY8" fmla="*/ 2661844 h 2987596"/>
              <a:gd name="connsiteX9" fmla="*/ 180995 w 3649938"/>
              <a:gd name="connsiteY9" fmla="*/ 1698003 h 2987596"/>
              <a:gd name="connsiteX10" fmla="*/ 1156438 w 3649938"/>
              <a:gd name="connsiteY10" fmla="*/ 859224 h 2987596"/>
              <a:gd name="connsiteX11" fmla="*/ 1006403 w 3649938"/>
              <a:gd name="connsiteY11" fmla="*/ 570337 h 2987596"/>
              <a:gd name="connsiteX12" fmla="*/ 1295628 w 3649938"/>
              <a:gd name="connsiteY12" fmla="*/ 31251 h 298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9938" h="2987596">
                <a:moveTo>
                  <a:pt x="1295628" y="31251"/>
                </a:moveTo>
                <a:cubicBezTo>
                  <a:pt x="1379305" y="5324"/>
                  <a:pt x="1676274" y="-79169"/>
                  <a:pt x="2077529" y="215602"/>
                </a:cubicBezTo>
                <a:cubicBezTo>
                  <a:pt x="2502812" y="559848"/>
                  <a:pt x="2635971" y="710466"/>
                  <a:pt x="2972346" y="857886"/>
                </a:cubicBezTo>
                <a:cubicBezTo>
                  <a:pt x="3466177" y="1024875"/>
                  <a:pt x="3644839" y="1010936"/>
                  <a:pt x="3649938" y="992600"/>
                </a:cubicBezTo>
                <a:cubicBezTo>
                  <a:pt x="3645409" y="1001204"/>
                  <a:pt x="3639742" y="2594259"/>
                  <a:pt x="3646443" y="2591491"/>
                </a:cubicBezTo>
                <a:cubicBezTo>
                  <a:pt x="3636229" y="2590348"/>
                  <a:pt x="3538804" y="2565273"/>
                  <a:pt x="3471500" y="2564709"/>
                </a:cubicBezTo>
                <a:cubicBezTo>
                  <a:pt x="3293361" y="2584777"/>
                  <a:pt x="3105645" y="2681713"/>
                  <a:pt x="3039132" y="2966605"/>
                </a:cubicBezTo>
                <a:cubicBezTo>
                  <a:pt x="3037724" y="2964343"/>
                  <a:pt x="813944" y="3015939"/>
                  <a:pt x="321431" y="2965146"/>
                </a:cubicBezTo>
                <a:cubicBezTo>
                  <a:pt x="324401" y="2962718"/>
                  <a:pt x="210690" y="2932635"/>
                  <a:pt x="84053" y="2661844"/>
                </a:cubicBezTo>
                <a:cubicBezTo>
                  <a:pt x="-67489" y="2313660"/>
                  <a:pt x="-1440" y="2007435"/>
                  <a:pt x="180995" y="1698003"/>
                </a:cubicBezTo>
                <a:cubicBezTo>
                  <a:pt x="595205" y="1144096"/>
                  <a:pt x="1097123" y="1044514"/>
                  <a:pt x="1156438" y="859224"/>
                </a:cubicBezTo>
                <a:cubicBezTo>
                  <a:pt x="1180874" y="718388"/>
                  <a:pt x="1055740" y="729135"/>
                  <a:pt x="1006403" y="570337"/>
                </a:cubicBezTo>
                <a:cubicBezTo>
                  <a:pt x="938039" y="348227"/>
                  <a:pt x="1110756" y="100954"/>
                  <a:pt x="1295628" y="31251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F83D676E-B8A1-639B-DF4B-6CDDC9853C21}"/>
              </a:ext>
            </a:extLst>
          </p:cNvPr>
          <p:cNvSpPr/>
          <p:nvPr userDrawn="1"/>
        </p:nvSpPr>
        <p:spPr>
          <a:xfrm>
            <a:off x="10671322" y="1753257"/>
            <a:ext cx="1530385" cy="1934484"/>
          </a:xfrm>
          <a:custGeom>
            <a:avLst/>
            <a:gdLst>
              <a:gd name="connsiteX0" fmla="*/ 0 w 3943649"/>
              <a:gd name="connsiteY0" fmla="*/ 1882775 h 3765550"/>
              <a:gd name="connsiteX1" fmla="*/ 1971825 w 3943649"/>
              <a:gd name="connsiteY1" fmla="*/ 0 h 3765550"/>
              <a:gd name="connsiteX2" fmla="*/ 3943650 w 3943649"/>
              <a:gd name="connsiteY2" fmla="*/ 1882775 h 3765550"/>
              <a:gd name="connsiteX3" fmla="*/ 1971825 w 3943649"/>
              <a:gd name="connsiteY3" fmla="*/ 3765550 h 3765550"/>
              <a:gd name="connsiteX4" fmla="*/ 0 w 3943649"/>
              <a:gd name="connsiteY4" fmla="*/ 1882775 h 3765550"/>
              <a:gd name="connsiteX0" fmla="*/ 13346 w 3956996"/>
              <a:gd name="connsiteY0" fmla="*/ 2077391 h 3960166"/>
              <a:gd name="connsiteX1" fmla="*/ 1162281 w 3956996"/>
              <a:gd name="connsiteY1" fmla="*/ 272516 h 3960166"/>
              <a:gd name="connsiteX2" fmla="*/ 1985171 w 3956996"/>
              <a:gd name="connsiteY2" fmla="*/ 194616 h 3960166"/>
              <a:gd name="connsiteX3" fmla="*/ 3956996 w 3956996"/>
              <a:gd name="connsiteY3" fmla="*/ 2077391 h 3960166"/>
              <a:gd name="connsiteX4" fmla="*/ 1985171 w 3956996"/>
              <a:gd name="connsiteY4" fmla="*/ 3960166 h 3960166"/>
              <a:gd name="connsiteX5" fmla="*/ 13346 w 3956996"/>
              <a:gd name="connsiteY5" fmla="*/ 2077391 h 3960166"/>
              <a:gd name="connsiteX0" fmla="*/ 13346 w 3956996"/>
              <a:gd name="connsiteY0" fmla="*/ 2010065 h 3892840"/>
              <a:gd name="connsiteX1" fmla="*/ 1162281 w 3956996"/>
              <a:gd name="connsiteY1" fmla="*/ 205190 h 3892840"/>
              <a:gd name="connsiteX2" fmla="*/ 2109667 w 3956996"/>
              <a:gd name="connsiteY2" fmla="*/ 260372 h 3892840"/>
              <a:gd name="connsiteX3" fmla="*/ 3956996 w 3956996"/>
              <a:gd name="connsiteY3" fmla="*/ 2010065 h 3892840"/>
              <a:gd name="connsiteX4" fmla="*/ 1985171 w 3956996"/>
              <a:gd name="connsiteY4" fmla="*/ 3892840 h 3892840"/>
              <a:gd name="connsiteX5" fmla="*/ 13346 w 3956996"/>
              <a:gd name="connsiteY5" fmla="*/ 2010065 h 3892840"/>
              <a:gd name="connsiteX0" fmla="*/ 13346 w 3976413"/>
              <a:gd name="connsiteY0" fmla="*/ 1936747 h 3819522"/>
              <a:gd name="connsiteX1" fmla="*/ 1162281 w 3976413"/>
              <a:gd name="connsiteY1" fmla="*/ 131872 h 3819522"/>
              <a:gd name="connsiteX2" fmla="*/ 2109667 w 3976413"/>
              <a:gd name="connsiteY2" fmla="*/ 187054 h 3819522"/>
              <a:gd name="connsiteX3" fmla="*/ 3158505 w 3976413"/>
              <a:gd name="connsiteY3" fmla="*/ 299297 h 3819522"/>
              <a:gd name="connsiteX4" fmla="*/ 3956996 w 3976413"/>
              <a:gd name="connsiteY4" fmla="*/ 1936747 h 3819522"/>
              <a:gd name="connsiteX5" fmla="*/ 1985171 w 3976413"/>
              <a:gd name="connsiteY5" fmla="*/ 3819522 h 3819522"/>
              <a:gd name="connsiteX6" fmla="*/ 13346 w 3976413"/>
              <a:gd name="connsiteY6" fmla="*/ 1936747 h 3819522"/>
              <a:gd name="connsiteX0" fmla="*/ 13346 w 4089099"/>
              <a:gd name="connsiteY0" fmla="*/ 1936747 h 3819522"/>
              <a:gd name="connsiteX1" fmla="*/ 1162281 w 4089099"/>
              <a:gd name="connsiteY1" fmla="*/ 131872 h 3819522"/>
              <a:gd name="connsiteX2" fmla="*/ 2109667 w 4089099"/>
              <a:gd name="connsiteY2" fmla="*/ 187054 h 3819522"/>
              <a:gd name="connsiteX3" fmla="*/ 3158505 w 4089099"/>
              <a:gd name="connsiteY3" fmla="*/ 299297 h 3819522"/>
              <a:gd name="connsiteX4" fmla="*/ 3828207 w 4089099"/>
              <a:gd name="connsiteY4" fmla="*/ 1127838 h 3819522"/>
              <a:gd name="connsiteX5" fmla="*/ 3956996 w 4089099"/>
              <a:gd name="connsiteY5" fmla="*/ 1936747 h 3819522"/>
              <a:gd name="connsiteX6" fmla="*/ 1985171 w 4089099"/>
              <a:gd name="connsiteY6" fmla="*/ 3819522 h 3819522"/>
              <a:gd name="connsiteX7" fmla="*/ 13346 w 4089099"/>
              <a:gd name="connsiteY7" fmla="*/ 1936747 h 3819522"/>
              <a:gd name="connsiteX0" fmla="*/ 13346 w 3971284"/>
              <a:gd name="connsiteY0" fmla="*/ 1936747 h 3820576"/>
              <a:gd name="connsiteX1" fmla="*/ 1162281 w 3971284"/>
              <a:gd name="connsiteY1" fmla="*/ 131872 h 3820576"/>
              <a:gd name="connsiteX2" fmla="*/ 2109667 w 3971284"/>
              <a:gd name="connsiteY2" fmla="*/ 187054 h 3820576"/>
              <a:gd name="connsiteX3" fmla="*/ 3158505 w 3971284"/>
              <a:gd name="connsiteY3" fmla="*/ 299297 h 3820576"/>
              <a:gd name="connsiteX4" fmla="*/ 3828207 w 3971284"/>
              <a:gd name="connsiteY4" fmla="*/ 1127838 h 3820576"/>
              <a:gd name="connsiteX5" fmla="*/ 3956996 w 3971284"/>
              <a:gd name="connsiteY5" fmla="*/ 1936747 h 3820576"/>
              <a:gd name="connsiteX6" fmla="*/ 2982494 w 3971284"/>
              <a:gd name="connsiteY6" fmla="*/ 2201077 h 3820576"/>
              <a:gd name="connsiteX7" fmla="*/ 1985171 w 3971284"/>
              <a:gd name="connsiteY7" fmla="*/ 3819522 h 3820576"/>
              <a:gd name="connsiteX8" fmla="*/ 13346 w 3971284"/>
              <a:gd name="connsiteY8" fmla="*/ 1936747 h 3820576"/>
              <a:gd name="connsiteX0" fmla="*/ 3642 w 3961580"/>
              <a:gd name="connsiteY0" fmla="*/ 1936747 h 3861906"/>
              <a:gd name="connsiteX1" fmla="*/ 1152577 w 3961580"/>
              <a:gd name="connsiteY1" fmla="*/ 131872 h 3861906"/>
              <a:gd name="connsiteX2" fmla="*/ 2099963 w 3961580"/>
              <a:gd name="connsiteY2" fmla="*/ 187054 h 3861906"/>
              <a:gd name="connsiteX3" fmla="*/ 3148801 w 3961580"/>
              <a:gd name="connsiteY3" fmla="*/ 299297 h 3861906"/>
              <a:gd name="connsiteX4" fmla="*/ 3818503 w 3961580"/>
              <a:gd name="connsiteY4" fmla="*/ 1127838 h 3861906"/>
              <a:gd name="connsiteX5" fmla="*/ 3947292 w 3961580"/>
              <a:gd name="connsiteY5" fmla="*/ 1936747 h 3861906"/>
              <a:gd name="connsiteX6" fmla="*/ 2972790 w 3961580"/>
              <a:gd name="connsiteY6" fmla="*/ 2201077 h 3861906"/>
              <a:gd name="connsiteX7" fmla="*/ 1975467 w 3961580"/>
              <a:gd name="connsiteY7" fmla="*/ 3819522 h 3861906"/>
              <a:gd name="connsiteX8" fmla="*/ 830604 w 3961580"/>
              <a:gd name="connsiteY8" fmla="*/ 3265731 h 3861906"/>
              <a:gd name="connsiteX9" fmla="*/ 3642 w 3961580"/>
              <a:gd name="connsiteY9" fmla="*/ 1936747 h 3861906"/>
              <a:gd name="connsiteX0" fmla="*/ 4142 w 3962080"/>
              <a:gd name="connsiteY0" fmla="*/ 1842724 h 3767883"/>
              <a:gd name="connsiteX1" fmla="*/ 539183 w 3962080"/>
              <a:gd name="connsiteY1" fmla="*/ 690378 h 3767883"/>
              <a:gd name="connsiteX2" fmla="*/ 1153077 w 3962080"/>
              <a:gd name="connsiteY2" fmla="*/ 37849 h 3767883"/>
              <a:gd name="connsiteX3" fmla="*/ 2100463 w 3962080"/>
              <a:gd name="connsiteY3" fmla="*/ 93031 h 3767883"/>
              <a:gd name="connsiteX4" fmla="*/ 3149301 w 3962080"/>
              <a:gd name="connsiteY4" fmla="*/ 205274 h 3767883"/>
              <a:gd name="connsiteX5" fmla="*/ 3819003 w 3962080"/>
              <a:gd name="connsiteY5" fmla="*/ 1033815 h 3767883"/>
              <a:gd name="connsiteX6" fmla="*/ 3947792 w 3962080"/>
              <a:gd name="connsiteY6" fmla="*/ 1842724 h 3767883"/>
              <a:gd name="connsiteX7" fmla="*/ 2973290 w 3962080"/>
              <a:gd name="connsiteY7" fmla="*/ 2107054 h 3767883"/>
              <a:gd name="connsiteX8" fmla="*/ 1975967 w 3962080"/>
              <a:gd name="connsiteY8" fmla="*/ 3725499 h 3767883"/>
              <a:gd name="connsiteX9" fmla="*/ 831104 w 3962080"/>
              <a:gd name="connsiteY9" fmla="*/ 3171708 h 3767883"/>
              <a:gd name="connsiteX10" fmla="*/ 4142 w 3962080"/>
              <a:gd name="connsiteY10" fmla="*/ 1842724 h 3767883"/>
              <a:gd name="connsiteX0" fmla="*/ 11926 w 3969864"/>
              <a:gd name="connsiteY0" fmla="*/ 1842724 h 3761442"/>
              <a:gd name="connsiteX1" fmla="*/ 546967 w 3969864"/>
              <a:gd name="connsiteY1" fmla="*/ 690378 h 3761442"/>
              <a:gd name="connsiteX2" fmla="*/ 1160861 w 3969864"/>
              <a:gd name="connsiteY2" fmla="*/ 37849 h 3761442"/>
              <a:gd name="connsiteX3" fmla="*/ 2108247 w 3969864"/>
              <a:gd name="connsiteY3" fmla="*/ 93031 h 3761442"/>
              <a:gd name="connsiteX4" fmla="*/ 3157085 w 3969864"/>
              <a:gd name="connsiteY4" fmla="*/ 205274 h 3761442"/>
              <a:gd name="connsiteX5" fmla="*/ 3826787 w 3969864"/>
              <a:gd name="connsiteY5" fmla="*/ 1033815 h 3761442"/>
              <a:gd name="connsiteX6" fmla="*/ 3955576 w 3969864"/>
              <a:gd name="connsiteY6" fmla="*/ 1842724 h 3761442"/>
              <a:gd name="connsiteX7" fmla="*/ 2981074 w 3969864"/>
              <a:gd name="connsiteY7" fmla="*/ 2107054 h 3761442"/>
              <a:gd name="connsiteX8" fmla="*/ 1983751 w 3969864"/>
              <a:gd name="connsiteY8" fmla="*/ 3725499 h 3761442"/>
              <a:gd name="connsiteX9" fmla="*/ 838888 w 3969864"/>
              <a:gd name="connsiteY9" fmla="*/ 3171708 h 3761442"/>
              <a:gd name="connsiteX10" fmla="*/ 229288 w 3969864"/>
              <a:gd name="connsiteY10" fmla="*/ 2540643 h 3761442"/>
              <a:gd name="connsiteX11" fmla="*/ 11926 w 3969864"/>
              <a:gd name="connsiteY11" fmla="*/ 1842724 h 3761442"/>
              <a:gd name="connsiteX0" fmla="*/ 11926 w 3969864"/>
              <a:gd name="connsiteY0" fmla="*/ 1876128 h 3794846"/>
              <a:gd name="connsiteX1" fmla="*/ 546967 w 3969864"/>
              <a:gd name="connsiteY1" fmla="*/ 723782 h 3794846"/>
              <a:gd name="connsiteX2" fmla="*/ 1259599 w 3969864"/>
              <a:gd name="connsiteY2" fmla="*/ 32617 h 3794846"/>
              <a:gd name="connsiteX3" fmla="*/ 2108247 w 3969864"/>
              <a:gd name="connsiteY3" fmla="*/ 126435 h 3794846"/>
              <a:gd name="connsiteX4" fmla="*/ 3157085 w 3969864"/>
              <a:gd name="connsiteY4" fmla="*/ 238678 h 3794846"/>
              <a:gd name="connsiteX5" fmla="*/ 3826787 w 3969864"/>
              <a:gd name="connsiteY5" fmla="*/ 1067219 h 3794846"/>
              <a:gd name="connsiteX6" fmla="*/ 3955576 w 3969864"/>
              <a:gd name="connsiteY6" fmla="*/ 1876128 h 3794846"/>
              <a:gd name="connsiteX7" fmla="*/ 2981074 w 3969864"/>
              <a:gd name="connsiteY7" fmla="*/ 2140458 h 3794846"/>
              <a:gd name="connsiteX8" fmla="*/ 1983751 w 3969864"/>
              <a:gd name="connsiteY8" fmla="*/ 3758903 h 3794846"/>
              <a:gd name="connsiteX9" fmla="*/ 838888 w 3969864"/>
              <a:gd name="connsiteY9" fmla="*/ 3205112 h 3794846"/>
              <a:gd name="connsiteX10" fmla="*/ 229288 w 3969864"/>
              <a:gd name="connsiteY10" fmla="*/ 2574047 h 3794846"/>
              <a:gd name="connsiteX11" fmla="*/ 11926 w 3969864"/>
              <a:gd name="connsiteY11" fmla="*/ 1876128 h 3794846"/>
              <a:gd name="connsiteX0" fmla="*/ 11926 w 3969864"/>
              <a:gd name="connsiteY0" fmla="*/ 1875415 h 3794133"/>
              <a:gd name="connsiteX1" fmla="*/ 546967 w 3969864"/>
              <a:gd name="connsiteY1" fmla="*/ 723069 h 3794133"/>
              <a:gd name="connsiteX2" fmla="*/ 1259599 w 3969864"/>
              <a:gd name="connsiteY2" fmla="*/ 31904 h 3794133"/>
              <a:gd name="connsiteX3" fmla="*/ 2108247 w 3969864"/>
              <a:gd name="connsiteY3" fmla="*/ 125722 h 3794133"/>
              <a:gd name="connsiteX4" fmla="*/ 3128510 w 3969864"/>
              <a:gd name="connsiteY4" fmla="*/ 203040 h 3794133"/>
              <a:gd name="connsiteX5" fmla="*/ 3826787 w 3969864"/>
              <a:gd name="connsiteY5" fmla="*/ 1066506 h 3794133"/>
              <a:gd name="connsiteX6" fmla="*/ 3955576 w 3969864"/>
              <a:gd name="connsiteY6" fmla="*/ 1875415 h 3794133"/>
              <a:gd name="connsiteX7" fmla="*/ 2981074 w 3969864"/>
              <a:gd name="connsiteY7" fmla="*/ 2139745 h 3794133"/>
              <a:gd name="connsiteX8" fmla="*/ 1983751 w 3969864"/>
              <a:gd name="connsiteY8" fmla="*/ 3758190 h 3794133"/>
              <a:gd name="connsiteX9" fmla="*/ 838888 w 3969864"/>
              <a:gd name="connsiteY9" fmla="*/ 3204399 h 3794133"/>
              <a:gd name="connsiteX10" fmla="*/ 229288 w 3969864"/>
              <a:gd name="connsiteY10" fmla="*/ 2573334 h 3794133"/>
              <a:gd name="connsiteX11" fmla="*/ 11926 w 3969864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964907"/>
              <a:gd name="connsiteY0" fmla="*/ 1875415 h 3794133"/>
              <a:gd name="connsiteX1" fmla="*/ 546967 w 3964907"/>
              <a:gd name="connsiteY1" fmla="*/ 723069 h 3794133"/>
              <a:gd name="connsiteX2" fmla="*/ 1259599 w 3964907"/>
              <a:gd name="connsiteY2" fmla="*/ 31904 h 3794133"/>
              <a:gd name="connsiteX3" fmla="*/ 2108247 w 3964907"/>
              <a:gd name="connsiteY3" fmla="*/ 125722 h 3794133"/>
              <a:gd name="connsiteX4" fmla="*/ 3128510 w 3964907"/>
              <a:gd name="connsiteY4" fmla="*/ 203040 h 3794133"/>
              <a:gd name="connsiteX5" fmla="*/ 3782337 w 3964907"/>
              <a:gd name="connsiteY5" fmla="*/ 923631 h 3794133"/>
              <a:gd name="connsiteX6" fmla="*/ 3955576 w 3964907"/>
              <a:gd name="connsiteY6" fmla="*/ 1875415 h 3794133"/>
              <a:gd name="connsiteX7" fmla="*/ 2981074 w 3964907"/>
              <a:gd name="connsiteY7" fmla="*/ 2139745 h 3794133"/>
              <a:gd name="connsiteX8" fmla="*/ 1983751 w 3964907"/>
              <a:gd name="connsiteY8" fmla="*/ 3758190 h 3794133"/>
              <a:gd name="connsiteX9" fmla="*/ 838888 w 3964907"/>
              <a:gd name="connsiteY9" fmla="*/ 3204399 h 3794133"/>
              <a:gd name="connsiteX10" fmla="*/ 229288 w 3964907"/>
              <a:gd name="connsiteY10" fmla="*/ 2573334 h 3794133"/>
              <a:gd name="connsiteX11" fmla="*/ 11926 w 3964907"/>
              <a:gd name="connsiteY11" fmla="*/ 1875415 h 3794133"/>
              <a:gd name="connsiteX0" fmla="*/ 11926 w 3837476"/>
              <a:gd name="connsiteY0" fmla="*/ 1875415 h 3794133"/>
              <a:gd name="connsiteX1" fmla="*/ 546967 w 3837476"/>
              <a:gd name="connsiteY1" fmla="*/ 723069 h 3794133"/>
              <a:gd name="connsiteX2" fmla="*/ 1259599 w 3837476"/>
              <a:gd name="connsiteY2" fmla="*/ 31904 h 3794133"/>
              <a:gd name="connsiteX3" fmla="*/ 2108247 w 3837476"/>
              <a:gd name="connsiteY3" fmla="*/ 125722 h 3794133"/>
              <a:gd name="connsiteX4" fmla="*/ 3128510 w 3837476"/>
              <a:gd name="connsiteY4" fmla="*/ 203040 h 3794133"/>
              <a:gd name="connsiteX5" fmla="*/ 3782337 w 3837476"/>
              <a:gd name="connsiteY5" fmla="*/ 923631 h 3794133"/>
              <a:gd name="connsiteX6" fmla="*/ 3733326 w 3837476"/>
              <a:gd name="connsiteY6" fmla="*/ 1669040 h 3794133"/>
              <a:gd name="connsiteX7" fmla="*/ 2981074 w 3837476"/>
              <a:gd name="connsiteY7" fmla="*/ 2139745 h 3794133"/>
              <a:gd name="connsiteX8" fmla="*/ 1983751 w 3837476"/>
              <a:gd name="connsiteY8" fmla="*/ 3758190 h 3794133"/>
              <a:gd name="connsiteX9" fmla="*/ 838888 w 3837476"/>
              <a:gd name="connsiteY9" fmla="*/ 3204399 h 3794133"/>
              <a:gd name="connsiteX10" fmla="*/ 229288 w 3837476"/>
              <a:gd name="connsiteY10" fmla="*/ 2573334 h 3794133"/>
              <a:gd name="connsiteX11" fmla="*/ 11926 w 383747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4133"/>
              <a:gd name="connsiteX1" fmla="*/ 546967 w 3852706"/>
              <a:gd name="connsiteY1" fmla="*/ 723069 h 3794133"/>
              <a:gd name="connsiteX2" fmla="*/ 1259599 w 3852706"/>
              <a:gd name="connsiteY2" fmla="*/ 31904 h 3794133"/>
              <a:gd name="connsiteX3" fmla="*/ 2108247 w 3852706"/>
              <a:gd name="connsiteY3" fmla="*/ 125722 h 3794133"/>
              <a:gd name="connsiteX4" fmla="*/ 3128510 w 3852706"/>
              <a:gd name="connsiteY4" fmla="*/ 203040 h 3794133"/>
              <a:gd name="connsiteX5" fmla="*/ 3782337 w 3852706"/>
              <a:gd name="connsiteY5" fmla="*/ 923631 h 3794133"/>
              <a:gd name="connsiteX6" fmla="*/ 3733326 w 3852706"/>
              <a:gd name="connsiteY6" fmla="*/ 1669040 h 3794133"/>
              <a:gd name="connsiteX7" fmla="*/ 2981074 w 3852706"/>
              <a:gd name="connsiteY7" fmla="*/ 2139745 h 3794133"/>
              <a:gd name="connsiteX8" fmla="*/ 1983751 w 3852706"/>
              <a:gd name="connsiteY8" fmla="*/ 3758190 h 3794133"/>
              <a:gd name="connsiteX9" fmla="*/ 838888 w 3852706"/>
              <a:gd name="connsiteY9" fmla="*/ 3204399 h 3794133"/>
              <a:gd name="connsiteX10" fmla="*/ 229288 w 3852706"/>
              <a:gd name="connsiteY10" fmla="*/ 2573334 h 3794133"/>
              <a:gd name="connsiteX11" fmla="*/ 11926 w 3852706"/>
              <a:gd name="connsiteY11" fmla="*/ 1875415 h 3794133"/>
              <a:gd name="connsiteX0" fmla="*/ 11926 w 3852706"/>
              <a:gd name="connsiteY0" fmla="*/ 1875415 h 3792659"/>
              <a:gd name="connsiteX1" fmla="*/ 546967 w 3852706"/>
              <a:gd name="connsiteY1" fmla="*/ 723069 h 3792659"/>
              <a:gd name="connsiteX2" fmla="*/ 1259599 w 3852706"/>
              <a:gd name="connsiteY2" fmla="*/ 31904 h 3792659"/>
              <a:gd name="connsiteX3" fmla="*/ 2108247 w 3852706"/>
              <a:gd name="connsiteY3" fmla="*/ 125722 h 3792659"/>
              <a:gd name="connsiteX4" fmla="*/ 3128510 w 3852706"/>
              <a:gd name="connsiteY4" fmla="*/ 203040 h 3792659"/>
              <a:gd name="connsiteX5" fmla="*/ 3782337 w 3852706"/>
              <a:gd name="connsiteY5" fmla="*/ 923631 h 3792659"/>
              <a:gd name="connsiteX6" fmla="*/ 3733326 w 3852706"/>
              <a:gd name="connsiteY6" fmla="*/ 1669040 h 3792659"/>
              <a:gd name="connsiteX7" fmla="*/ 2923924 w 3852706"/>
              <a:gd name="connsiteY7" fmla="*/ 2168320 h 3792659"/>
              <a:gd name="connsiteX8" fmla="*/ 1983751 w 3852706"/>
              <a:gd name="connsiteY8" fmla="*/ 3758190 h 3792659"/>
              <a:gd name="connsiteX9" fmla="*/ 838888 w 3852706"/>
              <a:gd name="connsiteY9" fmla="*/ 3204399 h 3792659"/>
              <a:gd name="connsiteX10" fmla="*/ 229288 w 3852706"/>
              <a:gd name="connsiteY10" fmla="*/ 2573334 h 3792659"/>
              <a:gd name="connsiteX11" fmla="*/ 11926 w 3852706"/>
              <a:gd name="connsiteY11" fmla="*/ 1875415 h 379265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53369"/>
              <a:gd name="connsiteX1" fmla="*/ 546967 w 3852706"/>
              <a:gd name="connsiteY1" fmla="*/ 723069 h 3653369"/>
              <a:gd name="connsiteX2" fmla="*/ 1259599 w 3852706"/>
              <a:gd name="connsiteY2" fmla="*/ 31904 h 3653369"/>
              <a:gd name="connsiteX3" fmla="*/ 2108247 w 3852706"/>
              <a:gd name="connsiteY3" fmla="*/ 125722 h 3653369"/>
              <a:gd name="connsiteX4" fmla="*/ 3128510 w 3852706"/>
              <a:gd name="connsiteY4" fmla="*/ 203040 h 3653369"/>
              <a:gd name="connsiteX5" fmla="*/ 3782337 w 3852706"/>
              <a:gd name="connsiteY5" fmla="*/ 923631 h 3653369"/>
              <a:gd name="connsiteX6" fmla="*/ 3733326 w 3852706"/>
              <a:gd name="connsiteY6" fmla="*/ 1669040 h 3653369"/>
              <a:gd name="connsiteX7" fmla="*/ 2923924 w 3852706"/>
              <a:gd name="connsiteY7" fmla="*/ 2168320 h 3653369"/>
              <a:gd name="connsiteX8" fmla="*/ 2291726 w 3852706"/>
              <a:gd name="connsiteY8" fmla="*/ 3608965 h 3653369"/>
              <a:gd name="connsiteX9" fmla="*/ 838888 w 3852706"/>
              <a:gd name="connsiteY9" fmla="*/ 3204399 h 3653369"/>
              <a:gd name="connsiteX10" fmla="*/ 229288 w 3852706"/>
              <a:gd name="connsiteY10" fmla="*/ 2573334 h 3653369"/>
              <a:gd name="connsiteX11" fmla="*/ 11926 w 3852706"/>
              <a:gd name="connsiteY11" fmla="*/ 1875415 h 3653369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9942"/>
              <a:gd name="connsiteX1" fmla="*/ 546967 w 3852706"/>
              <a:gd name="connsiteY1" fmla="*/ 723069 h 3649942"/>
              <a:gd name="connsiteX2" fmla="*/ 1259599 w 3852706"/>
              <a:gd name="connsiteY2" fmla="*/ 31904 h 3649942"/>
              <a:gd name="connsiteX3" fmla="*/ 2108247 w 3852706"/>
              <a:gd name="connsiteY3" fmla="*/ 125722 h 3649942"/>
              <a:gd name="connsiteX4" fmla="*/ 3128510 w 3852706"/>
              <a:gd name="connsiteY4" fmla="*/ 203040 h 3649942"/>
              <a:gd name="connsiteX5" fmla="*/ 3782337 w 3852706"/>
              <a:gd name="connsiteY5" fmla="*/ 923631 h 3649942"/>
              <a:gd name="connsiteX6" fmla="*/ 3733326 w 3852706"/>
              <a:gd name="connsiteY6" fmla="*/ 1669040 h 3649942"/>
              <a:gd name="connsiteX7" fmla="*/ 2923924 w 3852706"/>
              <a:gd name="connsiteY7" fmla="*/ 2168320 h 3649942"/>
              <a:gd name="connsiteX8" fmla="*/ 2291726 w 3852706"/>
              <a:gd name="connsiteY8" fmla="*/ 3608965 h 3649942"/>
              <a:gd name="connsiteX9" fmla="*/ 838888 w 3852706"/>
              <a:gd name="connsiteY9" fmla="*/ 3204399 h 3649942"/>
              <a:gd name="connsiteX10" fmla="*/ 229288 w 3852706"/>
              <a:gd name="connsiteY10" fmla="*/ 2573334 h 3649942"/>
              <a:gd name="connsiteX11" fmla="*/ 11926 w 3852706"/>
              <a:gd name="connsiteY11" fmla="*/ 1875415 h 3649942"/>
              <a:gd name="connsiteX0" fmla="*/ 11926 w 3852706"/>
              <a:gd name="connsiteY0" fmla="*/ 1875415 h 3646566"/>
              <a:gd name="connsiteX1" fmla="*/ 546967 w 3852706"/>
              <a:gd name="connsiteY1" fmla="*/ 723069 h 3646566"/>
              <a:gd name="connsiteX2" fmla="*/ 1259599 w 3852706"/>
              <a:gd name="connsiteY2" fmla="*/ 31904 h 3646566"/>
              <a:gd name="connsiteX3" fmla="*/ 2108247 w 3852706"/>
              <a:gd name="connsiteY3" fmla="*/ 125722 h 3646566"/>
              <a:gd name="connsiteX4" fmla="*/ 3128510 w 3852706"/>
              <a:gd name="connsiteY4" fmla="*/ 203040 h 3646566"/>
              <a:gd name="connsiteX5" fmla="*/ 3782337 w 3852706"/>
              <a:gd name="connsiteY5" fmla="*/ 923631 h 3646566"/>
              <a:gd name="connsiteX6" fmla="*/ 3733326 w 3852706"/>
              <a:gd name="connsiteY6" fmla="*/ 1669040 h 3646566"/>
              <a:gd name="connsiteX7" fmla="*/ 2923924 w 3852706"/>
              <a:gd name="connsiteY7" fmla="*/ 2168320 h 3646566"/>
              <a:gd name="connsiteX8" fmla="*/ 2291726 w 3852706"/>
              <a:gd name="connsiteY8" fmla="*/ 3608965 h 3646566"/>
              <a:gd name="connsiteX9" fmla="*/ 838888 w 3852706"/>
              <a:gd name="connsiteY9" fmla="*/ 3204399 h 3646566"/>
              <a:gd name="connsiteX10" fmla="*/ 229288 w 3852706"/>
              <a:gd name="connsiteY10" fmla="*/ 2573334 h 3646566"/>
              <a:gd name="connsiteX11" fmla="*/ 11926 w 3852706"/>
              <a:gd name="connsiteY11" fmla="*/ 1875415 h 3646566"/>
              <a:gd name="connsiteX0" fmla="*/ 11926 w 3852706"/>
              <a:gd name="connsiteY0" fmla="*/ 1875415 h 3649396"/>
              <a:gd name="connsiteX1" fmla="*/ 546967 w 3852706"/>
              <a:gd name="connsiteY1" fmla="*/ 723069 h 3649396"/>
              <a:gd name="connsiteX2" fmla="*/ 1259599 w 3852706"/>
              <a:gd name="connsiteY2" fmla="*/ 31904 h 3649396"/>
              <a:gd name="connsiteX3" fmla="*/ 2108247 w 3852706"/>
              <a:gd name="connsiteY3" fmla="*/ 125722 h 3649396"/>
              <a:gd name="connsiteX4" fmla="*/ 3128510 w 3852706"/>
              <a:gd name="connsiteY4" fmla="*/ 203040 h 3649396"/>
              <a:gd name="connsiteX5" fmla="*/ 3782337 w 3852706"/>
              <a:gd name="connsiteY5" fmla="*/ 923631 h 3649396"/>
              <a:gd name="connsiteX6" fmla="*/ 3733326 w 3852706"/>
              <a:gd name="connsiteY6" fmla="*/ 1669040 h 3649396"/>
              <a:gd name="connsiteX7" fmla="*/ 2923924 w 3852706"/>
              <a:gd name="connsiteY7" fmla="*/ 2168320 h 3649396"/>
              <a:gd name="connsiteX8" fmla="*/ 2291726 w 3852706"/>
              <a:gd name="connsiteY8" fmla="*/ 3608965 h 3649396"/>
              <a:gd name="connsiteX9" fmla="*/ 835713 w 3852706"/>
              <a:gd name="connsiteY9" fmla="*/ 3175824 h 3649396"/>
              <a:gd name="connsiteX10" fmla="*/ 229288 w 3852706"/>
              <a:gd name="connsiteY10" fmla="*/ 2573334 h 3649396"/>
              <a:gd name="connsiteX11" fmla="*/ 11926 w 3852706"/>
              <a:gd name="connsiteY11" fmla="*/ 1875415 h 3649396"/>
              <a:gd name="connsiteX0" fmla="*/ 11926 w 3852706"/>
              <a:gd name="connsiteY0" fmla="*/ 1875415 h 3646286"/>
              <a:gd name="connsiteX1" fmla="*/ 546967 w 3852706"/>
              <a:gd name="connsiteY1" fmla="*/ 723069 h 3646286"/>
              <a:gd name="connsiteX2" fmla="*/ 1259599 w 3852706"/>
              <a:gd name="connsiteY2" fmla="*/ 31904 h 3646286"/>
              <a:gd name="connsiteX3" fmla="*/ 2108247 w 3852706"/>
              <a:gd name="connsiteY3" fmla="*/ 125722 h 3646286"/>
              <a:gd name="connsiteX4" fmla="*/ 3128510 w 3852706"/>
              <a:gd name="connsiteY4" fmla="*/ 203040 h 3646286"/>
              <a:gd name="connsiteX5" fmla="*/ 3782337 w 3852706"/>
              <a:gd name="connsiteY5" fmla="*/ 923631 h 3646286"/>
              <a:gd name="connsiteX6" fmla="*/ 3733326 w 3852706"/>
              <a:gd name="connsiteY6" fmla="*/ 1669040 h 3646286"/>
              <a:gd name="connsiteX7" fmla="*/ 2923924 w 3852706"/>
              <a:gd name="connsiteY7" fmla="*/ 2168320 h 3646286"/>
              <a:gd name="connsiteX8" fmla="*/ 2291726 w 3852706"/>
              <a:gd name="connsiteY8" fmla="*/ 3608965 h 3646286"/>
              <a:gd name="connsiteX9" fmla="*/ 835713 w 3852706"/>
              <a:gd name="connsiteY9" fmla="*/ 3175824 h 3646286"/>
              <a:gd name="connsiteX10" fmla="*/ 229288 w 3852706"/>
              <a:gd name="connsiteY10" fmla="*/ 2573334 h 3646286"/>
              <a:gd name="connsiteX11" fmla="*/ 11926 w 3852706"/>
              <a:gd name="connsiteY11" fmla="*/ 1875415 h 3646286"/>
              <a:gd name="connsiteX0" fmla="*/ 11926 w 3852706"/>
              <a:gd name="connsiteY0" fmla="*/ 1883196 h 3654067"/>
              <a:gd name="connsiteX1" fmla="*/ 546967 w 3852706"/>
              <a:gd name="connsiteY1" fmla="*/ 730850 h 3654067"/>
              <a:gd name="connsiteX2" fmla="*/ 1259599 w 3852706"/>
              <a:gd name="connsiteY2" fmla="*/ 39685 h 3654067"/>
              <a:gd name="connsiteX3" fmla="*/ 2124122 w 3852706"/>
              <a:gd name="connsiteY3" fmla="*/ 85878 h 3654067"/>
              <a:gd name="connsiteX4" fmla="*/ 3128510 w 3852706"/>
              <a:gd name="connsiteY4" fmla="*/ 210821 h 3654067"/>
              <a:gd name="connsiteX5" fmla="*/ 3782337 w 3852706"/>
              <a:gd name="connsiteY5" fmla="*/ 931412 h 3654067"/>
              <a:gd name="connsiteX6" fmla="*/ 3733326 w 3852706"/>
              <a:gd name="connsiteY6" fmla="*/ 1676821 h 3654067"/>
              <a:gd name="connsiteX7" fmla="*/ 2923924 w 3852706"/>
              <a:gd name="connsiteY7" fmla="*/ 2176101 h 3654067"/>
              <a:gd name="connsiteX8" fmla="*/ 2291726 w 3852706"/>
              <a:gd name="connsiteY8" fmla="*/ 3616746 h 3654067"/>
              <a:gd name="connsiteX9" fmla="*/ 835713 w 3852706"/>
              <a:gd name="connsiteY9" fmla="*/ 3183605 h 3654067"/>
              <a:gd name="connsiteX10" fmla="*/ 229288 w 3852706"/>
              <a:gd name="connsiteY10" fmla="*/ 2581115 h 3654067"/>
              <a:gd name="connsiteX11" fmla="*/ 11926 w 3852706"/>
              <a:gd name="connsiteY11" fmla="*/ 1883196 h 3654067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586722 h 3659674"/>
              <a:gd name="connsiteX11" fmla="*/ 11926 w 3852706"/>
              <a:gd name="connsiteY11" fmla="*/ 1888803 h 3659674"/>
              <a:gd name="connsiteX0" fmla="*/ 11926 w 3852706"/>
              <a:gd name="connsiteY0" fmla="*/ 1888803 h 3659674"/>
              <a:gd name="connsiteX1" fmla="*/ 546967 w 3852706"/>
              <a:gd name="connsiteY1" fmla="*/ 736457 h 3659674"/>
              <a:gd name="connsiteX2" fmla="*/ 1259599 w 3852706"/>
              <a:gd name="connsiteY2" fmla="*/ 45292 h 3659674"/>
              <a:gd name="connsiteX3" fmla="*/ 2124122 w 3852706"/>
              <a:gd name="connsiteY3" fmla="*/ 91485 h 3659674"/>
              <a:gd name="connsiteX4" fmla="*/ 3128510 w 3852706"/>
              <a:gd name="connsiteY4" fmla="*/ 216428 h 3659674"/>
              <a:gd name="connsiteX5" fmla="*/ 3782337 w 3852706"/>
              <a:gd name="connsiteY5" fmla="*/ 937019 h 3659674"/>
              <a:gd name="connsiteX6" fmla="*/ 3733326 w 3852706"/>
              <a:gd name="connsiteY6" fmla="*/ 1682428 h 3659674"/>
              <a:gd name="connsiteX7" fmla="*/ 2923924 w 3852706"/>
              <a:gd name="connsiteY7" fmla="*/ 2181708 h 3659674"/>
              <a:gd name="connsiteX8" fmla="*/ 2291726 w 3852706"/>
              <a:gd name="connsiteY8" fmla="*/ 3622353 h 3659674"/>
              <a:gd name="connsiteX9" fmla="*/ 835713 w 3852706"/>
              <a:gd name="connsiteY9" fmla="*/ 3189212 h 3659674"/>
              <a:gd name="connsiteX10" fmla="*/ 229288 w 3852706"/>
              <a:gd name="connsiteY10" fmla="*/ 2704197 h 3659674"/>
              <a:gd name="connsiteX11" fmla="*/ 11926 w 3852706"/>
              <a:gd name="connsiteY11" fmla="*/ 1888803 h 3659674"/>
              <a:gd name="connsiteX0" fmla="*/ 10866 w 3851646"/>
              <a:gd name="connsiteY0" fmla="*/ 1888803 h 3659674"/>
              <a:gd name="connsiteX1" fmla="*/ 545907 w 3851646"/>
              <a:gd name="connsiteY1" fmla="*/ 736457 h 3659674"/>
              <a:gd name="connsiteX2" fmla="*/ 1258539 w 3851646"/>
              <a:gd name="connsiteY2" fmla="*/ 45292 h 3659674"/>
              <a:gd name="connsiteX3" fmla="*/ 2123062 w 3851646"/>
              <a:gd name="connsiteY3" fmla="*/ 91485 h 3659674"/>
              <a:gd name="connsiteX4" fmla="*/ 3127450 w 3851646"/>
              <a:gd name="connsiteY4" fmla="*/ 216428 h 3659674"/>
              <a:gd name="connsiteX5" fmla="*/ 3781277 w 3851646"/>
              <a:gd name="connsiteY5" fmla="*/ 937019 h 3659674"/>
              <a:gd name="connsiteX6" fmla="*/ 3732266 w 3851646"/>
              <a:gd name="connsiteY6" fmla="*/ 1682428 h 3659674"/>
              <a:gd name="connsiteX7" fmla="*/ 2922864 w 3851646"/>
              <a:gd name="connsiteY7" fmla="*/ 2181708 h 3659674"/>
              <a:gd name="connsiteX8" fmla="*/ 2290666 w 3851646"/>
              <a:gd name="connsiteY8" fmla="*/ 3622353 h 3659674"/>
              <a:gd name="connsiteX9" fmla="*/ 834653 w 3851646"/>
              <a:gd name="connsiteY9" fmla="*/ 3189212 h 3659674"/>
              <a:gd name="connsiteX10" fmla="*/ 228228 w 3851646"/>
              <a:gd name="connsiteY10" fmla="*/ 2704197 h 3659674"/>
              <a:gd name="connsiteX11" fmla="*/ 10866 w 385164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59674"/>
              <a:gd name="connsiteX1" fmla="*/ 541267 w 3847006"/>
              <a:gd name="connsiteY1" fmla="*/ 736457 h 3659674"/>
              <a:gd name="connsiteX2" fmla="*/ 1253899 w 3847006"/>
              <a:gd name="connsiteY2" fmla="*/ 45292 h 3659674"/>
              <a:gd name="connsiteX3" fmla="*/ 2118422 w 3847006"/>
              <a:gd name="connsiteY3" fmla="*/ 91485 h 3659674"/>
              <a:gd name="connsiteX4" fmla="*/ 3122810 w 3847006"/>
              <a:gd name="connsiteY4" fmla="*/ 216428 h 3659674"/>
              <a:gd name="connsiteX5" fmla="*/ 3776637 w 3847006"/>
              <a:gd name="connsiteY5" fmla="*/ 937019 h 3659674"/>
              <a:gd name="connsiteX6" fmla="*/ 3727626 w 3847006"/>
              <a:gd name="connsiteY6" fmla="*/ 1682428 h 3659674"/>
              <a:gd name="connsiteX7" fmla="*/ 2918224 w 3847006"/>
              <a:gd name="connsiteY7" fmla="*/ 2181708 h 3659674"/>
              <a:gd name="connsiteX8" fmla="*/ 2286026 w 3847006"/>
              <a:gd name="connsiteY8" fmla="*/ 3622353 h 3659674"/>
              <a:gd name="connsiteX9" fmla="*/ 830013 w 3847006"/>
              <a:gd name="connsiteY9" fmla="*/ 3189212 h 3659674"/>
              <a:gd name="connsiteX10" fmla="*/ 223588 w 3847006"/>
              <a:gd name="connsiteY10" fmla="*/ 2704197 h 3659674"/>
              <a:gd name="connsiteX11" fmla="*/ 6226 w 3847006"/>
              <a:gd name="connsiteY11" fmla="*/ 1888803 h 3659674"/>
              <a:gd name="connsiteX0" fmla="*/ 6226 w 3847006"/>
              <a:gd name="connsiteY0" fmla="*/ 1888803 h 3668595"/>
              <a:gd name="connsiteX1" fmla="*/ 541267 w 3847006"/>
              <a:gd name="connsiteY1" fmla="*/ 736457 h 3668595"/>
              <a:gd name="connsiteX2" fmla="*/ 1253899 w 3847006"/>
              <a:gd name="connsiteY2" fmla="*/ 45292 h 3668595"/>
              <a:gd name="connsiteX3" fmla="*/ 2118422 w 3847006"/>
              <a:gd name="connsiteY3" fmla="*/ 91485 h 3668595"/>
              <a:gd name="connsiteX4" fmla="*/ 3122810 w 3847006"/>
              <a:gd name="connsiteY4" fmla="*/ 216428 h 3668595"/>
              <a:gd name="connsiteX5" fmla="*/ 3776637 w 3847006"/>
              <a:gd name="connsiteY5" fmla="*/ 937019 h 3668595"/>
              <a:gd name="connsiteX6" fmla="*/ 3727626 w 3847006"/>
              <a:gd name="connsiteY6" fmla="*/ 1682428 h 3668595"/>
              <a:gd name="connsiteX7" fmla="*/ 2918224 w 3847006"/>
              <a:gd name="connsiteY7" fmla="*/ 2181708 h 3668595"/>
              <a:gd name="connsiteX8" fmla="*/ 2263801 w 3847006"/>
              <a:gd name="connsiteY8" fmla="*/ 3631878 h 3668595"/>
              <a:gd name="connsiteX9" fmla="*/ 830013 w 3847006"/>
              <a:gd name="connsiteY9" fmla="*/ 3189212 h 3668595"/>
              <a:gd name="connsiteX10" fmla="*/ 223588 w 3847006"/>
              <a:gd name="connsiteY10" fmla="*/ 2704197 h 3668595"/>
              <a:gd name="connsiteX11" fmla="*/ 6226 w 3847006"/>
              <a:gd name="connsiteY11" fmla="*/ 1888803 h 3668595"/>
              <a:gd name="connsiteX0" fmla="*/ 6226 w 3847006"/>
              <a:gd name="connsiteY0" fmla="*/ 1888803 h 3666524"/>
              <a:gd name="connsiteX1" fmla="*/ 541267 w 3847006"/>
              <a:gd name="connsiteY1" fmla="*/ 736457 h 3666524"/>
              <a:gd name="connsiteX2" fmla="*/ 1253899 w 3847006"/>
              <a:gd name="connsiteY2" fmla="*/ 45292 h 3666524"/>
              <a:gd name="connsiteX3" fmla="*/ 2118422 w 3847006"/>
              <a:gd name="connsiteY3" fmla="*/ 91485 h 3666524"/>
              <a:gd name="connsiteX4" fmla="*/ 3122810 w 3847006"/>
              <a:gd name="connsiteY4" fmla="*/ 216428 h 3666524"/>
              <a:gd name="connsiteX5" fmla="*/ 3776637 w 3847006"/>
              <a:gd name="connsiteY5" fmla="*/ 937019 h 3666524"/>
              <a:gd name="connsiteX6" fmla="*/ 3727626 w 3847006"/>
              <a:gd name="connsiteY6" fmla="*/ 1682428 h 3666524"/>
              <a:gd name="connsiteX7" fmla="*/ 2918224 w 3847006"/>
              <a:gd name="connsiteY7" fmla="*/ 2181708 h 3666524"/>
              <a:gd name="connsiteX8" fmla="*/ 2263801 w 3847006"/>
              <a:gd name="connsiteY8" fmla="*/ 3631878 h 3666524"/>
              <a:gd name="connsiteX9" fmla="*/ 830013 w 3847006"/>
              <a:gd name="connsiteY9" fmla="*/ 3189212 h 3666524"/>
              <a:gd name="connsiteX10" fmla="*/ 223588 w 3847006"/>
              <a:gd name="connsiteY10" fmla="*/ 2704197 h 3666524"/>
              <a:gd name="connsiteX11" fmla="*/ 6226 w 3847006"/>
              <a:gd name="connsiteY11" fmla="*/ 1888803 h 3666524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7006"/>
              <a:gd name="connsiteY0" fmla="*/ 1888803 h 3663472"/>
              <a:gd name="connsiteX1" fmla="*/ 541267 w 3847006"/>
              <a:gd name="connsiteY1" fmla="*/ 736457 h 3663472"/>
              <a:gd name="connsiteX2" fmla="*/ 1253899 w 3847006"/>
              <a:gd name="connsiteY2" fmla="*/ 45292 h 3663472"/>
              <a:gd name="connsiteX3" fmla="*/ 2118422 w 3847006"/>
              <a:gd name="connsiteY3" fmla="*/ 91485 h 3663472"/>
              <a:gd name="connsiteX4" fmla="*/ 3122810 w 3847006"/>
              <a:gd name="connsiteY4" fmla="*/ 216428 h 3663472"/>
              <a:gd name="connsiteX5" fmla="*/ 3776637 w 3847006"/>
              <a:gd name="connsiteY5" fmla="*/ 937019 h 3663472"/>
              <a:gd name="connsiteX6" fmla="*/ 3727626 w 3847006"/>
              <a:gd name="connsiteY6" fmla="*/ 1682428 h 3663472"/>
              <a:gd name="connsiteX7" fmla="*/ 2918224 w 3847006"/>
              <a:gd name="connsiteY7" fmla="*/ 2181708 h 3663472"/>
              <a:gd name="connsiteX8" fmla="*/ 2263801 w 3847006"/>
              <a:gd name="connsiteY8" fmla="*/ 3631878 h 3663472"/>
              <a:gd name="connsiteX9" fmla="*/ 830013 w 3847006"/>
              <a:gd name="connsiteY9" fmla="*/ 3189212 h 3663472"/>
              <a:gd name="connsiteX10" fmla="*/ 223588 w 3847006"/>
              <a:gd name="connsiteY10" fmla="*/ 2704197 h 3663472"/>
              <a:gd name="connsiteX11" fmla="*/ 6226 w 3847006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60489"/>
              <a:gd name="connsiteX1" fmla="*/ 541267 w 3849085"/>
              <a:gd name="connsiteY1" fmla="*/ 736457 h 3660489"/>
              <a:gd name="connsiteX2" fmla="*/ 1253899 w 3849085"/>
              <a:gd name="connsiteY2" fmla="*/ 45292 h 3660489"/>
              <a:gd name="connsiteX3" fmla="*/ 2118422 w 3849085"/>
              <a:gd name="connsiteY3" fmla="*/ 91485 h 3660489"/>
              <a:gd name="connsiteX4" fmla="*/ 3122810 w 3849085"/>
              <a:gd name="connsiteY4" fmla="*/ 216428 h 3660489"/>
              <a:gd name="connsiteX5" fmla="*/ 3776637 w 3849085"/>
              <a:gd name="connsiteY5" fmla="*/ 937019 h 3660489"/>
              <a:gd name="connsiteX6" fmla="*/ 3733976 w 3849085"/>
              <a:gd name="connsiteY6" fmla="*/ 1688778 h 3660489"/>
              <a:gd name="connsiteX7" fmla="*/ 2918224 w 3849085"/>
              <a:gd name="connsiteY7" fmla="*/ 2181708 h 3660489"/>
              <a:gd name="connsiteX8" fmla="*/ 2263801 w 3849085"/>
              <a:gd name="connsiteY8" fmla="*/ 3631878 h 3660489"/>
              <a:gd name="connsiteX9" fmla="*/ 830013 w 3849085"/>
              <a:gd name="connsiteY9" fmla="*/ 3189212 h 3660489"/>
              <a:gd name="connsiteX10" fmla="*/ 223588 w 3849085"/>
              <a:gd name="connsiteY10" fmla="*/ 2704197 h 3660489"/>
              <a:gd name="connsiteX11" fmla="*/ 6226 w 3849085"/>
              <a:gd name="connsiteY11" fmla="*/ 1888803 h 3660489"/>
              <a:gd name="connsiteX0" fmla="*/ 6226 w 3849085"/>
              <a:gd name="connsiteY0" fmla="*/ 1888803 h 3657581"/>
              <a:gd name="connsiteX1" fmla="*/ 541267 w 3849085"/>
              <a:gd name="connsiteY1" fmla="*/ 736457 h 3657581"/>
              <a:gd name="connsiteX2" fmla="*/ 1253899 w 3849085"/>
              <a:gd name="connsiteY2" fmla="*/ 45292 h 3657581"/>
              <a:gd name="connsiteX3" fmla="*/ 2118422 w 3849085"/>
              <a:gd name="connsiteY3" fmla="*/ 91485 h 3657581"/>
              <a:gd name="connsiteX4" fmla="*/ 3122810 w 3849085"/>
              <a:gd name="connsiteY4" fmla="*/ 216428 h 3657581"/>
              <a:gd name="connsiteX5" fmla="*/ 3776637 w 3849085"/>
              <a:gd name="connsiteY5" fmla="*/ 937019 h 3657581"/>
              <a:gd name="connsiteX6" fmla="*/ 3733976 w 3849085"/>
              <a:gd name="connsiteY6" fmla="*/ 1688778 h 3657581"/>
              <a:gd name="connsiteX7" fmla="*/ 2918224 w 3849085"/>
              <a:gd name="connsiteY7" fmla="*/ 2181708 h 3657581"/>
              <a:gd name="connsiteX8" fmla="*/ 2263801 w 3849085"/>
              <a:gd name="connsiteY8" fmla="*/ 3631878 h 3657581"/>
              <a:gd name="connsiteX9" fmla="*/ 830013 w 3849085"/>
              <a:gd name="connsiteY9" fmla="*/ 3189212 h 3657581"/>
              <a:gd name="connsiteX10" fmla="*/ 223588 w 3849085"/>
              <a:gd name="connsiteY10" fmla="*/ 2704197 h 3657581"/>
              <a:gd name="connsiteX11" fmla="*/ 6226 w 3849085"/>
              <a:gd name="connsiteY11" fmla="*/ 1888803 h 3657581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6524"/>
              <a:gd name="connsiteX1" fmla="*/ 541267 w 3849085"/>
              <a:gd name="connsiteY1" fmla="*/ 736457 h 3666524"/>
              <a:gd name="connsiteX2" fmla="*/ 1253899 w 3849085"/>
              <a:gd name="connsiteY2" fmla="*/ 45292 h 3666524"/>
              <a:gd name="connsiteX3" fmla="*/ 2118422 w 3849085"/>
              <a:gd name="connsiteY3" fmla="*/ 91485 h 3666524"/>
              <a:gd name="connsiteX4" fmla="*/ 3122810 w 3849085"/>
              <a:gd name="connsiteY4" fmla="*/ 216428 h 3666524"/>
              <a:gd name="connsiteX5" fmla="*/ 3776637 w 3849085"/>
              <a:gd name="connsiteY5" fmla="*/ 937019 h 3666524"/>
              <a:gd name="connsiteX6" fmla="*/ 3733976 w 3849085"/>
              <a:gd name="connsiteY6" fmla="*/ 1688778 h 3666524"/>
              <a:gd name="connsiteX7" fmla="*/ 2918224 w 3849085"/>
              <a:gd name="connsiteY7" fmla="*/ 2181708 h 3666524"/>
              <a:gd name="connsiteX8" fmla="*/ 2263801 w 3849085"/>
              <a:gd name="connsiteY8" fmla="*/ 3631878 h 3666524"/>
              <a:gd name="connsiteX9" fmla="*/ 830013 w 3849085"/>
              <a:gd name="connsiteY9" fmla="*/ 3189212 h 3666524"/>
              <a:gd name="connsiteX10" fmla="*/ 223588 w 3849085"/>
              <a:gd name="connsiteY10" fmla="*/ 2704197 h 3666524"/>
              <a:gd name="connsiteX11" fmla="*/ 6226 w 3849085"/>
              <a:gd name="connsiteY11" fmla="*/ 1888803 h 3666524"/>
              <a:gd name="connsiteX0" fmla="*/ 6226 w 3849085"/>
              <a:gd name="connsiteY0" fmla="*/ 1888803 h 3663472"/>
              <a:gd name="connsiteX1" fmla="*/ 541267 w 3849085"/>
              <a:gd name="connsiteY1" fmla="*/ 736457 h 3663472"/>
              <a:gd name="connsiteX2" fmla="*/ 1253899 w 3849085"/>
              <a:gd name="connsiteY2" fmla="*/ 45292 h 3663472"/>
              <a:gd name="connsiteX3" fmla="*/ 2118422 w 3849085"/>
              <a:gd name="connsiteY3" fmla="*/ 91485 h 3663472"/>
              <a:gd name="connsiteX4" fmla="*/ 3122810 w 3849085"/>
              <a:gd name="connsiteY4" fmla="*/ 216428 h 3663472"/>
              <a:gd name="connsiteX5" fmla="*/ 3776637 w 3849085"/>
              <a:gd name="connsiteY5" fmla="*/ 937019 h 3663472"/>
              <a:gd name="connsiteX6" fmla="*/ 3733976 w 3849085"/>
              <a:gd name="connsiteY6" fmla="*/ 1688778 h 3663472"/>
              <a:gd name="connsiteX7" fmla="*/ 2918224 w 3849085"/>
              <a:gd name="connsiteY7" fmla="*/ 2181708 h 3663472"/>
              <a:gd name="connsiteX8" fmla="*/ 2263801 w 3849085"/>
              <a:gd name="connsiteY8" fmla="*/ 3631878 h 3663472"/>
              <a:gd name="connsiteX9" fmla="*/ 830013 w 3849085"/>
              <a:gd name="connsiteY9" fmla="*/ 3189212 h 3663472"/>
              <a:gd name="connsiteX10" fmla="*/ 223588 w 3849085"/>
              <a:gd name="connsiteY10" fmla="*/ 2704197 h 3663472"/>
              <a:gd name="connsiteX11" fmla="*/ 6226 w 3849085"/>
              <a:gd name="connsiteY11" fmla="*/ 1888803 h 3663472"/>
              <a:gd name="connsiteX0" fmla="*/ 6226 w 3849085"/>
              <a:gd name="connsiteY0" fmla="*/ 1888803 h 3656630"/>
              <a:gd name="connsiteX1" fmla="*/ 541267 w 3849085"/>
              <a:gd name="connsiteY1" fmla="*/ 736457 h 3656630"/>
              <a:gd name="connsiteX2" fmla="*/ 1253899 w 3849085"/>
              <a:gd name="connsiteY2" fmla="*/ 45292 h 3656630"/>
              <a:gd name="connsiteX3" fmla="*/ 2118422 w 3849085"/>
              <a:gd name="connsiteY3" fmla="*/ 91485 h 3656630"/>
              <a:gd name="connsiteX4" fmla="*/ 3122810 w 3849085"/>
              <a:gd name="connsiteY4" fmla="*/ 216428 h 3656630"/>
              <a:gd name="connsiteX5" fmla="*/ 3776637 w 3849085"/>
              <a:gd name="connsiteY5" fmla="*/ 937019 h 3656630"/>
              <a:gd name="connsiteX6" fmla="*/ 3733976 w 3849085"/>
              <a:gd name="connsiteY6" fmla="*/ 1688778 h 3656630"/>
              <a:gd name="connsiteX7" fmla="*/ 2918224 w 3849085"/>
              <a:gd name="connsiteY7" fmla="*/ 2181708 h 3656630"/>
              <a:gd name="connsiteX8" fmla="*/ 2263801 w 3849085"/>
              <a:gd name="connsiteY8" fmla="*/ 3631878 h 3656630"/>
              <a:gd name="connsiteX9" fmla="*/ 830013 w 3849085"/>
              <a:gd name="connsiteY9" fmla="*/ 3189212 h 3656630"/>
              <a:gd name="connsiteX10" fmla="*/ 223588 w 3849085"/>
              <a:gd name="connsiteY10" fmla="*/ 2704197 h 3656630"/>
              <a:gd name="connsiteX11" fmla="*/ 6226 w 3849085"/>
              <a:gd name="connsiteY11" fmla="*/ 1888803 h 3656630"/>
              <a:gd name="connsiteX0" fmla="*/ 6226 w 3849085"/>
              <a:gd name="connsiteY0" fmla="*/ 1888803 h 3655688"/>
              <a:gd name="connsiteX1" fmla="*/ 541267 w 3849085"/>
              <a:gd name="connsiteY1" fmla="*/ 736457 h 3655688"/>
              <a:gd name="connsiteX2" fmla="*/ 1253899 w 3849085"/>
              <a:gd name="connsiteY2" fmla="*/ 45292 h 3655688"/>
              <a:gd name="connsiteX3" fmla="*/ 2118422 w 3849085"/>
              <a:gd name="connsiteY3" fmla="*/ 91485 h 3655688"/>
              <a:gd name="connsiteX4" fmla="*/ 3122810 w 3849085"/>
              <a:gd name="connsiteY4" fmla="*/ 216428 h 3655688"/>
              <a:gd name="connsiteX5" fmla="*/ 3776637 w 3849085"/>
              <a:gd name="connsiteY5" fmla="*/ 937019 h 3655688"/>
              <a:gd name="connsiteX6" fmla="*/ 3733976 w 3849085"/>
              <a:gd name="connsiteY6" fmla="*/ 1688778 h 3655688"/>
              <a:gd name="connsiteX7" fmla="*/ 2918224 w 3849085"/>
              <a:gd name="connsiteY7" fmla="*/ 2181708 h 3655688"/>
              <a:gd name="connsiteX8" fmla="*/ 2263801 w 3849085"/>
              <a:gd name="connsiteY8" fmla="*/ 3631878 h 3655688"/>
              <a:gd name="connsiteX9" fmla="*/ 830013 w 3849085"/>
              <a:gd name="connsiteY9" fmla="*/ 3189212 h 3655688"/>
              <a:gd name="connsiteX10" fmla="*/ 223588 w 3849085"/>
              <a:gd name="connsiteY10" fmla="*/ 2704197 h 3655688"/>
              <a:gd name="connsiteX11" fmla="*/ 6226 w 3849085"/>
              <a:gd name="connsiteY11" fmla="*/ 1888803 h 3655688"/>
              <a:gd name="connsiteX0" fmla="*/ 6226 w 3849085"/>
              <a:gd name="connsiteY0" fmla="*/ 1888803 h 3654756"/>
              <a:gd name="connsiteX1" fmla="*/ 541267 w 3849085"/>
              <a:gd name="connsiteY1" fmla="*/ 736457 h 3654756"/>
              <a:gd name="connsiteX2" fmla="*/ 1253899 w 3849085"/>
              <a:gd name="connsiteY2" fmla="*/ 45292 h 3654756"/>
              <a:gd name="connsiteX3" fmla="*/ 2118422 w 3849085"/>
              <a:gd name="connsiteY3" fmla="*/ 91485 h 3654756"/>
              <a:gd name="connsiteX4" fmla="*/ 3122810 w 3849085"/>
              <a:gd name="connsiteY4" fmla="*/ 216428 h 3654756"/>
              <a:gd name="connsiteX5" fmla="*/ 3776637 w 3849085"/>
              <a:gd name="connsiteY5" fmla="*/ 937019 h 3654756"/>
              <a:gd name="connsiteX6" fmla="*/ 3733976 w 3849085"/>
              <a:gd name="connsiteY6" fmla="*/ 1688778 h 3654756"/>
              <a:gd name="connsiteX7" fmla="*/ 2918224 w 3849085"/>
              <a:gd name="connsiteY7" fmla="*/ 2181708 h 3654756"/>
              <a:gd name="connsiteX8" fmla="*/ 2263801 w 3849085"/>
              <a:gd name="connsiteY8" fmla="*/ 3631878 h 3654756"/>
              <a:gd name="connsiteX9" fmla="*/ 830013 w 3849085"/>
              <a:gd name="connsiteY9" fmla="*/ 3189212 h 3654756"/>
              <a:gd name="connsiteX10" fmla="*/ 223588 w 3849085"/>
              <a:gd name="connsiteY10" fmla="*/ 2704197 h 3654756"/>
              <a:gd name="connsiteX11" fmla="*/ 6226 w 3849085"/>
              <a:gd name="connsiteY11" fmla="*/ 1888803 h 3654756"/>
              <a:gd name="connsiteX0" fmla="*/ 6226 w 3849085"/>
              <a:gd name="connsiteY0" fmla="*/ 1888803 h 3667556"/>
              <a:gd name="connsiteX1" fmla="*/ 541267 w 3849085"/>
              <a:gd name="connsiteY1" fmla="*/ 736457 h 3667556"/>
              <a:gd name="connsiteX2" fmla="*/ 1253899 w 3849085"/>
              <a:gd name="connsiteY2" fmla="*/ 45292 h 3667556"/>
              <a:gd name="connsiteX3" fmla="*/ 2118422 w 3849085"/>
              <a:gd name="connsiteY3" fmla="*/ 91485 h 3667556"/>
              <a:gd name="connsiteX4" fmla="*/ 3122810 w 3849085"/>
              <a:gd name="connsiteY4" fmla="*/ 216428 h 3667556"/>
              <a:gd name="connsiteX5" fmla="*/ 3776637 w 3849085"/>
              <a:gd name="connsiteY5" fmla="*/ 937019 h 3667556"/>
              <a:gd name="connsiteX6" fmla="*/ 3733976 w 3849085"/>
              <a:gd name="connsiteY6" fmla="*/ 1688778 h 3667556"/>
              <a:gd name="connsiteX7" fmla="*/ 2918224 w 3849085"/>
              <a:gd name="connsiteY7" fmla="*/ 2181708 h 3667556"/>
              <a:gd name="connsiteX8" fmla="*/ 2263801 w 3849085"/>
              <a:gd name="connsiteY8" fmla="*/ 3631878 h 3667556"/>
              <a:gd name="connsiteX9" fmla="*/ 830013 w 3849085"/>
              <a:gd name="connsiteY9" fmla="*/ 3189212 h 3667556"/>
              <a:gd name="connsiteX10" fmla="*/ 223588 w 3849085"/>
              <a:gd name="connsiteY10" fmla="*/ 2704197 h 3667556"/>
              <a:gd name="connsiteX11" fmla="*/ 6226 w 3849085"/>
              <a:gd name="connsiteY11" fmla="*/ 1888803 h 3667556"/>
              <a:gd name="connsiteX0" fmla="*/ 6226 w 3849085"/>
              <a:gd name="connsiteY0" fmla="*/ 1888803 h 3671750"/>
              <a:gd name="connsiteX1" fmla="*/ 541267 w 3849085"/>
              <a:gd name="connsiteY1" fmla="*/ 736457 h 3671750"/>
              <a:gd name="connsiteX2" fmla="*/ 1253899 w 3849085"/>
              <a:gd name="connsiteY2" fmla="*/ 45292 h 3671750"/>
              <a:gd name="connsiteX3" fmla="*/ 2118422 w 3849085"/>
              <a:gd name="connsiteY3" fmla="*/ 91485 h 3671750"/>
              <a:gd name="connsiteX4" fmla="*/ 3122810 w 3849085"/>
              <a:gd name="connsiteY4" fmla="*/ 216428 h 3671750"/>
              <a:gd name="connsiteX5" fmla="*/ 3776637 w 3849085"/>
              <a:gd name="connsiteY5" fmla="*/ 937019 h 3671750"/>
              <a:gd name="connsiteX6" fmla="*/ 3733976 w 3849085"/>
              <a:gd name="connsiteY6" fmla="*/ 1688778 h 3671750"/>
              <a:gd name="connsiteX7" fmla="*/ 2918224 w 3849085"/>
              <a:gd name="connsiteY7" fmla="*/ 2181708 h 3671750"/>
              <a:gd name="connsiteX8" fmla="*/ 2263801 w 3849085"/>
              <a:gd name="connsiteY8" fmla="*/ 3631878 h 3671750"/>
              <a:gd name="connsiteX9" fmla="*/ 830013 w 3849085"/>
              <a:gd name="connsiteY9" fmla="*/ 3189212 h 3671750"/>
              <a:gd name="connsiteX10" fmla="*/ 223588 w 3849085"/>
              <a:gd name="connsiteY10" fmla="*/ 2704197 h 3671750"/>
              <a:gd name="connsiteX11" fmla="*/ 6226 w 3849085"/>
              <a:gd name="connsiteY11" fmla="*/ 1888803 h 3671750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226 w 3849085"/>
              <a:gd name="connsiteY0" fmla="*/ 1888803 h 3670692"/>
              <a:gd name="connsiteX1" fmla="*/ 541267 w 3849085"/>
              <a:gd name="connsiteY1" fmla="*/ 736457 h 3670692"/>
              <a:gd name="connsiteX2" fmla="*/ 1253899 w 3849085"/>
              <a:gd name="connsiteY2" fmla="*/ 45292 h 3670692"/>
              <a:gd name="connsiteX3" fmla="*/ 2118422 w 3849085"/>
              <a:gd name="connsiteY3" fmla="*/ 91485 h 3670692"/>
              <a:gd name="connsiteX4" fmla="*/ 3122810 w 3849085"/>
              <a:gd name="connsiteY4" fmla="*/ 216428 h 3670692"/>
              <a:gd name="connsiteX5" fmla="*/ 3776637 w 3849085"/>
              <a:gd name="connsiteY5" fmla="*/ 937019 h 3670692"/>
              <a:gd name="connsiteX6" fmla="*/ 3733976 w 3849085"/>
              <a:gd name="connsiteY6" fmla="*/ 1688778 h 3670692"/>
              <a:gd name="connsiteX7" fmla="*/ 2918224 w 3849085"/>
              <a:gd name="connsiteY7" fmla="*/ 2181708 h 3670692"/>
              <a:gd name="connsiteX8" fmla="*/ 2263801 w 3849085"/>
              <a:gd name="connsiteY8" fmla="*/ 3631878 h 3670692"/>
              <a:gd name="connsiteX9" fmla="*/ 830013 w 3849085"/>
              <a:gd name="connsiteY9" fmla="*/ 3189212 h 3670692"/>
              <a:gd name="connsiteX10" fmla="*/ 223588 w 3849085"/>
              <a:gd name="connsiteY10" fmla="*/ 2704197 h 3670692"/>
              <a:gd name="connsiteX11" fmla="*/ 6226 w 3849085"/>
              <a:gd name="connsiteY11" fmla="*/ 1888803 h 3670692"/>
              <a:gd name="connsiteX0" fmla="*/ 6826 w 3849685"/>
              <a:gd name="connsiteY0" fmla="*/ 1888803 h 3670692"/>
              <a:gd name="connsiteX1" fmla="*/ 541867 w 3849685"/>
              <a:gd name="connsiteY1" fmla="*/ 736457 h 3670692"/>
              <a:gd name="connsiteX2" fmla="*/ 1254499 w 3849685"/>
              <a:gd name="connsiteY2" fmla="*/ 45292 h 3670692"/>
              <a:gd name="connsiteX3" fmla="*/ 2119022 w 3849685"/>
              <a:gd name="connsiteY3" fmla="*/ 91485 h 3670692"/>
              <a:gd name="connsiteX4" fmla="*/ 3123410 w 3849685"/>
              <a:gd name="connsiteY4" fmla="*/ 216428 h 3670692"/>
              <a:gd name="connsiteX5" fmla="*/ 3777237 w 3849685"/>
              <a:gd name="connsiteY5" fmla="*/ 937019 h 3670692"/>
              <a:gd name="connsiteX6" fmla="*/ 3734576 w 3849685"/>
              <a:gd name="connsiteY6" fmla="*/ 1688778 h 3670692"/>
              <a:gd name="connsiteX7" fmla="*/ 2918824 w 3849685"/>
              <a:gd name="connsiteY7" fmla="*/ 2181708 h 3670692"/>
              <a:gd name="connsiteX8" fmla="*/ 2264401 w 3849685"/>
              <a:gd name="connsiteY8" fmla="*/ 3631878 h 3670692"/>
              <a:gd name="connsiteX9" fmla="*/ 830613 w 3849685"/>
              <a:gd name="connsiteY9" fmla="*/ 3189212 h 3670692"/>
              <a:gd name="connsiteX10" fmla="*/ 224188 w 3849685"/>
              <a:gd name="connsiteY10" fmla="*/ 2704197 h 3670692"/>
              <a:gd name="connsiteX11" fmla="*/ 6826 w 3849685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8803 h 3670692"/>
              <a:gd name="connsiteX1" fmla="*/ 542428 w 3850246"/>
              <a:gd name="connsiteY1" fmla="*/ 736457 h 3670692"/>
              <a:gd name="connsiteX2" fmla="*/ 1255060 w 3850246"/>
              <a:gd name="connsiteY2" fmla="*/ 45292 h 3670692"/>
              <a:gd name="connsiteX3" fmla="*/ 2119583 w 3850246"/>
              <a:gd name="connsiteY3" fmla="*/ 91485 h 3670692"/>
              <a:gd name="connsiteX4" fmla="*/ 3123971 w 3850246"/>
              <a:gd name="connsiteY4" fmla="*/ 216428 h 3670692"/>
              <a:gd name="connsiteX5" fmla="*/ 3777798 w 3850246"/>
              <a:gd name="connsiteY5" fmla="*/ 937019 h 3670692"/>
              <a:gd name="connsiteX6" fmla="*/ 3735137 w 3850246"/>
              <a:gd name="connsiteY6" fmla="*/ 1688778 h 3670692"/>
              <a:gd name="connsiteX7" fmla="*/ 2919385 w 3850246"/>
              <a:gd name="connsiteY7" fmla="*/ 2181708 h 3670692"/>
              <a:gd name="connsiteX8" fmla="*/ 2264962 w 3850246"/>
              <a:gd name="connsiteY8" fmla="*/ 3631878 h 3670692"/>
              <a:gd name="connsiteX9" fmla="*/ 831174 w 3850246"/>
              <a:gd name="connsiteY9" fmla="*/ 3189212 h 3670692"/>
              <a:gd name="connsiteX10" fmla="*/ 224749 w 3850246"/>
              <a:gd name="connsiteY10" fmla="*/ 2704197 h 3670692"/>
              <a:gd name="connsiteX11" fmla="*/ 7387 w 3850246"/>
              <a:gd name="connsiteY11" fmla="*/ 1888803 h 3670692"/>
              <a:gd name="connsiteX0" fmla="*/ 7387 w 3850246"/>
              <a:gd name="connsiteY0" fmla="*/ 1883103 h 3664992"/>
              <a:gd name="connsiteX1" fmla="*/ 542428 w 3850246"/>
              <a:gd name="connsiteY1" fmla="*/ 730757 h 3664992"/>
              <a:gd name="connsiteX2" fmla="*/ 1255060 w 3850246"/>
              <a:gd name="connsiteY2" fmla="*/ 39592 h 3664992"/>
              <a:gd name="connsiteX3" fmla="*/ 2119583 w 3850246"/>
              <a:gd name="connsiteY3" fmla="*/ 85785 h 3664992"/>
              <a:gd name="connsiteX4" fmla="*/ 3133496 w 3850246"/>
              <a:gd name="connsiteY4" fmla="*/ 207553 h 3664992"/>
              <a:gd name="connsiteX5" fmla="*/ 3777798 w 3850246"/>
              <a:gd name="connsiteY5" fmla="*/ 931319 h 3664992"/>
              <a:gd name="connsiteX6" fmla="*/ 3735137 w 3850246"/>
              <a:gd name="connsiteY6" fmla="*/ 1683078 h 3664992"/>
              <a:gd name="connsiteX7" fmla="*/ 2919385 w 3850246"/>
              <a:gd name="connsiteY7" fmla="*/ 2176008 h 3664992"/>
              <a:gd name="connsiteX8" fmla="*/ 2264962 w 3850246"/>
              <a:gd name="connsiteY8" fmla="*/ 3626178 h 3664992"/>
              <a:gd name="connsiteX9" fmla="*/ 831174 w 3850246"/>
              <a:gd name="connsiteY9" fmla="*/ 3183512 h 3664992"/>
              <a:gd name="connsiteX10" fmla="*/ 224749 w 3850246"/>
              <a:gd name="connsiteY10" fmla="*/ 2698497 h 3664992"/>
              <a:gd name="connsiteX11" fmla="*/ 7387 w 3850246"/>
              <a:gd name="connsiteY11" fmla="*/ 1883103 h 3664992"/>
              <a:gd name="connsiteX0" fmla="*/ 7387 w 3850246"/>
              <a:gd name="connsiteY0" fmla="*/ 1884844 h 3666733"/>
              <a:gd name="connsiteX1" fmla="*/ 542428 w 3850246"/>
              <a:gd name="connsiteY1" fmla="*/ 732498 h 3666733"/>
              <a:gd name="connsiteX2" fmla="*/ 1255060 w 3850246"/>
              <a:gd name="connsiteY2" fmla="*/ 41333 h 3666733"/>
              <a:gd name="connsiteX3" fmla="*/ 2119583 w 3850246"/>
              <a:gd name="connsiteY3" fmla="*/ 87526 h 3666733"/>
              <a:gd name="connsiteX4" fmla="*/ 3133496 w 3850246"/>
              <a:gd name="connsiteY4" fmla="*/ 209294 h 3666733"/>
              <a:gd name="connsiteX5" fmla="*/ 3777798 w 3850246"/>
              <a:gd name="connsiteY5" fmla="*/ 933060 h 3666733"/>
              <a:gd name="connsiteX6" fmla="*/ 3735137 w 3850246"/>
              <a:gd name="connsiteY6" fmla="*/ 1684819 h 3666733"/>
              <a:gd name="connsiteX7" fmla="*/ 2919385 w 3850246"/>
              <a:gd name="connsiteY7" fmla="*/ 2177749 h 3666733"/>
              <a:gd name="connsiteX8" fmla="*/ 2264962 w 3850246"/>
              <a:gd name="connsiteY8" fmla="*/ 3627919 h 3666733"/>
              <a:gd name="connsiteX9" fmla="*/ 831174 w 3850246"/>
              <a:gd name="connsiteY9" fmla="*/ 3185253 h 3666733"/>
              <a:gd name="connsiteX10" fmla="*/ 224749 w 3850246"/>
              <a:gd name="connsiteY10" fmla="*/ 2700238 h 3666733"/>
              <a:gd name="connsiteX11" fmla="*/ 7387 w 3850246"/>
              <a:gd name="connsiteY11" fmla="*/ 1884844 h 3666733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2919385 w 3850246"/>
              <a:gd name="connsiteY7" fmla="*/ 2179610 h 3668594"/>
              <a:gd name="connsiteX8" fmla="*/ 2264962 w 3850246"/>
              <a:gd name="connsiteY8" fmla="*/ 3629780 h 3668594"/>
              <a:gd name="connsiteX9" fmla="*/ 831174 w 3850246"/>
              <a:gd name="connsiteY9" fmla="*/ 3187114 h 3668594"/>
              <a:gd name="connsiteX10" fmla="*/ 224749 w 3850246"/>
              <a:gd name="connsiteY10" fmla="*/ 2702099 h 3668594"/>
              <a:gd name="connsiteX11" fmla="*/ 7387 w 3850246"/>
              <a:gd name="connsiteY11" fmla="*/ 1886705 h 3668594"/>
              <a:gd name="connsiteX0" fmla="*/ 7387 w 3850246"/>
              <a:gd name="connsiteY0" fmla="*/ 1886705 h 3668594"/>
              <a:gd name="connsiteX1" fmla="*/ 542428 w 3850246"/>
              <a:gd name="connsiteY1" fmla="*/ 734359 h 3668594"/>
              <a:gd name="connsiteX2" fmla="*/ 1255060 w 3850246"/>
              <a:gd name="connsiteY2" fmla="*/ 43194 h 3668594"/>
              <a:gd name="connsiteX3" fmla="*/ 2119583 w 3850246"/>
              <a:gd name="connsiteY3" fmla="*/ 89387 h 3668594"/>
              <a:gd name="connsiteX4" fmla="*/ 3133496 w 3850246"/>
              <a:gd name="connsiteY4" fmla="*/ 211155 h 3668594"/>
              <a:gd name="connsiteX5" fmla="*/ 3777798 w 3850246"/>
              <a:gd name="connsiteY5" fmla="*/ 934921 h 3668594"/>
              <a:gd name="connsiteX6" fmla="*/ 3735137 w 3850246"/>
              <a:gd name="connsiteY6" fmla="*/ 1686680 h 3668594"/>
              <a:gd name="connsiteX7" fmla="*/ 3316749 w 3850246"/>
              <a:gd name="connsiteY7" fmla="*/ 2014915 h 3668594"/>
              <a:gd name="connsiteX8" fmla="*/ 2919385 w 3850246"/>
              <a:gd name="connsiteY8" fmla="*/ 2179610 h 3668594"/>
              <a:gd name="connsiteX9" fmla="*/ 2264962 w 3850246"/>
              <a:gd name="connsiteY9" fmla="*/ 3629780 h 3668594"/>
              <a:gd name="connsiteX10" fmla="*/ 831174 w 3850246"/>
              <a:gd name="connsiteY10" fmla="*/ 3187114 h 3668594"/>
              <a:gd name="connsiteX11" fmla="*/ 224749 w 3850246"/>
              <a:gd name="connsiteY11" fmla="*/ 2702099 h 3668594"/>
              <a:gd name="connsiteX12" fmla="*/ 7387 w 3850246"/>
              <a:gd name="connsiteY12" fmla="*/ 1886705 h 3668594"/>
              <a:gd name="connsiteX0" fmla="*/ 7387 w 3779683"/>
              <a:gd name="connsiteY0" fmla="*/ 1886705 h 3668594"/>
              <a:gd name="connsiteX1" fmla="*/ 542428 w 3779683"/>
              <a:gd name="connsiteY1" fmla="*/ 734359 h 3668594"/>
              <a:gd name="connsiteX2" fmla="*/ 1255060 w 3779683"/>
              <a:gd name="connsiteY2" fmla="*/ 43194 h 3668594"/>
              <a:gd name="connsiteX3" fmla="*/ 2119583 w 3779683"/>
              <a:gd name="connsiteY3" fmla="*/ 89387 h 3668594"/>
              <a:gd name="connsiteX4" fmla="*/ 3133496 w 3779683"/>
              <a:gd name="connsiteY4" fmla="*/ 211155 h 3668594"/>
              <a:gd name="connsiteX5" fmla="*/ 3777798 w 3779683"/>
              <a:gd name="connsiteY5" fmla="*/ 934921 h 3668594"/>
              <a:gd name="connsiteX6" fmla="*/ 3316749 w 3779683"/>
              <a:gd name="connsiteY6" fmla="*/ 2014915 h 3668594"/>
              <a:gd name="connsiteX7" fmla="*/ 2919385 w 3779683"/>
              <a:gd name="connsiteY7" fmla="*/ 2179610 h 3668594"/>
              <a:gd name="connsiteX8" fmla="*/ 2264962 w 3779683"/>
              <a:gd name="connsiteY8" fmla="*/ 3629780 h 3668594"/>
              <a:gd name="connsiteX9" fmla="*/ 831174 w 3779683"/>
              <a:gd name="connsiteY9" fmla="*/ 3187114 h 3668594"/>
              <a:gd name="connsiteX10" fmla="*/ 224749 w 3779683"/>
              <a:gd name="connsiteY10" fmla="*/ 2702099 h 3668594"/>
              <a:gd name="connsiteX11" fmla="*/ 7387 w 3779683"/>
              <a:gd name="connsiteY11" fmla="*/ 1886705 h 3668594"/>
              <a:gd name="connsiteX0" fmla="*/ 7387 w 3331228"/>
              <a:gd name="connsiteY0" fmla="*/ 1886705 h 3668594"/>
              <a:gd name="connsiteX1" fmla="*/ 542428 w 3331228"/>
              <a:gd name="connsiteY1" fmla="*/ 734359 h 3668594"/>
              <a:gd name="connsiteX2" fmla="*/ 1255060 w 3331228"/>
              <a:gd name="connsiteY2" fmla="*/ 43194 h 3668594"/>
              <a:gd name="connsiteX3" fmla="*/ 2119583 w 3331228"/>
              <a:gd name="connsiteY3" fmla="*/ 89387 h 3668594"/>
              <a:gd name="connsiteX4" fmla="*/ 3133496 w 3331228"/>
              <a:gd name="connsiteY4" fmla="*/ 211155 h 3668594"/>
              <a:gd name="connsiteX5" fmla="*/ 3316749 w 3331228"/>
              <a:gd name="connsiteY5" fmla="*/ 2014915 h 3668594"/>
              <a:gd name="connsiteX6" fmla="*/ 2919385 w 3331228"/>
              <a:gd name="connsiteY6" fmla="*/ 2179610 h 3668594"/>
              <a:gd name="connsiteX7" fmla="*/ 2264962 w 3331228"/>
              <a:gd name="connsiteY7" fmla="*/ 3629780 h 3668594"/>
              <a:gd name="connsiteX8" fmla="*/ 831174 w 3331228"/>
              <a:gd name="connsiteY8" fmla="*/ 3187114 h 3668594"/>
              <a:gd name="connsiteX9" fmla="*/ 224749 w 3331228"/>
              <a:gd name="connsiteY9" fmla="*/ 2702099 h 3668594"/>
              <a:gd name="connsiteX10" fmla="*/ 7387 w 3331228"/>
              <a:gd name="connsiteY10" fmla="*/ 1886705 h 3668594"/>
              <a:gd name="connsiteX0" fmla="*/ 7387 w 3320309"/>
              <a:gd name="connsiteY0" fmla="*/ 1881316 h 3663205"/>
              <a:gd name="connsiteX1" fmla="*/ 542428 w 3320309"/>
              <a:gd name="connsiteY1" fmla="*/ 728970 h 3663205"/>
              <a:gd name="connsiteX2" fmla="*/ 1255060 w 3320309"/>
              <a:gd name="connsiteY2" fmla="*/ 37805 h 3663205"/>
              <a:gd name="connsiteX3" fmla="*/ 2119583 w 3320309"/>
              <a:gd name="connsiteY3" fmla="*/ 83998 h 3663205"/>
              <a:gd name="connsiteX4" fmla="*/ 2913381 w 3320309"/>
              <a:gd name="connsiteY4" fmla="*/ 142876 h 3663205"/>
              <a:gd name="connsiteX5" fmla="*/ 3316749 w 3320309"/>
              <a:gd name="connsiteY5" fmla="*/ 2009526 h 3663205"/>
              <a:gd name="connsiteX6" fmla="*/ 2919385 w 3320309"/>
              <a:gd name="connsiteY6" fmla="*/ 2174221 h 3663205"/>
              <a:gd name="connsiteX7" fmla="*/ 2264962 w 3320309"/>
              <a:gd name="connsiteY7" fmla="*/ 3624391 h 3663205"/>
              <a:gd name="connsiteX8" fmla="*/ 831174 w 3320309"/>
              <a:gd name="connsiteY8" fmla="*/ 3181725 h 3663205"/>
              <a:gd name="connsiteX9" fmla="*/ 224749 w 3320309"/>
              <a:gd name="connsiteY9" fmla="*/ 2696710 h 3663205"/>
              <a:gd name="connsiteX10" fmla="*/ 7387 w 3320309"/>
              <a:gd name="connsiteY10" fmla="*/ 1881316 h 3663205"/>
              <a:gd name="connsiteX0" fmla="*/ 7387 w 3004532"/>
              <a:gd name="connsiteY0" fmla="*/ 1881316 h 3663205"/>
              <a:gd name="connsiteX1" fmla="*/ 542428 w 3004532"/>
              <a:gd name="connsiteY1" fmla="*/ 728970 h 3663205"/>
              <a:gd name="connsiteX2" fmla="*/ 1255060 w 3004532"/>
              <a:gd name="connsiteY2" fmla="*/ 37805 h 3663205"/>
              <a:gd name="connsiteX3" fmla="*/ 2119583 w 3004532"/>
              <a:gd name="connsiteY3" fmla="*/ 83998 h 3663205"/>
              <a:gd name="connsiteX4" fmla="*/ 2913381 w 3004532"/>
              <a:gd name="connsiteY4" fmla="*/ 142876 h 3663205"/>
              <a:gd name="connsiteX5" fmla="*/ 2892241 w 3004532"/>
              <a:gd name="connsiteY5" fmla="*/ 1875885 h 3663205"/>
              <a:gd name="connsiteX6" fmla="*/ 2919385 w 3004532"/>
              <a:gd name="connsiteY6" fmla="*/ 2174221 h 3663205"/>
              <a:gd name="connsiteX7" fmla="*/ 2264962 w 3004532"/>
              <a:gd name="connsiteY7" fmla="*/ 3624391 h 3663205"/>
              <a:gd name="connsiteX8" fmla="*/ 831174 w 3004532"/>
              <a:gd name="connsiteY8" fmla="*/ 3181725 h 3663205"/>
              <a:gd name="connsiteX9" fmla="*/ 224749 w 3004532"/>
              <a:gd name="connsiteY9" fmla="*/ 2696710 h 3663205"/>
              <a:gd name="connsiteX10" fmla="*/ 7387 w 3004532"/>
              <a:gd name="connsiteY10" fmla="*/ 1881316 h 3663205"/>
              <a:gd name="connsiteX0" fmla="*/ 7387 w 2971847"/>
              <a:gd name="connsiteY0" fmla="*/ 1880889 h 3662778"/>
              <a:gd name="connsiteX1" fmla="*/ 542428 w 2971847"/>
              <a:gd name="connsiteY1" fmla="*/ 728543 h 3662778"/>
              <a:gd name="connsiteX2" fmla="*/ 1255060 w 2971847"/>
              <a:gd name="connsiteY2" fmla="*/ 37378 h 3662778"/>
              <a:gd name="connsiteX3" fmla="*/ 2119583 w 2971847"/>
              <a:gd name="connsiteY3" fmla="*/ 83571 h 3662778"/>
              <a:gd name="connsiteX4" fmla="*/ 2866214 w 2971847"/>
              <a:gd name="connsiteY4" fmla="*/ 126726 h 3662778"/>
              <a:gd name="connsiteX5" fmla="*/ 2892241 w 2971847"/>
              <a:gd name="connsiteY5" fmla="*/ 1875458 h 3662778"/>
              <a:gd name="connsiteX6" fmla="*/ 2919385 w 2971847"/>
              <a:gd name="connsiteY6" fmla="*/ 2173794 h 3662778"/>
              <a:gd name="connsiteX7" fmla="*/ 2264962 w 2971847"/>
              <a:gd name="connsiteY7" fmla="*/ 3623964 h 3662778"/>
              <a:gd name="connsiteX8" fmla="*/ 831174 w 2971847"/>
              <a:gd name="connsiteY8" fmla="*/ 3181298 h 3662778"/>
              <a:gd name="connsiteX9" fmla="*/ 224749 w 2971847"/>
              <a:gd name="connsiteY9" fmla="*/ 2696283 h 3662778"/>
              <a:gd name="connsiteX10" fmla="*/ 7387 w 2971847"/>
              <a:gd name="connsiteY10" fmla="*/ 1880889 h 3662778"/>
              <a:gd name="connsiteX0" fmla="*/ 7387 w 2971556"/>
              <a:gd name="connsiteY0" fmla="*/ 1880889 h 3662778"/>
              <a:gd name="connsiteX1" fmla="*/ 542428 w 2971556"/>
              <a:gd name="connsiteY1" fmla="*/ 728543 h 3662778"/>
              <a:gd name="connsiteX2" fmla="*/ 1255060 w 2971556"/>
              <a:gd name="connsiteY2" fmla="*/ 37378 h 3662778"/>
              <a:gd name="connsiteX3" fmla="*/ 2119583 w 2971556"/>
              <a:gd name="connsiteY3" fmla="*/ 83571 h 3662778"/>
              <a:gd name="connsiteX4" fmla="*/ 2866214 w 2971556"/>
              <a:gd name="connsiteY4" fmla="*/ 126726 h 3662778"/>
              <a:gd name="connsiteX5" fmla="*/ 2892241 w 2971556"/>
              <a:gd name="connsiteY5" fmla="*/ 1875458 h 3662778"/>
              <a:gd name="connsiteX6" fmla="*/ 2919385 w 2971556"/>
              <a:gd name="connsiteY6" fmla="*/ 2173794 h 3662778"/>
              <a:gd name="connsiteX7" fmla="*/ 2264962 w 2971556"/>
              <a:gd name="connsiteY7" fmla="*/ 3623964 h 3662778"/>
              <a:gd name="connsiteX8" fmla="*/ 831174 w 2971556"/>
              <a:gd name="connsiteY8" fmla="*/ 3181298 h 3662778"/>
              <a:gd name="connsiteX9" fmla="*/ 224749 w 2971556"/>
              <a:gd name="connsiteY9" fmla="*/ 2696283 h 3662778"/>
              <a:gd name="connsiteX10" fmla="*/ 7387 w 2971556"/>
              <a:gd name="connsiteY10" fmla="*/ 1880889 h 3662778"/>
              <a:gd name="connsiteX0" fmla="*/ 7387 w 2961708"/>
              <a:gd name="connsiteY0" fmla="*/ 1880889 h 3662778"/>
              <a:gd name="connsiteX1" fmla="*/ 542428 w 2961708"/>
              <a:gd name="connsiteY1" fmla="*/ 728543 h 3662778"/>
              <a:gd name="connsiteX2" fmla="*/ 1255060 w 2961708"/>
              <a:gd name="connsiteY2" fmla="*/ 37378 h 3662778"/>
              <a:gd name="connsiteX3" fmla="*/ 2119583 w 2961708"/>
              <a:gd name="connsiteY3" fmla="*/ 83571 h 3662778"/>
              <a:gd name="connsiteX4" fmla="*/ 2866214 w 2961708"/>
              <a:gd name="connsiteY4" fmla="*/ 126726 h 3662778"/>
              <a:gd name="connsiteX5" fmla="*/ 2790044 w 2961708"/>
              <a:gd name="connsiteY5" fmla="*/ 1867597 h 3662778"/>
              <a:gd name="connsiteX6" fmla="*/ 2919385 w 2961708"/>
              <a:gd name="connsiteY6" fmla="*/ 2173794 h 3662778"/>
              <a:gd name="connsiteX7" fmla="*/ 2264962 w 2961708"/>
              <a:gd name="connsiteY7" fmla="*/ 3623964 h 3662778"/>
              <a:gd name="connsiteX8" fmla="*/ 831174 w 2961708"/>
              <a:gd name="connsiteY8" fmla="*/ 3181298 h 3662778"/>
              <a:gd name="connsiteX9" fmla="*/ 224749 w 2961708"/>
              <a:gd name="connsiteY9" fmla="*/ 2696283 h 3662778"/>
              <a:gd name="connsiteX10" fmla="*/ 7387 w 2961708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69743"/>
              <a:gd name="connsiteY0" fmla="*/ 1880889 h 3662778"/>
              <a:gd name="connsiteX1" fmla="*/ 542428 w 2969743"/>
              <a:gd name="connsiteY1" fmla="*/ 728543 h 3662778"/>
              <a:gd name="connsiteX2" fmla="*/ 1255060 w 2969743"/>
              <a:gd name="connsiteY2" fmla="*/ 37378 h 3662778"/>
              <a:gd name="connsiteX3" fmla="*/ 2119583 w 2969743"/>
              <a:gd name="connsiteY3" fmla="*/ 83571 h 3662778"/>
              <a:gd name="connsiteX4" fmla="*/ 2866214 w 2969743"/>
              <a:gd name="connsiteY4" fmla="*/ 126726 h 3662778"/>
              <a:gd name="connsiteX5" fmla="*/ 2876519 w 2969743"/>
              <a:gd name="connsiteY5" fmla="*/ 1875458 h 3662778"/>
              <a:gd name="connsiteX6" fmla="*/ 2919385 w 2969743"/>
              <a:gd name="connsiteY6" fmla="*/ 2173794 h 3662778"/>
              <a:gd name="connsiteX7" fmla="*/ 2264962 w 2969743"/>
              <a:gd name="connsiteY7" fmla="*/ 3623964 h 3662778"/>
              <a:gd name="connsiteX8" fmla="*/ 831174 w 2969743"/>
              <a:gd name="connsiteY8" fmla="*/ 3181298 h 3662778"/>
              <a:gd name="connsiteX9" fmla="*/ 224749 w 2969743"/>
              <a:gd name="connsiteY9" fmla="*/ 2696283 h 3662778"/>
              <a:gd name="connsiteX10" fmla="*/ 7387 w 2969743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919385"/>
              <a:gd name="connsiteY0" fmla="*/ 1880889 h 3662778"/>
              <a:gd name="connsiteX1" fmla="*/ 542428 w 2919385"/>
              <a:gd name="connsiteY1" fmla="*/ 728543 h 3662778"/>
              <a:gd name="connsiteX2" fmla="*/ 1255060 w 2919385"/>
              <a:gd name="connsiteY2" fmla="*/ 37378 h 3662778"/>
              <a:gd name="connsiteX3" fmla="*/ 2119583 w 2919385"/>
              <a:gd name="connsiteY3" fmla="*/ 83571 h 3662778"/>
              <a:gd name="connsiteX4" fmla="*/ 2866214 w 2919385"/>
              <a:gd name="connsiteY4" fmla="*/ 126726 h 3662778"/>
              <a:gd name="connsiteX5" fmla="*/ 2876519 w 2919385"/>
              <a:gd name="connsiteY5" fmla="*/ 1875458 h 3662778"/>
              <a:gd name="connsiteX6" fmla="*/ 2919385 w 2919385"/>
              <a:gd name="connsiteY6" fmla="*/ 2173794 h 3662778"/>
              <a:gd name="connsiteX7" fmla="*/ 2264962 w 2919385"/>
              <a:gd name="connsiteY7" fmla="*/ 3623964 h 3662778"/>
              <a:gd name="connsiteX8" fmla="*/ 831174 w 2919385"/>
              <a:gd name="connsiteY8" fmla="*/ 3181298 h 3662778"/>
              <a:gd name="connsiteX9" fmla="*/ 224749 w 2919385"/>
              <a:gd name="connsiteY9" fmla="*/ 2696283 h 3662778"/>
              <a:gd name="connsiteX10" fmla="*/ 7387 w 2919385"/>
              <a:gd name="connsiteY10" fmla="*/ 1880889 h 3662778"/>
              <a:gd name="connsiteX0" fmla="*/ 7387 w 2887941"/>
              <a:gd name="connsiteY0" fmla="*/ 1880889 h 3660251"/>
              <a:gd name="connsiteX1" fmla="*/ 542428 w 2887941"/>
              <a:gd name="connsiteY1" fmla="*/ 728543 h 3660251"/>
              <a:gd name="connsiteX2" fmla="*/ 1255060 w 2887941"/>
              <a:gd name="connsiteY2" fmla="*/ 37378 h 3660251"/>
              <a:gd name="connsiteX3" fmla="*/ 2119583 w 2887941"/>
              <a:gd name="connsiteY3" fmla="*/ 83571 h 3660251"/>
              <a:gd name="connsiteX4" fmla="*/ 2866214 w 2887941"/>
              <a:gd name="connsiteY4" fmla="*/ 126726 h 3660251"/>
              <a:gd name="connsiteX5" fmla="*/ 2876519 w 2887941"/>
              <a:gd name="connsiteY5" fmla="*/ 1875458 h 3660251"/>
              <a:gd name="connsiteX6" fmla="*/ 2887941 w 2887941"/>
              <a:gd name="connsiteY6" fmla="*/ 2181655 h 3660251"/>
              <a:gd name="connsiteX7" fmla="*/ 2264962 w 2887941"/>
              <a:gd name="connsiteY7" fmla="*/ 3623964 h 3660251"/>
              <a:gd name="connsiteX8" fmla="*/ 831174 w 2887941"/>
              <a:gd name="connsiteY8" fmla="*/ 3181298 h 3660251"/>
              <a:gd name="connsiteX9" fmla="*/ 224749 w 2887941"/>
              <a:gd name="connsiteY9" fmla="*/ 2696283 h 3660251"/>
              <a:gd name="connsiteX10" fmla="*/ 7387 w 2887941"/>
              <a:gd name="connsiteY10" fmla="*/ 1880889 h 3660251"/>
              <a:gd name="connsiteX0" fmla="*/ 7387 w 2876519"/>
              <a:gd name="connsiteY0" fmla="*/ 1880889 h 3660578"/>
              <a:gd name="connsiteX1" fmla="*/ 542428 w 2876519"/>
              <a:gd name="connsiteY1" fmla="*/ 728543 h 3660578"/>
              <a:gd name="connsiteX2" fmla="*/ 1255060 w 2876519"/>
              <a:gd name="connsiteY2" fmla="*/ 37378 h 3660578"/>
              <a:gd name="connsiteX3" fmla="*/ 2119583 w 2876519"/>
              <a:gd name="connsiteY3" fmla="*/ 83571 h 3660578"/>
              <a:gd name="connsiteX4" fmla="*/ 2866214 w 2876519"/>
              <a:gd name="connsiteY4" fmla="*/ 126726 h 3660578"/>
              <a:gd name="connsiteX5" fmla="*/ 2876519 w 2876519"/>
              <a:gd name="connsiteY5" fmla="*/ 1875458 h 3660578"/>
              <a:gd name="connsiteX6" fmla="*/ 2851910 w 2876519"/>
              <a:gd name="connsiteY6" fmla="*/ 2175650 h 3660578"/>
              <a:gd name="connsiteX7" fmla="*/ 2264962 w 2876519"/>
              <a:gd name="connsiteY7" fmla="*/ 3623964 h 3660578"/>
              <a:gd name="connsiteX8" fmla="*/ 831174 w 2876519"/>
              <a:gd name="connsiteY8" fmla="*/ 3181298 h 3660578"/>
              <a:gd name="connsiteX9" fmla="*/ 224749 w 2876519"/>
              <a:gd name="connsiteY9" fmla="*/ 2696283 h 3660578"/>
              <a:gd name="connsiteX10" fmla="*/ 7387 w 2876519"/>
              <a:gd name="connsiteY10" fmla="*/ 1880889 h 366057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76519"/>
              <a:gd name="connsiteY0" fmla="*/ 1880889 h 3661238"/>
              <a:gd name="connsiteX1" fmla="*/ 542428 w 2876519"/>
              <a:gd name="connsiteY1" fmla="*/ 728543 h 3661238"/>
              <a:gd name="connsiteX2" fmla="*/ 1255060 w 2876519"/>
              <a:gd name="connsiteY2" fmla="*/ 37378 h 3661238"/>
              <a:gd name="connsiteX3" fmla="*/ 2119583 w 2876519"/>
              <a:gd name="connsiteY3" fmla="*/ 83571 h 3661238"/>
              <a:gd name="connsiteX4" fmla="*/ 2866214 w 2876519"/>
              <a:gd name="connsiteY4" fmla="*/ 126726 h 3661238"/>
              <a:gd name="connsiteX5" fmla="*/ 2876519 w 2876519"/>
              <a:gd name="connsiteY5" fmla="*/ 1875458 h 3661238"/>
              <a:gd name="connsiteX6" fmla="*/ 2875931 w 2876519"/>
              <a:gd name="connsiteY6" fmla="*/ 2163639 h 3661238"/>
              <a:gd name="connsiteX7" fmla="*/ 2264962 w 2876519"/>
              <a:gd name="connsiteY7" fmla="*/ 3623964 h 3661238"/>
              <a:gd name="connsiteX8" fmla="*/ 831174 w 2876519"/>
              <a:gd name="connsiteY8" fmla="*/ 3181298 h 3661238"/>
              <a:gd name="connsiteX9" fmla="*/ 224749 w 2876519"/>
              <a:gd name="connsiteY9" fmla="*/ 2696283 h 3661238"/>
              <a:gd name="connsiteX10" fmla="*/ 7387 w 2876519"/>
              <a:gd name="connsiteY10" fmla="*/ 1880889 h 3661238"/>
              <a:gd name="connsiteX0" fmla="*/ 7387 w 2876519"/>
              <a:gd name="connsiteY0" fmla="*/ 1880889 h 3661236"/>
              <a:gd name="connsiteX1" fmla="*/ 542428 w 2876519"/>
              <a:gd name="connsiteY1" fmla="*/ 728543 h 3661236"/>
              <a:gd name="connsiteX2" fmla="*/ 1255060 w 2876519"/>
              <a:gd name="connsiteY2" fmla="*/ 37378 h 3661236"/>
              <a:gd name="connsiteX3" fmla="*/ 2119583 w 2876519"/>
              <a:gd name="connsiteY3" fmla="*/ 83571 h 3661236"/>
              <a:gd name="connsiteX4" fmla="*/ 2866214 w 2876519"/>
              <a:gd name="connsiteY4" fmla="*/ 126726 h 3661236"/>
              <a:gd name="connsiteX5" fmla="*/ 2876519 w 2876519"/>
              <a:gd name="connsiteY5" fmla="*/ 1875458 h 3661236"/>
              <a:gd name="connsiteX6" fmla="*/ 2875931 w 2876519"/>
              <a:gd name="connsiteY6" fmla="*/ 2163639 h 3661236"/>
              <a:gd name="connsiteX7" fmla="*/ 2264962 w 2876519"/>
              <a:gd name="connsiteY7" fmla="*/ 3623964 h 3661236"/>
              <a:gd name="connsiteX8" fmla="*/ 831174 w 2876519"/>
              <a:gd name="connsiteY8" fmla="*/ 3181298 h 3661236"/>
              <a:gd name="connsiteX9" fmla="*/ 224749 w 2876519"/>
              <a:gd name="connsiteY9" fmla="*/ 2696283 h 3661236"/>
              <a:gd name="connsiteX10" fmla="*/ 7387 w 2876519"/>
              <a:gd name="connsiteY10" fmla="*/ 1880889 h 3661236"/>
              <a:gd name="connsiteX0" fmla="*/ 7387 w 2884230"/>
              <a:gd name="connsiteY0" fmla="*/ 1881050 h 3661399"/>
              <a:gd name="connsiteX1" fmla="*/ 542428 w 2884230"/>
              <a:gd name="connsiteY1" fmla="*/ 728704 h 3661399"/>
              <a:gd name="connsiteX2" fmla="*/ 1255060 w 2884230"/>
              <a:gd name="connsiteY2" fmla="*/ 37539 h 3661399"/>
              <a:gd name="connsiteX3" fmla="*/ 2119583 w 2884230"/>
              <a:gd name="connsiteY3" fmla="*/ 83732 h 3661399"/>
              <a:gd name="connsiteX4" fmla="*/ 2884230 w 2884230"/>
              <a:gd name="connsiteY4" fmla="*/ 132892 h 3661399"/>
              <a:gd name="connsiteX5" fmla="*/ 2876519 w 2884230"/>
              <a:gd name="connsiteY5" fmla="*/ 1875619 h 3661399"/>
              <a:gd name="connsiteX6" fmla="*/ 2875931 w 2884230"/>
              <a:gd name="connsiteY6" fmla="*/ 2163800 h 3661399"/>
              <a:gd name="connsiteX7" fmla="*/ 2264962 w 2884230"/>
              <a:gd name="connsiteY7" fmla="*/ 3624125 h 3661399"/>
              <a:gd name="connsiteX8" fmla="*/ 831174 w 2884230"/>
              <a:gd name="connsiteY8" fmla="*/ 3181459 h 3661399"/>
              <a:gd name="connsiteX9" fmla="*/ 224749 w 2884230"/>
              <a:gd name="connsiteY9" fmla="*/ 2696444 h 3661399"/>
              <a:gd name="connsiteX10" fmla="*/ 7387 w 2884230"/>
              <a:gd name="connsiteY10" fmla="*/ 1881050 h 3661399"/>
              <a:gd name="connsiteX0" fmla="*/ 7387 w 2902245"/>
              <a:gd name="connsiteY0" fmla="*/ 1881377 h 3661724"/>
              <a:gd name="connsiteX1" fmla="*/ 542428 w 2902245"/>
              <a:gd name="connsiteY1" fmla="*/ 729031 h 3661724"/>
              <a:gd name="connsiteX2" fmla="*/ 1255060 w 2902245"/>
              <a:gd name="connsiteY2" fmla="*/ 37866 h 3661724"/>
              <a:gd name="connsiteX3" fmla="*/ 2119583 w 2902245"/>
              <a:gd name="connsiteY3" fmla="*/ 84059 h 3661724"/>
              <a:gd name="connsiteX4" fmla="*/ 2902245 w 2902245"/>
              <a:gd name="connsiteY4" fmla="*/ 145229 h 3661724"/>
              <a:gd name="connsiteX5" fmla="*/ 2876519 w 2902245"/>
              <a:gd name="connsiteY5" fmla="*/ 1875946 h 3661724"/>
              <a:gd name="connsiteX6" fmla="*/ 2875931 w 2902245"/>
              <a:gd name="connsiteY6" fmla="*/ 2164127 h 3661724"/>
              <a:gd name="connsiteX7" fmla="*/ 2264962 w 2902245"/>
              <a:gd name="connsiteY7" fmla="*/ 3624452 h 3661724"/>
              <a:gd name="connsiteX8" fmla="*/ 831174 w 2902245"/>
              <a:gd name="connsiteY8" fmla="*/ 3181786 h 3661724"/>
              <a:gd name="connsiteX9" fmla="*/ 224749 w 2902245"/>
              <a:gd name="connsiteY9" fmla="*/ 2696771 h 3661724"/>
              <a:gd name="connsiteX10" fmla="*/ 7387 w 2902245"/>
              <a:gd name="connsiteY10" fmla="*/ 1881377 h 3661724"/>
              <a:gd name="connsiteX0" fmla="*/ 7387 w 2884230"/>
              <a:gd name="connsiteY0" fmla="*/ 1881052 h 3661401"/>
              <a:gd name="connsiteX1" fmla="*/ 542428 w 2884230"/>
              <a:gd name="connsiteY1" fmla="*/ 728706 h 3661401"/>
              <a:gd name="connsiteX2" fmla="*/ 1255060 w 2884230"/>
              <a:gd name="connsiteY2" fmla="*/ 37541 h 3661401"/>
              <a:gd name="connsiteX3" fmla="*/ 2119583 w 2884230"/>
              <a:gd name="connsiteY3" fmla="*/ 83734 h 3661401"/>
              <a:gd name="connsiteX4" fmla="*/ 2884230 w 2884230"/>
              <a:gd name="connsiteY4" fmla="*/ 132894 h 3661401"/>
              <a:gd name="connsiteX5" fmla="*/ 2876519 w 2884230"/>
              <a:gd name="connsiteY5" fmla="*/ 1875621 h 3661401"/>
              <a:gd name="connsiteX6" fmla="*/ 2875931 w 2884230"/>
              <a:gd name="connsiteY6" fmla="*/ 2163802 h 3661401"/>
              <a:gd name="connsiteX7" fmla="*/ 2264962 w 2884230"/>
              <a:gd name="connsiteY7" fmla="*/ 3624127 h 3661401"/>
              <a:gd name="connsiteX8" fmla="*/ 831174 w 2884230"/>
              <a:gd name="connsiteY8" fmla="*/ 3181461 h 3661401"/>
              <a:gd name="connsiteX9" fmla="*/ 224749 w 2884230"/>
              <a:gd name="connsiteY9" fmla="*/ 2696446 h 3661401"/>
              <a:gd name="connsiteX10" fmla="*/ 7387 w 2884230"/>
              <a:gd name="connsiteY10" fmla="*/ 1881052 h 3661401"/>
              <a:gd name="connsiteX0" fmla="*/ 7387 w 2884230"/>
              <a:gd name="connsiteY0" fmla="*/ 1881050 h 3661397"/>
              <a:gd name="connsiteX1" fmla="*/ 542428 w 2884230"/>
              <a:gd name="connsiteY1" fmla="*/ 728704 h 3661397"/>
              <a:gd name="connsiteX2" fmla="*/ 1255060 w 2884230"/>
              <a:gd name="connsiteY2" fmla="*/ 37539 h 3661397"/>
              <a:gd name="connsiteX3" fmla="*/ 2119583 w 2884230"/>
              <a:gd name="connsiteY3" fmla="*/ 83732 h 3661397"/>
              <a:gd name="connsiteX4" fmla="*/ 2884230 w 2884230"/>
              <a:gd name="connsiteY4" fmla="*/ 132892 h 3661397"/>
              <a:gd name="connsiteX5" fmla="*/ 2876519 w 2884230"/>
              <a:gd name="connsiteY5" fmla="*/ 1875619 h 3661397"/>
              <a:gd name="connsiteX6" fmla="*/ 2875931 w 2884230"/>
              <a:gd name="connsiteY6" fmla="*/ 2163800 h 3661397"/>
              <a:gd name="connsiteX7" fmla="*/ 2264962 w 2884230"/>
              <a:gd name="connsiteY7" fmla="*/ 3624125 h 3661397"/>
              <a:gd name="connsiteX8" fmla="*/ 831174 w 2884230"/>
              <a:gd name="connsiteY8" fmla="*/ 3181459 h 3661397"/>
              <a:gd name="connsiteX9" fmla="*/ 224749 w 2884230"/>
              <a:gd name="connsiteY9" fmla="*/ 2696444 h 3661397"/>
              <a:gd name="connsiteX10" fmla="*/ 7387 w 2884230"/>
              <a:gd name="connsiteY10" fmla="*/ 1881050 h 3661397"/>
              <a:gd name="connsiteX0" fmla="*/ 7387 w 2876519"/>
              <a:gd name="connsiteY0" fmla="*/ 1881878 h 3662227"/>
              <a:gd name="connsiteX1" fmla="*/ 542428 w 2876519"/>
              <a:gd name="connsiteY1" fmla="*/ 729532 h 3662227"/>
              <a:gd name="connsiteX2" fmla="*/ 1255060 w 2876519"/>
              <a:gd name="connsiteY2" fmla="*/ 38367 h 3662227"/>
              <a:gd name="connsiteX3" fmla="*/ 2119583 w 2876519"/>
              <a:gd name="connsiteY3" fmla="*/ 84560 h 3662227"/>
              <a:gd name="connsiteX4" fmla="*/ 2872220 w 2876519"/>
              <a:gd name="connsiteY4" fmla="*/ 163745 h 3662227"/>
              <a:gd name="connsiteX5" fmla="*/ 2876519 w 2876519"/>
              <a:gd name="connsiteY5" fmla="*/ 1876447 h 3662227"/>
              <a:gd name="connsiteX6" fmla="*/ 2875931 w 2876519"/>
              <a:gd name="connsiteY6" fmla="*/ 2164628 h 3662227"/>
              <a:gd name="connsiteX7" fmla="*/ 2264962 w 2876519"/>
              <a:gd name="connsiteY7" fmla="*/ 3624953 h 3662227"/>
              <a:gd name="connsiteX8" fmla="*/ 831174 w 2876519"/>
              <a:gd name="connsiteY8" fmla="*/ 3182287 h 3662227"/>
              <a:gd name="connsiteX9" fmla="*/ 224749 w 2876519"/>
              <a:gd name="connsiteY9" fmla="*/ 2697272 h 3662227"/>
              <a:gd name="connsiteX10" fmla="*/ 7387 w 2876519"/>
              <a:gd name="connsiteY10" fmla="*/ 1881878 h 3662227"/>
              <a:gd name="connsiteX0" fmla="*/ 7387 w 2876519"/>
              <a:gd name="connsiteY0" fmla="*/ 1885301 h 3665648"/>
              <a:gd name="connsiteX1" fmla="*/ 542428 w 2876519"/>
              <a:gd name="connsiteY1" fmla="*/ 732955 h 3665648"/>
              <a:gd name="connsiteX2" fmla="*/ 1255060 w 2876519"/>
              <a:gd name="connsiteY2" fmla="*/ 41790 h 3665648"/>
              <a:gd name="connsiteX3" fmla="*/ 2119583 w 2876519"/>
              <a:gd name="connsiteY3" fmla="*/ 87983 h 3665648"/>
              <a:gd name="connsiteX4" fmla="*/ 2830184 w 2876519"/>
              <a:gd name="connsiteY4" fmla="*/ 281266 h 3665648"/>
              <a:gd name="connsiteX5" fmla="*/ 2876519 w 2876519"/>
              <a:gd name="connsiteY5" fmla="*/ 1879870 h 3665648"/>
              <a:gd name="connsiteX6" fmla="*/ 2875931 w 2876519"/>
              <a:gd name="connsiteY6" fmla="*/ 2168051 h 3665648"/>
              <a:gd name="connsiteX7" fmla="*/ 2264962 w 2876519"/>
              <a:gd name="connsiteY7" fmla="*/ 3628376 h 3665648"/>
              <a:gd name="connsiteX8" fmla="*/ 831174 w 2876519"/>
              <a:gd name="connsiteY8" fmla="*/ 3185710 h 3665648"/>
              <a:gd name="connsiteX9" fmla="*/ 224749 w 2876519"/>
              <a:gd name="connsiteY9" fmla="*/ 2700695 h 3665648"/>
              <a:gd name="connsiteX10" fmla="*/ 7387 w 2876519"/>
              <a:gd name="connsiteY10" fmla="*/ 1885301 h 3665648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81214 h 3661561"/>
              <a:gd name="connsiteX1" fmla="*/ 542428 w 2890235"/>
              <a:gd name="connsiteY1" fmla="*/ 728868 h 3661561"/>
              <a:gd name="connsiteX2" fmla="*/ 1255060 w 2890235"/>
              <a:gd name="connsiteY2" fmla="*/ 37703 h 3661561"/>
              <a:gd name="connsiteX3" fmla="*/ 2119583 w 2890235"/>
              <a:gd name="connsiteY3" fmla="*/ 83896 h 3661561"/>
              <a:gd name="connsiteX4" fmla="*/ 2890235 w 2890235"/>
              <a:gd name="connsiteY4" fmla="*/ 139062 h 3661561"/>
              <a:gd name="connsiteX5" fmla="*/ 2876519 w 2890235"/>
              <a:gd name="connsiteY5" fmla="*/ 1875783 h 3661561"/>
              <a:gd name="connsiteX6" fmla="*/ 2875931 w 2890235"/>
              <a:gd name="connsiteY6" fmla="*/ 2163964 h 3661561"/>
              <a:gd name="connsiteX7" fmla="*/ 2264962 w 2890235"/>
              <a:gd name="connsiteY7" fmla="*/ 3624289 h 3661561"/>
              <a:gd name="connsiteX8" fmla="*/ 831174 w 2890235"/>
              <a:gd name="connsiteY8" fmla="*/ 3181623 h 3661561"/>
              <a:gd name="connsiteX9" fmla="*/ 224749 w 2890235"/>
              <a:gd name="connsiteY9" fmla="*/ 2696608 h 3661561"/>
              <a:gd name="connsiteX10" fmla="*/ 7387 w 2890235"/>
              <a:gd name="connsiteY10" fmla="*/ 1881214 h 3661561"/>
              <a:gd name="connsiteX0" fmla="*/ 7387 w 2890235"/>
              <a:gd name="connsiteY0" fmla="*/ 1881214 h 3661563"/>
              <a:gd name="connsiteX1" fmla="*/ 542428 w 2890235"/>
              <a:gd name="connsiteY1" fmla="*/ 728868 h 3661563"/>
              <a:gd name="connsiteX2" fmla="*/ 1255060 w 2890235"/>
              <a:gd name="connsiteY2" fmla="*/ 37703 h 3661563"/>
              <a:gd name="connsiteX3" fmla="*/ 2119583 w 2890235"/>
              <a:gd name="connsiteY3" fmla="*/ 83896 h 3661563"/>
              <a:gd name="connsiteX4" fmla="*/ 2890235 w 2890235"/>
              <a:gd name="connsiteY4" fmla="*/ 139062 h 3661563"/>
              <a:gd name="connsiteX5" fmla="*/ 2876519 w 2890235"/>
              <a:gd name="connsiteY5" fmla="*/ 1875783 h 3661563"/>
              <a:gd name="connsiteX6" fmla="*/ 2875931 w 2890235"/>
              <a:gd name="connsiteY6" fmla="*/ 2163964 h 3661563"/>
              <a:gd name="connsiteX7" fmla="*/ 2264962 w 2890235"/>
              <a:gd name="connsiteY7" fmla="*/ 3624289 h 3661563"/>
              <a:gd name="connsiteX8" fmla="*/ 831174 w 2890235"/>
              <a:gd name="connsiteY8" fmla="*/ 3181623 h 3661563"/>
              <a:gd name="connsiteX9" fmla="*/ 224749 w 2890235"/>
              <a:gd name="connsiteY9" fmla="*/ 2696608 h 3661563"/>
              <a:gd name="connsiteX10" fmla="*/ 7387 w 2890235"/>
              <a:gd name="connsiteY10" fmla="*/ 1881214 h 3661563"/>
              <a:gd name="connsiteX0" fmla="*/ 7387 w 2890235"/>
              <a:gd name="connsiteY0" fmla="*/ 1870745 h 3651092"/>
              <a:gd name="connsiteX1" fmla="*/ 542428 w 2890235"/>
              <a:gd name="connsiteY1" fmla="*/ 718399 h 3651092"/>
              <a:gd name="connsiteX2" fmla="*/ 1255060 w 2890235"/>
              <a:gd name="connsiteY2" fmla="*/ 27234 h 3651092"/>
              <a:gd name="connsiteX3" fmla="*/ 2101567 w 2890235"/>
              <a:gd name="connsiteY3" fmla="*/ 151493 h 3651092"/>
              <a:gd name="connsiteX4" fmla="*/ 2890235 w 2890235"/>
              <a:gd name="connsiteY4" fmla="*/ 128593 h 3651092"/>
              <a:gd name="connsiteX5" fmla="*/ 2876519 w 2890235"/>
              <a:gd name="connsiteY5" fmla="*/ 1865314 h 3651092"/>
              <a:gd name="connsiteX6" fmla="*/ 2875931 w 2890235"/>
              <a:gd name="connsiteY6" fmla="*/ 2153495 h 3651092"/>
              <a:gd name="connsiteX7" fmla="*/ 2264962 w 2890235"/>
              <a:gd name="connsiteY7" fmla="*/ 3613820 h 3651092"/>
              <a:gd name="connsiteX8" fmla="*/ 831174 w 2890235"/>
              <a:gd name="connsiteY8" fmla="*/ 3171154 h 3651092"/>
              <a:gd name="connsiteX9" fmla="*/ 224749 w 2890235"/>
              <a:gd name="connsiteY9" fmla="*/ 2686139 h 3651092"/>
              <a:gd name="connsiteX10" fmla="*/ 7387 w 2890235"/>
              <a:gd name="connsiteY10" fmla="*/ 1870745 h 3651092"/>
              <a:gd name="connsiteX0" fmla="*/ 7387 w 2890235"/>
              <a:gd name="connsiteY0" fmla="*/ 1878155 h 3658504"/>
              <a:gd name="connsiteX1" fmla="*/ 542428 w 2890235"/>
              <a:gd name="connsiteY1" fmla="*/ 725809 h 3658504"/>
              <a:gd name="connsiteX2" fmla="*/ 1255060 w 2890235"/>
              <a:gd name="connsiteY2" fmla="*/ 34644 h 3658504"/>
              <a:gd name="connsiteX3" fmla="*/ 2143603 w 2890235"/>
              <a:gd name="connsiteY3" fmla="*/ 98852 h 3658504"/>
              <a:gd name="connsiteX4" fmla="*/ 2890235 w 2890235"/>
              <a:gd name="connsiteY4" fmla="*/ 136003 h 3658504"/>
              <a:gd name="connsiteX5" fmla="*/ 2876519 w 2890235"/>
              <a:gd name="connsiteY5" fmla="*/ 1872724 h 3658504"/>
              <a:gd name="connsiteX6" fmla="*/ 2875931 w 2890235"/>
              <a:gd name="connsiteY6" fmla="*/ 2160905 h 3658504"/>
              <a:gd name="connsiteX7" fmla="*/ 2264962 w 2890235"/>
              <a:gd name="connsiteY7" fmla="*/ 3621230 h 3658504"/>
              <a:gd name="connsiteX8" fmla="*/ 831174 w 2890235"/>
              <a:gd name="connsiteY8" fmla="*/ 3178564 h 3658504"/>
              <a:gd name="connsiteX9" fmla="*/ 224749 w 2890235"/>
              <a:gd name="connsiteY9" fmla="*/ 2693549 h 3658504"/>
              <a:gd name="connsiteX10" fmla="*/ 7387 w 2890235"/>
              <a:gd name="connsiteY10" fmla="*/ 1878155 h 3658504"/>
              <a:gd name="connsiteX0" fmla="*/ 7387 w 2890235"/>
              <a:gd name="connsiteY0" fmla="*/ 1878157 h 3658504"/>
              <a:gd name="connsiteX1" fmla="*/ 542428 w 2890235"/>
              <a:gd name="connsiteY1" fmla="*/ 725811 h 3658504"/>
              <a:gd name="connsiteX2" fmla="*/ 1255060 w 2890235"/>
              <a:gd name="connsiteY2" fmla="*/ 34646 h 3658504"/>
              <a:gd name="connsiteX3" fmla="*/ 2143603 w 2890235"/>
              <a:gd name="connsiteY3" fmla="*/ 98854 h 3658504"/>
              <a:gd name="connsiteX4" fmla="*/ 2890235 w 2890235"/>
              <a:gd name="connsiteY4" fmla="*/ 136005 h 3658504"/>
              <a:gd name="connsiteX5" fmla="*/ 2876519 w 2890235"/>
              <a:gd name="connsiteY5" fmla="*/ 1872726 h 3658504"/>
              <a:gd name="connsiteX6" fmla="*/ 2875931 w 2890235"/>
              <a:gd name="connsiteY6" fmla="*/ 2160908 h 3658504"/>
              <a:gd name="connsiteX7" fmla="*/ 2264962 w 2890235"/>
              <a:gd name="connsiteY7" fmla="*/ 3621232 h 3658504"/>
              <a:gd name="connsiteX8" fmla="*/ 831174 w 2890235"/>
              <a:gd name="connsiteY8" fmla="*/ 3178566 h 3658504"/>
              <a:gd name="connsiteX9" fmla="*/ 224749 w 2890235"/>
              <a:gd name="connsiteY9" fmla="*/ 2693551 h 3658504"/>
              <a:gd name="connsiteX10" fmla="*/ 7387 w 2890235"/>
              <a:gd name="connsiteY10" fmla="*/ 1878157 h 3658504"/>
              <a:gd name="connsiteX0" fmla="*/ 7387 w 2890235"/>
              <a:gd name="connsiteY0" fmla="*/ 1878157 h 3658835"/>
              <a:gd name="connsiteX1" fmla="*/ 542428 w 2890235"/>
              <a:gd name="connsiteY1" fmla="*/ 725811 h 3658835"/>
              <a:gd name="connsiteX2" fmla="*/ 1255060 w 2890235"/>
              <a:gd name="connsiteY2" fmla="*/ 34646 h 3658835"/>
              <a:gd name="connsiteX3" fmla="*/ 2143603 w 2890235"/>
              <a:gd name="connsiteY3" fmla="*/ 98854 h 3658835"/>
              <a:gd name="connsiteX4" fmla="*/ 2890235 w 2890235"/>
              <a:gd name="connsiteY4" fmla="*/ 136005 h 3658835"/>
              <a:gd name="connsiteX5" fmla="*/ 2876519 w 2890235"/>
              <a:gd name="connsiteY5" fmla="*/ 1872726 h 3658835"/>
              <a:gd name="connsiteX6" fmla="*/ 2887941 w 2890235"/>
              <a:gd name="connsiteY6" fmla="*/ 2154902 h 3658835"/>
              <a:gd name="connsiteX7" fmla="*/ 2264962 w 2890235"/>
              <a:gd name="connsiteY7" fmla="*/ 3621232 h 3658835"/>
              <a:gd name="connsiteX8" fmla="*/ 831174 w 2890235"/>
              <a:gd name="connsiteY8" fmla="*/ 3178566 h 3658835"/>
              <a:gd name="connsiteX9" fmla="*/ 224749 w 2890235"/>
              <a:gd name="connsiteY9" fmla="*/ 2693551 h 3658835"/>
              <a:gd name="connsiteX10" fmla="*/ 7387 w 2890235"/>
              <a:gd name="connsiteY10" fmla="*/ 1878157 h 3658835"/>
              <a:gd name="connsiteX0" fmla="*/ 7387 w 2924560"/>
              <a:gd name="connsiteY0" fmla="*/ 1878157 h 3658835"/>
              <a:gd name="connsiteX1" fmla="*/ 542428 w 2924560"/>
              <a:gd name="connsiteY1" fmla="*/ 725811 h 3658835"/>
              <a:gd name="connsiteX2" fmla="*/ 1255060 w 2924560"/>
              <a:gd name="connsiteY2" fmla="*/ 34646 h 3658835"/>
              <a:gd name="connsiteX3" fmla="*/ 2143603 w 2924560"/>
              <a:gd name="connsiteY3" fmla="*/ 98854 h 3658835"/>
              <a:gd name="connsiteX4" fmla="*/ 2890235 w 2924560"/>
              <a:gd name="connsiteY4" fmla="*/ 136005 h 3658835"/>
              <a:gd name="connsiteX5" fmla="*/ 2924560 w 2924560"/>
              <a:gd name="connsiteY5" fmla="*/ 1878731 h 3658835"/>
              <a:gd name="connsiteX6" fmla="*/ 2887941 w 2924560"/>
              <a:gd name="connsiteY6" fmla="*/ 2154902 h 3658835"/>
              <a:gd name="connsiteX7" fmla="*/ 2264962 w 2924560"/>
              <a:gd name="connsiteY7" fmla="*/ 3621232 h 3658835"/>
              <a:gd name="connsiteX8" fmla="*/ 831174 w 2924560"/>
              <a:gd name="connsiteY8" fmla="*/ 3178566 h 3658835"/>
              <a:gd name="connsiteX9" fmla="*/ 224749 w 2924560"/>
              <a:gd name="connsiteY9" fmla="*/ 2693551 h 3658835"/>
              <a:gd name="connsiteX10" fmla="*/ 7387 w 2924560"/>
              <a:gd name="connsiteY10" fmla="*/ 1878157 h 3658835"/>
              <a:gd name="connsiteX0" fmla="*/ 7387 w 2906545"/>
              <a:gd name="connsiteY0" fmla="*/ 1878157 h 3658835"/>
              <a:gd name="connsiteX1" fmla="*/ 542428 w 2906545"/>
              <a:gd name="connsiteY1" fmla="*/ 725811 h 3658835"/>
              <a:gd name="connsiteX2" fmla="*/ 1255060 w 2906545"/>
              <a:gd name="connsiteY2" fmla="*/ 34646 h 3658835"/>
              <a:gd name="connsiteX3" fmla="*/ 2143603 w 2906545"/>
              <a:gd name="connsiteY3" fmla="*/ 98854 h 3658835"/>
              <a:gd name="connsiteX4" fmla="*/ 2890235 w 2906545"/>
              <a:gd name="connsiteY4" fmla="*/ 136005 h 3658835"/>
              <a:gd name="connsiteX5" fmla="*/ 2906545 w 2906545"/>
              <a:gd name="connsiteY5" fmla="*/ 1224174 h 3658835"/>
              <a:gd name="connsiteX6" fmla="*/ 2887941 w 2906545"/>
              <a:gd name="connsiteY6" fmla="*/ 2154902 h 3658835"/>
              <a:gd name="connsiteX7" fmla="*/ 2264962 w 2906545"/>
              <a:gd name="connsiteY7" fmla="*/ 3621232 h 3658835"/>
              <a:gd name="connsiteX8" fmla="*/ 831174 w 2906545"/>
              <a:gd name="connsiteY8" fmla="*/ 3178566 h 3658835"/>
              <a:gd name="connsiteX9" fmla="*/ 224749 w 2906545"/>
              <a:gd name="connsiteY9" fmla="*/ 2693551 h 3658835"/>
              <a:gd name="connsiteX10" fmla="*/ 7387 w 2906545"/>
              <a:gd name="connsiteY10" fmla="*/ 1878157 h 3658835"/>
              <a:gd name="connsiteX0" fmla="*/ 7387 w 3008632"/>
              <a:gd name="connsiteY0" fmla="*/ 1878157 h 3658835"/>
              <a:gd name="connsiteX1" fmla="*/ 542428 w 3008632"/>
              <a:gd name="connsiteY1" fmla="*/ 725811 h 3658835"/>
              <a:gd name="connsiteX2" fmla="*/ 1255060 w 3008632"/>
              <a:gd name="connsiteY2" fmla="*/ 34646 h 3658835"/>
              <a:gd name="connsiteX3" fmla="*/ 2143603 w 3008632"/>
              <a:gd name="connsiteY3" fmla="*/ 98854 h 3658835"/>
              <a:gd name="connsiteX4" fmla="*/ 2890235 w 3008632"/>
              <a:gd name="connsiteY4" fmla="*/ 136005 h 3658835"/>
              <a:gd name="connsiteX5" fmla="*/ 3008632 w 3008632"/>
              <a:gd name="connsiteY5" fmla="*/ 1230179 h 3658835"/>
              <a:gd name="connsiteX6" fmla="*/ 2887941 w 3008632"/>
              <a:gd name="connsiteY6" fmla="*/ 2154902 h 3658835"/>
              <a:gd name="connsiteX7" fmla="*/ 2264962 w 3008632"/>
              <a:gd name="connsiteY7" fmla="*/ 3621232 h 3658835"/>
              <a:gd name="connsiteX8" fmla="*/ 831174 w 3008632"/>
              <a:gd name="connsiteY8" fmla="*/ 3178566 h 3658835"/>
              <a:gd name="connsiteX9" fmla="*/ 224749 w 3008632"/>
              <a:gd name="connsiteY9" fmla="*/ 2693551 h 3658835"/>
              <a:gd name="connsiteX10" fmla="*/ 7387 w 3008632"/>
              <a:gd name="connsiteY10" fmla="*/ 1878157 h 3658835"/>
              <a:gd name="connsiteX0" fmla="*/ 7387 w 2890236"/>
              <a:gd name="connsiteY0" fmla="*/ 1878157 h 3658835"/>
              <a:gd name="connsiteX1" fmla="*/ 542428 w 2890236"/>
              <a:gd name="connsiteY1" fmla="*/ 725811 h 3658835"/>
              <a:gd name="connsiteX2" fmla="*/ 1255060 w 2890236"/>
              <a:gd name="connsiteY2" fmla="*/ 34646 h 3658835"/>
              <a:gd name="connsiteX3" fmla="*/ 2143603 w 2890236"/>
              <a:gd name="connsiteY3" fmla="*/ 98854 h 3658835"/>
              <a:gd name="connsiteX4" fmla="*/ 2890235 w 2890236"/>
              <a:gd name="connsiteY4" fmla="*/ 136005 h 3658835"/>
              <a:gd name="connsiteX5" fmla="*/ 2774432 w 2890236"/>
              <a:gd name="connsiteY5" fmla="*/ 1230179 h 3658835"/>
              <a:gd name="connsiteX6" fmla="*/ 2887941 w 2890236"/>
              <a:gd name="connsiteY6" fmla="*/ 2154902 h 3658835"/>
              <a:gd name="connsiteX7" fmla="*/ 2264962 w 2890236"/>
              <a:gd name="connsiteY7" fmla="*/ 3621232 h 3658835"/>
              <a:gd name="connsiteX8" fmla="*/ 831174 w 2890236"/>
              <a:gd name="connsiteY8" fmla="*/ 3178566 h 3658835"/>
              <a:gd name="connsiteX9" fmla="*/ 224749 w 2890236"/>
              <a:gd name="connsiteY9" fmla="*/ 2693551 h 3658835"/>
              <a:gd name="connsiteX10" fmla="*/ 7387 w 2890236"/>
              <a:gd name="connsiteY10" fmla="*/ 1878157 h 3658835"/>
              <a:gd name="connsiteX0" fmla="*/ 7387 w 2894535"/>
              <a:gd name="connsiteY0" fmla="*/ 1878157 h 3658835"/>
              <a:gd name="connsiteX1" fmla="*/ 542428 w 2894535"/>
              <a:gd name="connsiteY1" fmla="*/ 725811 h 3658835"/>
              <a:gd name="connsiteX2" fmla="*/ 1255060 w 2894535"/>
              <a:gd name="connsiteY2" fmla="*/ 34646 h 3658835"/>
              <a:gd name="connsiteX3" fmla="*/ 2143603 w 2894535"/>
              <a:gd name="connsiteY3" fmla="*/ 98854 h 3658835"/>
              <a:gd name="connsiteX4" fmla="*/ 2890235 w 2894535"/>
              <a:gd name="connsiteY4" fmla="*/ 136005 h 3658835"/>
              <a:gd name="connsiteX5" fmla="*/ 2894535 w 2894535"/>
              <a:gd name="connsiteY5" fmla="*/ 1176133 h 3658835"/>
              <a:gd name="connsiteX6" fmla="*/ 2887941 w 2894535"/>
              <a:gd name="connsiteY6" fmla="*/ 2154902 h 3658835"/>
              <a:gd name="connsiteX7" fmla="*/ 2264962 w 2894535"/>
              <a:gd name="connsiteY7" fmla="*/ 3621232 h 3658835"/>
              <a:gd name="connsiteX8" fmla="*/ 831174 w 2894535"/>
              <a:gd name="connsiteY8" fmla="*/ 3178566 h 3658835"/>
              <a:gd name="connsiteX9" fmla="*/ 224749 w 2894535"/>
              <a:gd name="connsiteY9" fmla="*/ 2693551 h 3658835"/>
              <a:gd name="connsiteX10" fmla="*/ 7387 w 2894535"/>
              <a:gd name="connsiteY10" fmla="*/ 1878157 h 365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4535" h="3658835">
                <a:moveTo>
                  <a:pt x="7387" y="1878157"/>
                </a:moveTo>
                <a:cubicBezTo>
                  <a:pt x="44458" y="1559725"/>
                  <a:pt x="179489" y="1172674"/>
                  <a:pt x="542428" y="725811"/>
                </a:cubicBezTo>
                <a:cubicBezTo>
                  <a:pt x="857742" y="297999"/>
                  <a:pt x="982639" y="138094"/>
                  <a:pt x="1255060" y="34646"/>
                </a:cubicBezTo>
                <a:cubicBezTo>
                  <a:pt x="1505256" y="-65627"/>
                  <a:pt x="1871074" y="81961"/>
                  <a:pt x="2143603" y="98854"/>
                </a:cubicBezTo>
                <a:lnTo>
                  <a:pt x="2890235" y="136005"/>
                </a:lnTo>
                <a:cubicBezTo>
                  <a:pt x="2869649" y="150338"/>
                  <a:pt x="2883052" y="1170368"/>
                  <a:pt x="2894535" y="1176133"/>
                </a:cubicBezTo>
                <a:cubicBezTo>
                  <a:pt x="2882500" y="1172252"/>
                  <a:pt x="2883740" y="2167452"/>
                  <a:pt x="2887941" y="2154902"/>
                </a:cubicBezTo>
                <a:cubicBezTo>
                  <a:pt x="2572004" y="2519498"/>
                  <a:pt x="2607756" y="3450621"/>
                  <a:pt x="2264962" y="3621232"/>
                </a:cubicBezTo>
                <a:cubicBezTo>
                  <a:pt x="1922168" y="3791843"/>
                  <a:pt x="1092058" y="3335572"/>
                  <a:pt x="831174" y="3178566"/>
                </a:cubicBezTo>
                <a:cubicBezTo>
                  <a:pt x="643315" y="3066010"/>
                  <a:pt x="375276" y="2902348"/>
                  <a:pt x="224749" y="2693551"/>
                </a:cubicBezTo>
                <a:cubicBezTo>
                  <a:pt x="77397" y="2516504"/>
                  <a:pt x="-29684" y="2196589"/>
                  <a:pt x="7387" y="18781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Undertittel 2">
            <a:extLst>
              <a:ext uri="{FF2B5EF4-FFF2-40B4-BE49-F238E27FC236}">
                <a16:creationId xmlns:a16="http://schemas.microsoft.com/office/drawing/2014/main" id="{CEFCA0EC-7809-1C29-EDF8-BF404412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15" y="6210809"/>
            <a:ext cx="5264901" cy="38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2612548"/>
            <a:ext cx="6288805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C01C15-F330-87C0-447D-DA1CA1D69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8" y="468122"/>
            <a:ext cx="1401361" cy="707758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93B38FCA-87E3-0BC8-F7F0-7EEC169F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57" y="2983066"/>
            <a:ext cx="6224064" cy="642108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52990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iform 26">
            <a:extLst>
              <a:ext uri="{FF2B5EF4-FFF2-40B4-BE49-F238E27FC236}">
                <a16:creationId xmlns:a16="http://schemas.microsoft.com/office/drawing/2014/main" id="{875FCAC1-62A8-BD35-2363-EA264CCAA995}"/>
              </a:ext>
            </a:extLst>
          </p:cNvPr>
          <p:cNvSpPr/>
          <p:nvPr userDrawn="1"/>
        </p:nvSpPr>
        <p:spPr>
          <a:xfrm>
            <a:off x="8534623" y="4470355"/>
            <a:ext cx="3657377" cy="2400896"/>
          </a:xfrm>
          <a:custGeom>
            <a:avLst/>
            <a:gdLst>
              <a:gd name="connsiteX0" fmla="*/ 1801531 w 3657377"/>
              <a:gd name="connsiteY0" fmla="*/ 623 h 2400896"/>
              <a:gd name="connsiteX1" fmla="*/ 2611795 w 3657377"/>
              <a:gd name="connsiteY1" fmla="*/ 289454 h 2400896"/>
              <a:gd name="connsiteX2" fmla="*/ 3655264 w 3657377"/>
              <a:gd name="connsiteY2" fmla="*/ 1076827 h 2400896"/>
              <a:gd name="connsiteX3" fmla="*/ 3657377 w 3657377"/>
              <a:gd name="connsiteY3" fmla="*/ 1077830 h 2400896"/>
              <a:gd name="connsiteX4" fmla="*/ 3657377 w 3657377"/>
              <a:gd name="connsiteY4" fmla="*/ 2400896 h 2400896"/>
              <a:gd name="connsiteX5" fmla="*/ 0 w 3657377"/>
              <a:gd name="connsiteY5" fmla="*/ 2400896 h 2400896"/>
              <a:gd name="connsiteX6" fmla="*/ 65620 w 3657377"/>
              <a:gd name="connsiteY6" fmla="*/ 2279637 h 2400896"/>
              <a:gd name="connsiteX7" fmla="*/ 1375192 w 3657377"/>
              <a:gd name="connsiteY7" fmla="*/ 1153542 h 2400896"/>
              <a:gd name="connsiteX8" fmla="*/ 1173764 w 3657377"/>
              <a:gd name="connsiteY8" fmla="*/ 765700 h 2400896"/>
              <a:gd name="connsiteX9" fmla="*/ 1562061 w 3657377"/>
              <a:gd name="connsiteY9" fmla="*/ 41955 h 2400896"/>
              <a:gd name="connsiteX10" fmla="*/ 1801531 w 3657377"/>
              <a:gd name="connsiteY10" fmla="*/ 623 h 240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7377" h="2400896">
                <a:moveTo>
                  <a:pt x="1801531" y="623"/>
                </a:moveTo>
                <a:cubicBezTo>
                  <a:pt x="1993109" y="-6326"/>
                  <a:pt x="2275106" y="42115"/>
                  <a:pt x="2611795" y="289454"/>
                </a:cubicBezTo>
                <a:cubicBezTo>
                  <a:pt x="3111384" y="693848"/>
                  <a:pt x="3310705" y="899215"/>
                  <a:pt x="3655264" y="1076827"/>
                </a:cubicBezTo>
                <a:lnTo>
                  <a:pt x="3657377" y="1077830"/>
                </a:lnTo>
                <a:lnTo>
                  <a:pt x="3657377" y="2400896"/>
                </a:lnTo>
                <a:lnTo>
                  <a:pt x="0" y="2400896"/>
                </a:lnTo>
                <a:lnTo>
                  <a:pt x="65620" y="2279637"/>
                </a:lnTo>
                <a:cubicBezTo>
                  <a:pt x="621714" y="1535994"/>
                  <a:pt x="1295559" y="1402302"/>
                  <a:pt x="1375192" y="1153542"/>
                </a:cubicBezTo>
                <a:cubicBezTo>
                  <a:pt x="1407999" y="964464"/>
                  <a:pt x="1240001" y="978893"/>
                  <a:pt x="1173764" y="765700"/>
                </a:cubicBezTo>
                <a:cubicBezTo>
                  <a:pt x="1081983" y="467508"/>
                  <a:pt x="1313862" y="135534"/>
                  <a:pt x="1562061" y="41955"/>
                </a:cubicBezTo>
                <a:cubicBezTo>
                  <a:pt x="1604188" y="28902"/>
                  <a:pt x="1686584" y="4792"/>
                  <a:pt x="1801531" y="6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ktangel 30">
            <a:extLst>
              <a:ext uri="{FF2B5EF4-FFF2-40B4-BE49-F238E27FC236}">
                <a16:creationId xmlns:a16="http://schemas.microsoft.com/office/drawing/2014/main" id="{A7E92AC5-DE90-C119-7B26-D8D5E9B1D3E1}"/>
              </a:ext>
            </a:extLst>
          </p:cNvPr>
          <p:cNvSpPr/>
          <p:nvPr userDrawn="1"/>
        </p:nvSpPr>
        <p:spPr>
          <a:xfrm>
            <a:off x="9553284" y="1865650"/>
            <a:ext cx="1782375" cy="2050612"/>
          </a:xfrm>
          <a:custGeom>
            <a:avLst/>
            <a:gdLst>
              <a:gd name="connsiteX0" fmla="*/ 0 w 4677945"/>
              <a:gd name="connsiteY0" fmla="*/ 0 h 5402379"/>
              <a:gd name="connsiteX1" fmla="*/ 4677945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7945"/>
              <a:gd name="connsiteY0" fmla="*/ 0 h 5402379"/>
              <a:gd name="connsiteX1" fmla="*/ 4493306 w 4677945"/>
              <a:gd name="connsiteY1" fmla="*/ 0 h 5402379"/>
              <a:gd name="connsiteX2" fmla="*/ 4677945 w 4677945"/>
              <a:gd name="connsiteY2" fmla="*/ 5402379 h 5402379"/>
              <a:gd name="connsiteX3" fmla="*/ 0 w 4677945"/>
              <a:gd name="connsiteY3" fmla="*/ 5402379 h 5402379"/>
              <a:gd name="connsiteX4" fmla="*/ 0 w 4677945"/>
              <a:gd name="connsiteY4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677945 w 4678725"/>
              <a:gd name="connsiteY3" fmla="*/ 5402379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675622 w 4678725"/>
              <a:gd name="connsiteY3" fmla="*/ 2958118 h 5402379"/>
              <a:gd name="connsiteX4" fmla="*/ 0 w 4678725"/>
              <a:gd name="connsiteY4" fmla="*/ 5402379 h 5402379"/>
              <a:gd name="connsiteX5" fmla="*/ 0 w 4678725"/>
              <a:gd name="connsiteY5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3940171 w 4678725"/>
              <a:gd name="connsiteY3" fmla="*/ 1871791 h 5402379"/>
              <a:gd name="connsiteX4" fmla="*/ 3675622 w 4678725"/>
              <a:gd name="connsiteY4" fmla="*/ 2958118 h 5402379"/>
              <a:gd name="connsiteX5" fmla="*/ 0 w 4678725"/>
              <a:gd name="connsiteY5" fmla="*/ 5402379 h 5402379"/>
              <a:gd name="connsiteX6" fmla="*/ 0 w 4678725"/>
              <a:gd name="connsiteY6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0 w 4678725"/>
              <a:gd name="connsiteY6" fmla="*/ 5402379 h 5402379"/>
              <a:gd name="connsiteX7" fmla="*/ 0 w 4678725"/>
              <a:gd name="connsiteY7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0 w 4678725"/>
              <a:gd name="connsiteY7" fmla="*/ 5402379 h 5402379"/>
              <a:gd name="connsiteX8" fmla="*/ 0 w 4678725"/>
              <a:gd name="connsiteY8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0 w 4678725"/>
              <a:gd name="connsiteY8" fmla="*/ 5402379 h 5402379"/>
              <a:gd name="connsiteX9" fmla="*/ 0 w 4678725"/>
              <a:gd name="connsiteY9" fmla="*/ 0 h 5402379"/>
              <a:gd name="connsiteX0" fmla="*/ 0 w 4678725"/>
              <a:gd name="connsiteY0" fmla="*/ 0 h 5402379"/>
              <a:gd name="connsiteX1" fmla="*/ 4493306 w 4678725"/>
              <a:gd name="connsiteY1" fmla="*/ 0 h 5402379"/>
              <a:gd name="connsiteX2" fmla="*/ 4678725 w 4678725"/>
              <a:gd name="connsiteY2" fmla="*/ 491399 h 5402379"/>
              <a:gd name="connsiteX3" fmla="*/ 4555633 w 4678725"/>
              <a:gd name="connsiteY3" fmla="*/ 1256330 h 5402379"/>
              <a:gd name="connsiteX4" fmla="*/ 3940171 w 4678725"/>
              <a:gd name="connsiteY4" fmla="*/ 1871791 h 5402379"/>
              <a:gd name="connsiteX5" fmla="*/ 3675622 w 4678725"/>
              <a:gd name="connsiteY5" fmla="*/ 2958118 h 5402379"/>
              <a:gd name="connsiteX6" fmla="*/ 2023448 w 4678725"/>
              <a:gd name="connsiteY6" fmla="*/ 3542330 h 5402379"/>
              <a:gd name="connsiteX7" fmla="*/ 1724510 w 4678725"/>
              <a:gd name="connsiteY7" fmla="*/ 5028230 h 5402379"/>
              <a:gd name="connsiteX8" fmla="*/ 950787 w 4678725"/>
              <a:gd name="connsiteY8" fmla="*/ 5379922 h 5402379"/>
              <a:gd name="connsiteX9" fmla="*/ 0 w 4678725"/>
              <a:gd name="connsiteY9" fmla="*/ 5402379 h 5402379"/>
              <a:gd name="connsiteX10" fmla="*/ 0 w 4678725"/>
              <a:gd name="connsiteY10" fmla="*/ 0 h 5402379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0 w 4678725"/>
              <a:gd name="connsiteY10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0 w 4678725"/>
              <a:gd name="connsiteY11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0 w 4678725"/>
              <a:gd name="connsiteY12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0 w 4678725"/>
              <a:gd name="connsiteY13" fmla="*/ 0 h 5379922"/>
              <a:gd name="connsiteX0" fmla="*/ 0 w 4678725"/>
              <a:gd name="connsiteY0" fmla="*/ 0 h 5379922"/>
              <a:gd name="connsiteX1" fmla="*/ 4493306 w 4678725"/>
              <a:gd name="connsiteY1" fmla="*/ 0 h 5379922"/>
              <a:gd name="connsiteX2" fmla="*/ 4678725 w 4678725"/>
              <a:gd name="connsiteY2" fmla="*/ 491399 h 5379922"/>
              <a:gd name="connsiteX3" fmla="*/ 4555633 w 4678725"/>
              <a:gd name="connsiteY3" fmla="*/ 1256330 h 5379922"/>
              <a:gd name="connsiteX4" fmla="*/ 3940171 w 4678725"/>
              <a:gd name="connsiteY4" fmla="*/ 1871791 h 5379922"/>
              <a:gd name="connsiteX5" fmla="*/ 3675622 w 4678725"/>
              <a:gd name="connsiteY5" fmla="*/ 2958118 h 5379922"/>
              <a:gd name="connsiteX6" fmla="*/ 2023448 w 4678725"/>
              <a:gd name="connsiteY6" fmla="*/ 3542330 h 5379922"/>
              <a:gd name="connsiteX7" fmla="*/ 1724510 w 4678725"/>
              <a:gd name="connsiteY7" fmla="*/ 5028230 h 5379922"/>
              <a:gd name="connsiteX8" fmla="*/ 950787 w 4678725"/>
              <a:gd name="connsiteY8" fmla="*/ 5379922 h 5379922"/>
              <a:gd name="connsiteX9" fmla="*/ 342900 w 4678725"/>
              <a:gd name="connsiteY9" fmla="*/ 4813295 h 5379922"/>
              <a:gd name="connsiteX10" fmla="*/ 449625 w 4678725"/>
              <a:gd name="connsiteY10" fmla="*/ 3867645 h 5379922"/>
              <a:gd name="connsiteX11" fmla="*/ 774940 w 4678725"/>
              <a:gd name="connsiteY11" fmla="*/ 3234599 h 5379922"/>
              <a:gd name="connsiteX12" fmla="*/ 18802 w 4678725"/>
              <a:gd name="connsiteY12" fmla="*/ 2416914 h 5379922"/>
              <a:gd name="connsiteX13" fmla="*/ 282571 w 4678725"/>
              <a:gd name="connsiteY13" fmla="*/ 1678361 h 5379922"/>
              <a:gd name="connsiteX14" fmla="*/ 0 w 4678725"/>
              <a:gd name="connsiteY14" fmla="*/ 0 h 5379922"/>
              <a:gd name="connsiteX0" fmla="*/ 1502291 w 4659947"/>
              <a:gd name="connsiteY0" fmla="*/ 1151792 h 5379922"/>
              <a:gd name="connsiteX1" fmla="*/ 4474528 w 4659947"/>
              <a:gd name="connsiteY1" fmla="*/ 0 h 5379922"/>
              <a:gd name="connsiteX2" fmla="*/ 4659947 w 4659947"/>
              <a:gd name="connsiteY2" fmla="*/ 491399 h 5379922"/>
              <a:gd name="connsiteX3" fmla="*/ 4536855 w 4659947"/>
              <a:gd name="connsiteY3" fmla="*/ 1256330 h 5379922"/>
              <a:gd name="connsiteX4" fmla="*/ 3921393 w 4659947"/>
              <a:gd name="connsiteY4" fmla="*/ 1871791 h 5379922"/>
              <a:gd name="connsiteX5" fmla="*/ 3656844 w 4659947"/>
              <a:gd name="connsiteY5" fmla="*/ 2958118 h 5379922"/>
              <a:gd name="connsiteX6" fmla="*/ 2004670 w 4659947"/>
              <a:gd name="connsiteY6" fmla="*/ 3542330 h 5379922"/>
              <a:gd name="connsiteX7" fmla="*/ 1705732 w 4659947"/>
              <a:gd name="connsiteY7" fmla="*/ 5028230 h 5379922"/>
              <a:gd name="connsiteX8" fmla="*/ 932009 w 4659947"/>
              <a:gd name="connsiteY8" fmla="*/ 5379922 h 5379922"/>
              <a:gd name="connsiteX9" fmla="*/ 324122 w 4659947"/>
              <a:gd name="connsiteY9" fmla="*/ 4813295 h 5379922"/>
              <a:gd name="connsiteX10" fmla="*/ 430847 w 4659947"/>
              <a:gd name="connsiteY10" fmla="*/ 3867645 h 5379922"/>
              <a:gd name="connsiteX11" fmla="*/ 756162 w 4659947"/>
              <a:gd name="connsiteY11" fmla="*/ 3234599 h 5379922"/>
              <a:gd name="connsiteX12" fmla="*/ 24 w 4659947"/>
              <a:gd name="connsiteY12" fmla="*/ 2416914 h 5379922"/>
              <a:gd name="connsiteX13" fmla="*/ 263793 w 4659947"/>
              <a:gd name="connsiteY13" fmla="*/ 1678361 h 5379922"/>
              <a:gd name="connsiteX14" fmla="*/ 1502291 w 4659947"/>
              <a:gd name="connsiteY14" fmla="*/ 1151792 h 5379922"/>
              <a:gd name="connsiteX0" fmla="*/ 1502291 w 4659947"/>
              <a:gd name="connsiteY0" fmla="*/ 1151792 h 5379922"/>
              <a:gd name="connsiteX1" fmla="*/ 3068539 w 4659947"/>
              <a:gd name="connsiteY1" fmla="*/ 324345 h 5379922"/>
              <a:gd name="connsiteX2" fmla="*/ 4474528 w 4659947"/>
              <a:gd name="connsiteY2" fmla="*/ 0 h 5379922"/>
              <a:gd name="connsiteX3" fmla="*/ 4659947 w 4659947"/>
              <a:gd name="connsiteY3" fmla="*/ 491399 h 5379922"/>
              <a:gd name="connsiteX4" fmla="*/ 4536855 w 4659947"/>
              <a:gd name="connsiteY4" fmla="*/ 1256330 h 5379922"/>
              <a:gd name="connsiteX5" fmla="*/ 3921393 w 4659947"/>
              <a:gd name="connsiteY5" fmla="*/ 1871791 h 5379922"/>
              <a:gd name="connsiteX6" fmla="*/ 3656844 w 4659947"/>
              <a:gd name="connsiteY6" fmla="*/ 2958118 h 5379922"/>
              <a:gd name="connsiteX7" fmla="*/ 2004670 w 4659947"/>
              <a:gd name="connsiteY7" fmla="*/ 3542330 h 5379922"/>
              <a:gd name="connsiteX8" fmla="*/ 1705732 w 4659947"/>
              <a:gd name="connsiteY8" fmla="*/ 5028230 h 5379922"/>
              <a:gd name="connsiteX9" fmla="*/ 932009 w 4659947"/>
              <a:gd name="connsiteY9" fmla="*/ 5379922 h 5379922"/>
              <a:gd name="connsiteX10" fmla="*/ 324122 w 4659947"/>
              <a:gd name="connsiteY10" fmla="*/ 4813295 h 5379922"/>
              <a:gd name="connsiteX11" fmla="*/ 430847 w 4659947"/>
              <a:gd name="connsiteY11" fmla="*/ 3867645 h 5379922"/>
              <a:gd name="connsiteX12" fmla="*/ 756162 w 4659947"/>
              <a:gd name="connsiteY12" fmla="*/ 3234599 h 5379922"/>
              <a:gd name="connsiteX13" fmla="*/ 24 w 4659947"/>
              <a:gd name="connsiteY13" fmla="*/ 2416914 h 5379922"/>
              <a:gd name="connsiteX14" fmla="*/ 263793 w 4659947"/>
              <a:gd name="connsiteY14" fmla="*/ 1678361 h 5379922"/>
              <a:gd name="connsiteX15" fmla="*/ 1502291 w 4659947"/>
              <a:gd name="connsiteY15" fmla="*/ 1151792 h 5379922"/>
              <a:gd name="connsiteX0" fmla="*/ 1502291 w 4659947"/>
              <a:gd name="connsiteY0" fmla="*/ 1151792 h 5389447"/>
              <a:gd name="connsiteX1" fmla="*/ 3068539 w 4659947"/>
              <a:gd name="connsiteY1" fmla="*/ 324345 h 5389447"/>
              <a:gd name="connsiteX2" fmla="*/ 4474528 w 4659947"/>
              <a:gd name="connsiteY2" fmla="*/ 0 h 5389447"/>
              <a:gd name="connsiteX3" fmla="*/ 4659947 w 4659947"/>
              <a:gd name="connsiteY3" fmla="*/ 491399 h 5389447"/>
              <a:gd name="connsiteX4" fmla="*/ 4536855 w 4659947"/>
              <a:gd name="connsiteY4" fmla="*/ 1256330 h 5389447"/>
              <a:gd name="connsiteX5" fmla="*/ 3921393 w 4659947"/>
              <a:gd name="connsiteY5" fmla="*/ 1871791 h 5389447"/>
              <a:gd name="connsiteX6" fmla="*/ 3656844 w 4659947"/>
              <a:gd name="connsiteY6" fmla="*/ 2958118 h 5389447"/>
              <a:gd name="connsiteX7" fmla="*/ 2004670 w 4659947"/>
              <a:gd name="connsiteY7" fmla="*/ 3542330 h 5389447"/>
              <a:gd name="connsiteX8" fmla="*/ 1705732 w 4659947"/>
              <a:gd name="connsiteY8" fmla="*/ 5028230 h 5389447"/>
              <a:gd name="connsiteX9" fmla="*/ 925659 w 4659947"/>
              <a:gd name="connsiteY9" fmla="*/ 5389447 h 5389447"/>
              <a:gd name="connsiteX10" fmla="*/ 324122 w 4659947"/>
              <a:gd name="connsiteY10" fmla="*/ 4813295 h 5389447"/>
              <a:gd name="connsiteX11" fmla="*/ 430847 w 4659947"/>
              <a:gd name="connsiteY11" fmla="*/ 3867645 h 5389447"/>
              <a:gd name="connsiteX12" fmla="*/ 756162 w 4659947"/>
              <a:gd name="connsiteY12" fmla="*/ 3234599 h 5389447"/>
              <a:gd name="connsiteX13" fmla="*/ 24 w 4659947"/>
              <a:gd name="connsiteY13" fmla="*/ 2416914 h 5389447"/>
              <a:gd name="connsiteX14" fmla="*/ 263793 w 4659947"/>
              <a:gd name="connsiteY14" fmla="*/ 1678361 h 5389447"/>
              <a:gd name="connsiteX15" fmla="*/ 1502291 w 4659947"/>
              <a:gd name="connsiteY15" fmla="*/ 1151792 h 5389447"/>
              <a:gd name="connsiteX0" fmla="*/ 1502291 w 4659947"/>
              <a:gd name="connsiteY0" fmla="*/ 1151792 h 5494222"/>
              <a:gd name="connsiteX1" fmla="*/ 3068539 w 4659947"/>
              <a:gd name="connsiteY1" fmla="*/ 324345 h 5494222"/>
              <a:gd name="connsiteX2" fmla="*/ 4474528 w 4659947"/>
              <a:gd name="connsiteY2" fmla="*/ 0 h 5494222"/>
              <a:gd name="connsiteX3" fmla="*/ 4659947 w 4659947"/>
              <a:gd name="connsiteY3" fmla="*/ 491399 h 5494222"/>
              <a:gd name="connsiteX4" fmla="*/ 4536855 w 4659947"/>
              <a:gd name="connsiteY4" fmla="*/ 1256330 h 5494222"/>
              <a:gd name="connsiteX5" fmla="*/ 3921393 w 4659947"/>
              <a:gd name="connsiteY5" fmla="*/ 1871791 h 5494222"/>
              <a:gd name="connsiteX6" fmla="*/ 3656844 w 4659947"/>
              <a:gd name="connsiteY6" fmla="*/ 2958118 h 5494222"/>
              <a:gd name="connsiteX7" fmla="*/ 2004670 w 4659947"/>
              <a:gd name="connsiteY7" fmla="*/ 3542330 h 5494222"/>
              <a:gd name="connsiteX8" fmla="*/ 1705732 w 4659947"/>
              <a:gd name="connsiteY8" fmla="*/ 5028230 h 5494222"/>
              <a:gd name="connsiteX9" fmla="*/ 912959 w 4659947"/>
              <a:gd name="connsiteY9" fmla="*/ 5494222 h 5494222"/>
              <a:gd name="connsiteX10" fmla="*/ 324122 w 4659947"/>
              <a:gd name="connsiteY10" fmla="*/ 4813295 h 5494222"/>
              <a:gd name="connsiteX11" fmla="*/ 430847 w 4659947"/>
              <a:gd name="connsiteY11" fmla="*/ 3867645 h 5494222"/>
              <a:gd name="connsiteX12" fmla="*/ 756162 w 4659947"/>
              <a:gd name="connsiteY12" fmla="*/ 3234599 h 5494222"/>
              <a:gd name="connsiteX13" fmla="*/ 24 w 4659947"/>
              <a:gd name="connsiteY13" fmla="*/ 2416914 h 5494222"/>
              <a:gd name="connsiteX14" fmla="*/ 263793 w 4659947"/>
              <a:gd name="connsiteY14" fmla="*/ 1678361 h 5494222"/>
              <a:gd name="connsiteX15" fmla="*/ 1502291 w 4659947"/>
              <a:gd name="connsiteY15" fmla="*/ 1151792 h 5494222"/>
              <a:gd name="connsiteX0" fmla="*/ 1502291 w 4659947"/>
              <a:gd name="connsiteY0" fmla="*/ 1151792 h 5395797"/>
              <a:gd name="connsiteX1" fmla="*/ 3068539 w 4659947"/>
              <a:gd name="connsiteY1" fmla="*/ 324345 h 5395797"/>
              <a:gd name="connsiteX2" fmla="*/ 4474528 w 4659947"/>
              <a:gd name="connsiteY2" fmla="*/ 0 h 5395797"/>
              <a:gd name="connsiteX3" fmla="*/ 4659947 w 4659947"/>
              <a:gd name="connsiteY3" fmla="*/ 491399 h 5395797"/>
              <a:gd name="connsiteX4" fmla="*/ 4536855 w 4659947"/>
              <a:gd name="connsiteY4" fmla="*/ 1256330 h 5395797"/>
              <a:gd name="connsiteX5" fmla="*/ 3921393 w 4659947"/>
              <a:gd name="connsiteY5" fmla="*/ 1871791 h 5395797"/>
              <a:gd name="connsiteX6" fmla="*/ 3656844 w 4659947"/>
              <a:gd name="connsiteY6" fmla="*/ 2958118 h 5395797"/>
              <a:gd name="connsiteX7" fmla="*/ 2004670 w 4659947"/>
              <a:gd name="connsiteY7" fmla="*/ 3542330 h 5395797"/>
              <a:gd name="connsiteX8" fmla="*/ 1705732 w 4659947"/>
              <a:gd name="connsiteY8" fmla="*/ 5028230 h 5395797"/>
              <a:gd name="connsiteX9" fmla="*/ 928834 w 4659947"/>
              <a:gd name="connsiteY9" fmla="*/ 5395797 h 5395797"/>
              <a:gd name="connsiteX10" fmla="*/ 324122 w 4659947"/>
              <a:gd name="connsiteY10" fmla="*/ 4813295 h 5395797"/>
              <a:gd name="connsiteX11" fmla="*/ 430847 w 4659947"/>
              <a:gd name="connsiteY11" fmla="*/ 3867645 h 5395797"/>
              <a:gd name="connsiteX12" fmla="*/ 756162 w 4659947"/>
              <a:gd name="connsiteY12" fmla="*/ 3234599 h 5395797"/>
              <a:gd name="connsiteX13" fmla="*/ 24 w 4659947"/>
              <a:gd name="connsiteY13" fmla="*/ 2416914 h 5395797"/>
              <a:gd name="connsiteX14" fmla="*/ 263793 w 4659947"/>
              <a:gd name="connsiteY14" fmla="*/ 1678361 h 5395797"/>
              <a:gd name="connsiteX15" fmla="*/ 1502291 w 4659947"/>
              <a:gd name="connsiteY15" fmla="*/ 1151792 h 5395797"/>
              <a:gd name="connsiteX0" fmla="*/ 1502291 w 4659947"/>
              <a:gd name="connsiteY0" fmla="*/ 1151792 h 5400912"/>
              <a:gd name="connsiteX1" fmla="*/ 3068539 w 4659947"/>
              <a:gd name="connsiteY1" fmla="*/ 324345 h 5400912"/>
              <a:gd name="connsiteX2" fmla="*/ 4474528 w 4659947"/>
              <a:gd name="connsiteY2" fmla="*/ 0 h 5400912"/>
              <a:gd name="connsiteX3" fmla="*/ 4659947 w 4659947"/>
              <a:gd name="connsiteY3" fmla="*/ 491399 h 5400912"/>
              <a:gd name="connsiteX4" fmla="*/ 4536855 w 4659947"/>
              <a:gd name="connsiteY4" fmla="*/ 1256330 h 5400912"/>
              <a:gd name="connsiteX5" fmla="*/ 3921393 w 4659947"/>
              <a:gd name="connsiteY5" fmla="*/ 1871791 h 5400912"/>
              <a:gd name="connsiteX6" fmla="*/ 3656844 w 4659947"/>
              <a:gd name="connsiteY6" fmla="*/ 2958118 h 5400912"/>
              <a:gd name="connsiteX7" fmla="*/ 2004670 w 4659947"/>
              <a:gd name="connsiteY7" fmla="*/ 3542330 h 5400912"/>
              <a:gd name="connsiteX8" fmla="*/ 1705732 w 4659947"/>
              <a:gd name="connsiteY8" fmla="*/ 5028230 h 5400912"/>
              <a:gd name="connsiteX9" fmla="*/ 928834 w 4659947"/>
              <a:gd name="connsiteY9" fmla="*/ 5395797 h 5400912"/>
              <a:gd name="connsiteX10" fmla="*/ 324122 w 4659947"/>
              <a:gd name="connsiteY10" fmla="*/ 4813295 h 5400912"/>
              <a:gd name="connsiteX11" fmla="*/ 430847 w 4659947"/>
              <a:gd name="connsiteY11" fmla="*/ 3867645 h 5400912"/>
              <a:gd name="connsiteX12" fmla="*/ 756162 w 4659947"/>
              <a:gd name="connsiteY12" fmla="*/ 3234599 h 5400912"/>
              <a:gd name="connsiteX13" fmla="*/ 24 w 4659947"/>
              <a:gd name="connsiteY13" fmla="*/ 2416914 h 5400912"/>
              <a:gd name="connsiteX14" fmla="*/ 263793 w 4659947"/>
              <a:gd name="connsiteY14" fmla="*/ 1678361 h 5400912"/>
              <a:gd name="connsiteX15" fmla="*/ 1502291 w 4659947"/>
              <a:gd name="connsiteY15" fmla="*/ 1151792 h 5400912"/>
              <a:gd name="connsiteX0" fmla="*/ 1502291 w 4659947"/>
              <a:gd name="connsiteY0" fmla="*/ 1151792 h 5400545"/>
              <a:gd name="connsiteX1" fmla="*/ 3068539 w 4659947"/>
              <a:gd name="connsiteY1" fmla="*/ 324345 h 5400545"/>
              <a:gd name="connsiteX2" fmla="*/ 4474528 w 4659947"/>
              <a:gd name="connsiteY2" fmla="*/ 0 h 5400545"/>
              <a:gd name="connsiteX3" fmla="*/ 4659947 w 4659947"/>
              <a:gd name="connsiteY3" fmla="*/ 491399 h 5400545"/>
              <a:gd name="connsiteX4" fmla="*/ 4536855 w 4659947"/>
              <a:gd name="connsiteY4" fmla="*/ 1256330 h 5400545"/>
              <a:gd name="connsiteX5" fmla="*/ 3921393 w 4659947"/>
              <a:gd name="connsiteY5" fmla="*/ 1871791 h 5400545"/>
              <a:gd name="connsiteX6" fmla="*/ 3656844 w 4659947"/>
              <a:gd name="connsiteY6" fmla="*/ 2958118 h 5400545"/>
              <a:gd name="connsiteX7" fmla="*/ 2004670 w 4659947"/>
              <a:gd name="connsiteY7" fmla="*/ 3542330 h 5400545"/>
              <a:gd name="connsiteX8" fmla="*/ 1705732 w 4659947"/>
              <a:gd name="connsiteY8" fmla="*/ 5028230 h 5400545"/>
              <a:gd name="connsiteX9" fmla="*/ 928834 w 4659947"/>
              <a:gd name="connsiteY9" fmla="*/ 5395797 h 5400545"/>
              <a:gd name="connsiteX10" fmla="*/ 324122 w 4659947"/>
              <a:gd name="connsiteY10" fmla="*/ 4813295 h 5400545"/>
              <a:gd name="connsiteX11" fmla="*/ 430847 w 4659947"/>
              <a:gd name="connsiteY11" fmla="*/ 3867645 h 5400545"/>
              <a:gd name="connsiteX12" fmla="*/ 756162 w 4659947"/>
              <a:gd name="connsiteY12" fmla="*/ 3234599 h 5400545"/>
              <a:gd name="connsiteX13" fmla="*/ 24 w 4659947"/>
              <a:gd name="connsiteY13" fmla="*/ 2416914 h 5400545"/>
              <a:gd name="connsiteX14" fmla="*/ 263793 w 4659947"/>
              <a:gd name="connsiteY14" fmla="*/ 1678361 h 5400545"/>
              <a:gd name="connsiteX15" fmla="*/ 1502291 w 4659947"/>
              <a:gd name="connsiteY15" fmla="*/ 1151792 h 5400545"/>
              <a:gd name="connsiteX0" fmla="*/ 1502291 w 4659947"/>
              <a:gd name="connsiteY0" fmla="*/ 1151792 h 5400803"/>
              <a:gd name="connsiteX1" fmla="*/ 3068539 w 4659947"/>
              <a:gd name="connsiteY1" fmla="*/ 324345 h 5400803"/>
              <a:gd name="connsiteX2" fmla="*/ 4474528 w 4659947"/>
              <a:gd name="connsiteY2" fmla="*/ 0 h 5400803"/>
              <a:gd name="connsiteX3" fmla="*/ 4659947 w 4659947"/>
              <a:gd name="connsiteY3" fmla="*/ 491399 h 5400803"/>
              <a:gd name="connsiteX4" fmla="*/ 4536855 w 4659947"/>
              <a:gd name="connsiteY4" fmla="*/ 1256330 h 5400803"/>
              <a:gd name="connsiteX5" fmla="*/ 3921393 w 4659947"/>
              <a:gd name="connsiteY5" fmla="*/ 1871791 h 5400803"/>
              <a:gd name="connsiteX6" fmla="*/ 3656844 w 4659947"/>
              <a:gd name="connsiteY6" fmla="*/ 2958118 h 5400803"/>
              <a:gd name="connsiteX7" fmla="*/ 2004670 w 4659947"/>
              <a:gd name="connsiteY7" fmla="*/ 3542330 h 5400803"/>
              <a:gd name="connsiteX8" fmla="*/ 1794632 w 4659947"/>
              <a:gd name="connsiteY8" fmla="*/ 5050455 h 5400803"/>
              <a:gd name="connsiteX9" fmla="*/ 928834 w 4659947"/>
              <a:gd name="connsiteY9" fmla="*/ 5395797 h 5400803"/>
              <a:gd name="connsiteX10" fmla="*/ 324122 w 4659947"/>
              <a:gd name="connsiteY10" fmla="*/ 4813295 h 5400803"/>
              <a:gd name="connsiteX11" fmla="*/ 430847 w 4659947"/>
              <a:gd name="connsiteY11" fmla="*/ 3867645 h 5400803"/>
              <a:gd name="connsiteX12" fmla="*/ 756162 w 4659947"/>
              <a:gd name="connsiteY12" fmla="*/ 3234599 h 5400803"/>
              <a:gd name="connsiteX13" fmla="*/ 24 w 4659947"/>
              <a:gd name="connsiteY13" fmla="*/ 2416914 h 5400803"/>
              <a:gd name="connsiteX14" fmla="*/ 263793 w 4659947"/>
              <a:gd name="connsiteY14" fmla="*/ 1678361 h 5400803"/>
              <a:gd name="connsiteX15" fmla="*/ 1502291 w 4659947"/>
              <a:gd name="connsiteY15" fmla="*/ 1151792 h 5400803"/>
              <a:gd name="connsiteX0" fmla="*/ 1502291 w 4659947"/>
              <a:gd name="connsiteY0" fmla="*/ 1151792 h 5400652"/>
              <a:gd name="connsiteX1" fmla="*/ 3068539 w 4659947"/>
              <a:gd name="connsiteY1" fmla="*/ 324345 h 5400652"/>
              <a:gd name="connsiteX2" fmla="*/ 4474528 w 4659947"/>
              <a:gd name="connsiteY2" fmla="*/ 0 h 5400652"/>
              <a:gd name="connsiteX3" fmla="*/ 4659947 w 4659947"/>
              <a:gd name="connsiteY3" fmla="*/ 491399 h 5400652"/>
              <a:gd name="connsiteX4" fmla="*/ 4536855 w 4659947"/>
              <a:gd name="connsiteY4" fmla="*/ 1256330 h 5400652"/>
              <a:gd name="connsiteX5" fmla="*/ 3921393 w 4659947"/>
              <a:gd name="connsiteY5" fmla="*/ 1871791 h 5400652"/>
              <a:gd name="connsiteX6" fmla="*/ 3656844 w 4659947"/>
              <a:gd name="connsiteY6" fmla="*/ 2958118 h 5400652"/>
              <a:gd name="connsiteX7" fmla="*/ 2004670 w 4659947"/>
              <a:gd name="connsiteY7" fmla="*/ 3542330 h 5400652"/>
              <a:gd name="connsiteX8" fmla="*/ 1712082 w 4659947"/>
              <a:gd name="connsiteY8" fmla="*/ 5037755 h 5400652"/>
              <a:gd name="connsiteX9" fmla="*/ 928834 w 4659947"/>
              <a:gd name="connsiteY9" fmla="*/ 5395797 h 5400652"/>
              <a:gd name="connsiteX10" fmla="*/ 324122 w 4659947"/>
              <a:gd name="connsiteY10" fmla="*/ 4813295 h 5400652"/>
              <a:gd name="connsiteX11" fmla="*/ 430847 w 4659947"/>
              <a:gd name="connsiteY11" fmla="*/ 3867645 h 5400652"/>
              <a:gd name="connsiteX12" fmla="*/ 756162 w 4659947"/>
              <a:gd name="connsiteY12" fmla="*/ 3234599 h 5400652"/>
              <a:gd name="connsiteX13" fmla="*/ 24 w 4659947"/>
              <a:gd name="connsiteY13" fmla="*/ 2416914 h 5400652"/>
              <a:gd name="connsiteX14" fmla="*/ 263793 w 4659947"/>
              <a:gd name="connsiteY14" fmla="*/ 1678361 h 5400652"/>
              <a:gd name="connsiteX15" fmla="*/ 1502291 w 4659947"/>
              <a:gd name="connsiteY15" fmla="*/ 1151792 h 5400652"/>
              <a:gd name="connsiteX0" fmla="*/ 1502291 w 4659947"/>
              <a:gd name="connsiteY0" fmla="*/ 1151792 h 5401436"/>
              <a:gd name="connsiteX1" fmla="*/ 3068539 w 4659947"/>
              <a:gd name="connsiteY1" fmla="*/ 324345 h 5401436"/>
              <a:gd name="connsiteX2" fmla="*/ 4474528 w 4659947"/>
              <a:gd name="connsiteY2" fmla="*/ 0 h 5401436"/>
              <a:gd name="connsiteX3" fmla="*/ 4659947 w 4659947"/>
              <a:gd name="connsiteY3" fmla="*/ 491399 h 5401436"/>
              <a:gd name="connsiteX4" fmla="*/ 4536855 w 4659947"/>
              <a:gd name="connsiteY4" fmla="*/ 1256330 h 5401436"/>
              <a:gd name="connsiteX5" fmla="*/ 3921393 w 4659947"/>
              <a:gd name="connsiteY5" fmla="*/ 1871791 h 5401436"/>
              <a:gd name="connsiteX6" fmla="*/ 3656844 w 4659947"/>
              <a:gd name="connsiteY6" fmla="*/ 2958118 h 5401436"/>
              <a:gd name="connsiteX7" fmla="*/ 2004670 w 4659947"/>
              <a:gd name="connsiteY7" fmla="*/ 3542330 h 5401436"/>
              <a:gd name="connsiteX8" fmla="*/ 1712082 w 4659947"/>
              <a:gd name="connsiteY8" fmla="*/ 5037755 h 5401436"/>
              <a:gd name="connsiteX9" fmla="*/ 928834 w 4659947"/>
              <a:gd name="connsiteY9" fmla="*/ 5395797 h 5401436"/>
              <a:gd name="connsiteX10" fmla="*/ 324122 w 4659947"/>
              <a:gd name="connsiteY10" fmla="*/ 4813295 h 5401436"/>
              <a:gd name="connsiteX11" fmla="*/ 430847 w 4659947"/>
              <a:gd name="connsiteY11" fmla="*/ 3867645 h 5401436"/>
              <a:gd name="connsiteX12" fmla="*/ 756162 w 4659947"/>
              <a:gd name="connsiteY12" fmla="*/ 3234599 h 5401436"/>
              <a:gd name="connsiteX13" fmla="*/ 24 w 4659947"/>
              <a:gd name="connsiteY13" fmla="*/ 2416914 h 5401436"/>
              <a:gd name="connsiteX14" fmla="*/ 263793 w 4659947"/>
              <a:gd name="connsiteY14" fmla="*/ 1678361 h 5401436"/>
              <a:gd name="connsiteX15" fmla="*/ 1502291 w 4659947"/>
              <a:gd name="connsiteY15" fmla="*/ 1151792 h 5401436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4122 w 4659947"/>
              <a:gd name="connsiteY10" fmla="*/ 481329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292372 w 4659947"/>
              <a:gd name="connsiteY10" fmla="*/ 48196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9234"/>
              <a:gd name="connsiteX1" fmla="*/ 3068539 w 4659947"/>
              <a:gd name="connsiteY1" fmla="*/ 324345 h 5399234"/>
              <a:gd name="connsiteX2" fmla="*/ 4474528 w 4659947"/>
              <a:gd name="connsiteY2" fmla="*/ 0 h 5399234"/>
              <a:gd name="connsiteX3" fmla="*/ 4659947 w 4659947"/>
              <a:gd name="connsiteY3" fmla="*/ 491399 h 5399234"/>
              <a:gd name="connsiteX4" fmla="*/ 4536855 w 4659947"/>
              <a:gd name="connsiteY4" fmla="*/ 1256330 h 5399234"/>
              <a:gd name="connsiteX5" fmla="*/ 3921393 w 4659947"/>
              <a:gd name="connsiteY5" fmla="*/ 1871791 h 5399234"/>
              <a:gd name="connsiteX6" fmla="*/ 3656844 w 4659947"/>
              <a:gd name="connsiteY6" fmla="*/ 2958118 h 5399234"/>
              <a:gd name="connsiteX7" fmla="*/ 2004670 w 4659947"/>
              <a:gd name="connsiteY7" fmla="*/ 3542330 h 5399234"/>
              <a:gd name="connsiteX8" fmla="*/ 1712082 w 4659947"/>
              <a:gd name="connsiteY8" fmla="*/ 5037755 h 5399234"/>
              <a:gd name="connsiteX9" fmla="*/ 928834 w 4659947"/>
              <a:gd name="connsiteY9" fmla="*/ 5395797 h 5399234"/>
              <a:gd name="connsiteX10" fmla="*/ 327297 w 4659947"/>
              <a:gd name="connsiteY10" fmla="*/ 4806945 h 5399234"/>
              <a:gd name="connsiteX11" fmla="*/ 430847 w 4659947"/>
              <a:gd name="connsiteY11" fmla="*/ 3867645 h 5399234"/>
              <a:gd name="connsiteX12" fmla="*/ 756162 w 4659947"/>
              <a:gd name="connsiteY12" fmla="*/ 3234599 h 5399234"/>
              <a:gd name="connsiteX13" fmla="*/ 24 w 4659947"/>
              <a:gd name="connsiteY13" fmla="*/ 2416914 h 5399234"/>
              <a:gd name="connsiteX14" fmla="*/ 263793 w 4659947"/>
              <a:gd name="connsiteY14" fmla="*/ 1678361 h 5399234"/>
              <a:gd name="connsiteX15" fmla="*/ 1502291 w 4659947"/>
              <a:gd name="connsiteY15" fmla="*/ 1151792 h 5399234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0847 w 4659947"/>
              <a:gd name="connsiteY11" fmla="*/ 38676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6162 w 4659947"/>
              <a:gd name="connsiteY12" fmla="*/ 3234599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502291 w 4659947"/>
              <a:gd name="connsiteY0" fmla="*/ 1151792 h 5392948"/>
              <a:gd name="connsiteX1" fmla="*/ 3068539 w 4659947"/>
              <a:gd name="connsiteY1" fmla="*/ 324345 h 5392948"/>
              <a:gd name="connsiteX2" fmla="*/ 4474528 w 4659947"/>
              <a:gd name="connsiteY2" fmla="*/ 0 h 5392948"/>
              <a:gd name="connsiteX3" fmla="*/ 4659947 w 4659947"/>
              <a:gd name="connsiteY3" fmla="*/ 491399 h 5392948"/>
              <a:gd name="connsiteX4" fmla="*/ 4536855 w 4659947"/>
              <a:gd name="connsiteY4" fmla="*/ 1256330 h 5392948"/>
              <a:gd name="connsiteX5" fmla="*/ 3921393 w 4659947"/>
              <a:gd name="connsiteY5" fmla="*/ 1871791 h 5392948"/>
              <a:gd name="connsiteX6" fmla="*/ 3656844 w 4659947"/>
              <a:gd name="connsiteY6" fmla="*/ 2958118 h 5392948"/>
              <a:gd name="connsiteX7" fmla="*/ 2004670 w 4659947"/>
              <a:gd name="connsiteY7" fmla="*/ 3542330 h 5392948"/>
              <a:gd name="connsiteX8" fmla="*/ 1712082 w 4659947"/>
              <a:gd name="connsiteY8" fmla="*/ 5037755 h 5392948"/>
              <a:gd name="connsiteX9" fmla="*/ 928834 w 4659947"/>
              <a:gd name="connsiteY9" fmla="*/ 5389447 h 5392948"/>
              <a:gd name="connsiteX10" fmla="*/ 327297 w 4659947"/>
              <a:gd name="connsiteY10" fmla="*/ 4806945 h 5392948"/>
              <a:gd name="connsiteX11" fmla="*/ 437197 w 4659947"/>
              <a:gd name="connsiteY11" fmla="*/ 3854945 h 5392948"/>
              <a:gd name="connsiteX12" fmla="*/ 759337 w 4659947"/>
              <a:gd name="connsiteY12" fmla="*/ 3250474 h 5392948"/>
              <a:gd name="connsiteX13" fmla="*/ 24 w 4659947"/>
              <a:gd name="connsiteY13" fmla="*/ 2416914 h 5392948"/>
              <a:gd name="connsiteX14" fmla="*/ 263793 w 4659947"/>
              <a:gd name="connsiteY14" fmla="*/ 1678361 h 5392948"/>
              <a:gd name="connsiteX15" fmla="*/ 1502291 w 4659947"/>
              <a:gd name="connsiteY15" fmla="*/ 1151792 h 5392948"/>
              <a:gd name="connsiteX0" fmla="*/ 1464195 w 4621851"/>
              <a:gd name="connsiteY0" fmla="*/ 1151792 h 5392948"/>
              <a:gd name="connsiteX1" fmla="*/ 3030443 w 4621851"/>
              <a:gd name="connsiteY1" fmla="*/ 324345 h 5392948"/>
              <a:gd name="connsiteX2" fmla="*/ 4436432 w 4621851"/>
              <a:gd name="connsiteY2" fmla="*/ 0 h 5392948"/>
              <a:gd name="connsiteX3" fmla="*/ 4621851 w 4621851"/>
              <a:gd name="connsiteY3" fmla="*/ 491399 h 5392948"/>
              <a:gd name="connsiteX4" fmla="*/ 4498759 w 4621851"/>
              <a:gd name="connsiteY4" fmla="*/ 1256330 h 5392948"/>
              <a:gd name="connsiteX5" fmla="*/ 3883297 w 4621851"/>
              <a:gd name="connsiteY5" fmla="*/ 1871791 h 5392948"/>
              <a:gd name="connsiteX6" fmla="*/ 3618748 w 4621851"/>
              <a:gd name="connsiteY6" fmla="*/ 2958118 h 5392948"/>
              <a:gd name="connsiteX7" fmla="*/ 1966574 w 4621851"/>
              <a:gd name="connsiteY7" fmla="*/ 3542330 h 5392948"/>
              <a:gd name="connsiteX8" fmla="*/ 1673986 w 4621851"/>
              <a:gd name="connsiteY8" fmla="*/ 5037755 h 5392948"/>
              <a:gd name="connsiteX9" fmla="*/ 890738 w 4621851"/>
              <a:gd name="connsiteY9" fmla="*/ 5389447 h 5392948"/>
              <a:gd name="connsiteX10" fmla="*/ 289201 w 4621851"/>
              <a:gd name="connsiteY10" fmla="*/ 4806945 h 5392948"/>
              <a:gd name="connsiteX11" fmla="*/ 399101 w 4621851"/>
              <a:gd name="connsiteY11" fmla="*/ 3854945 h 5392948"/>
              <a:gd name="connsiteX12" fmla="*/ 721241 w 4621851"/>
              <a:gd name="connsiteY12" fmla="*/ 3250474 h 5392948"/>
              <a:gd name="connsiteX13" fmla="*/ 28 w 4621851"/>
              <a:gd name="connsiteY13" fmla="*/ 2407389 h 5392948"/>
              <a:gd name="connsiteX14" fmla="*/ 225697 w 4621851"/>
              <a:gd name="connsiteY14" fmla="*/ 1678361 h 5392948"/>
              <a:gd name="connsiteX15" fmla="*/ 1464195 w 4621851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5047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65686 w 4659946"/>
              <a:gd name="connsiteY12" fmla="*/ 3244124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298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90 w 4659946"/>
              <a:gd name="connsiteY0" fmla="*/ 1151792 h 5392948"/>
              <a:gd name="connsiteX1" fmla="*/ 3068538 w 4659946"/>
              <a:gd name="connsiteY1" fmla="*/ 324345 h 5392948"/>
              <a:gd name="connsiteX2" fmla="*/ 4474527 w 4659946"/>
              <a:gd name="connsiteY2" fmla="*/ 0 h 5392948"/>
              <a:gd name="connsiteX3" fmla="*/ 4659946 w 4659946"/>
              <a:gd name="connsiteY3" fmla="*/ 491399 h 5392948"/>
              <a:gd name="connsiteX4" fmla="*/ 4536854 w 4659946"/>
              <a:gd name="connsiteY4" fmla="*/ 1256330 h 5392948"/>
              <a:gd name="connsiteX5" fmla="*/ 3921392 w 4659946"/>
              <a:gd name="connsiteY5" fmla="*/ 1871791 h 5392948"/>
              <a:gd name="connsiteX6" fmla="*/ 3656843 w 4659946"/>
              <a:gd name="connsiteY6" fmla="*/ 2958118 h 5392948"/>
              <a:gd name="connsiteX7" fmla="*/ 2004669 w 4659946"/>
              <a:gd name="connsiteY7" fmla="*/ 3542330 h 5392948"/>
              <a:gd name="connsiteX8" fmla="*/ 1712081 w 4659946"/>
              <a:gd name="connsiteY8" fmla="*/ 5037755 h 5392948"/>
              <a:gd name="connsiteX9" fmla="*/ 928833 w 4659946"/>
              <a:gd name="connsiteY9" fmla="*/ 5389447 h 5392948"/>
              <a:gd name="connsiteX10" fmla="*/ 327296 w 4659946"/>
              <a:gd name="connsiteY10" fmla="*/ 4806945 h 5392948"/>
              <a:gd name="connsiteX11" fmla="*/ 437196 w 4659946"/>
              <a:gd name="connsiteY11" fmla="*/ 3854945 h 5392948"/>
              <a:gd name="connsiteX12" fmla="*/ 759336 w 4659946"/>
              <a:gd name="connsiteY12" fmla="*/ 3215549 h 5392948"/>
              <a:gd name="connsiteX13" fmla="*/ 23 w 4659946"/>
              <a:gd name="connsiteY13" fmla="*/ 2407389 h 5392948"/>
              <a:gd name="connsiteX14" fmla="*/ 263792 w 4659946"/>
              <a:gd name="connsiteY14" fmla="*/ 1678361 h 5392948"/>
              <a:gd name="connsiteX15" fmla="*/ 1502290 w 4659946"/>
              <a:gd name="connsiteY15" fmla="*/ 1151792 h 5392948"/>
              <a:gd name="connsiteX0" fmla="*/ 1502289 w 4659945"/>
              <a:gd name="connsiteY0" fmla="*/ 1151792 h 5392948"/>
              <a:gd name="connsiteX1" fmla="*/ 3068537 w 4659945"/>
              <a:gd name="connsiteY1" fmla="*/ 324345 h 5392948"/>
              <a:gd name="connsiteX2" fmla="*/ 4474526 w 4659945"/>
              <a:gd name="connsiteY2" fmla="*/ 0 h 5392948"/>
              <a:gd name="connsiteX3" fmla="*/ 4659945 w 4659945"/>
              <a:gd name="connsiteY3" fmla="*/ 491399 h 5392948"/>
              <a:gd name="connsiteX4" fmla="*/ 4536853 w 4659945"/>
              <a:gd name="connsiteY4" fmla="*/ 1256330 h 5392948"/>
              <a:gd name="connsiteX5" fmla="*/ 3921391 w 4659945"/>
              <a:gd name="connsiteY5" fmla="*/ 1871791 h 5392948"/>
              <a:gd name="connsiteX6" fmla="*/ 3656842 w 4659945"/>
              <a:gd name="connsiteY6" fmla="*/ 2958118 h 5392948"/>
              <a:gd name="connsiteX7" fmla="*/ 2004668 w 4659945"/>
              <a:gd name="connsiteY7" fmla="*/ 3542330 h 5392948"/>
              <a:gd name="connsiteX8" fmla="*/ 1712080 w 4659945"/>
              <a:gd name="connsiteY8" fmla="*/ 5037755 h 5392948"/>
              <a:gd name="connsiteX9" fmla="*/ 928832 w 4659945"/>
              <a:gd name="connsiteY9" fmla="*/ 5389447 h 5392948"/>
              <a:gd name="connsiteX10" fmla="*/ 327295 w 4659945"/>
              <a:gd name="connsiteY10" fmla="*/ 4806945 h 5392948"/>
              <a:gd name="connsiteX11" fmla="*/ 437195 w 4659945"/>
              <a:gd name="connsiteY11" fmla="*/ 3854945 h 5392948"/>
              <a:gd name="connsiteX12" fmla="*/ 759335 w 4659945"/>
              <a:gd name="connsiteY12" fmla="*/ 3215549 h 5392948"/>
              <a:gd name="connsiteX13" fmla="*/ 22 w 4659945"/>
              <a:gd name="connsiteY13" fmla="*/ 2407389 h 5392948"/>
              <a:gd name="connsiteX14" fmla="*/ 289191 w 4659945"/>
              <a:gd name="connsiteY14" fmla="*/ 1703761 h 5392948"/>
              <a:gd name="connsiteX15" fmla="*/ 1502289 w 4659945"/>
              <a:gd name="connsiteY15" fmla="*/ 1151792 h 5392948"/>
              <a:gd name="connsiteX0" fmla="*/ 1502334 w 4659990"/>
              <a:gd name="connsiteY0" fmla="*/ 1151792 h 5392948"/>
              <a:gd name="connsiteX1" fmla="*/ 3068582 w 4659990"/>
              <a:gd name="connsiteY1" fmla="*/ 324345 h 5392948"/>
              <a:gd name="connsiteX2" fmla="*/ 4474571 w 4659990"/>
              <a:gd name="connsiteY2" fmla="*/ 0 h 5392948"/>
              <a:gd name="connsiteX3" fmla="*/ 4659990 w 4659990"/>
              <a:gd name="connsiteY3" fmla="*/ 491399 h 5392948"/>
              <a:gd name="connsiteX4" fmla="*/ 4536898 w 4659990"/>
              <a:gd name="connsiteY4" fmla="*/ 1256330 h 5392948"/>
              <a:gd name="connsiteX5" fmla="*/ 3921436 w 4659990"/>
              <a:gd name="connsiteY5" fmla="*/ 1871791 h 5392948"/>
              <a:gd name="connsiteX6" fmla="*/ 3656887 w 4659990"/>
              <a:gd name="connsiteY6" fmla="*/ 2958118 h 5392948"/>
              <a:gd name="connsiteX7" fmla="*/ 2004713 w 4659990"/>
              <a:gd name="connsiteY7" fmla="*/ 3542330 h 5392948"/>
              <a:gd name="connsiteX8" fmla="*/ 1712125 w 4659990"/>
              <a:gd name="connsiteY8" fmla="*/ 5037755 h 5392948"/>
              <a:gd name="connsiteX9" fmla="*/ 928877 w 4659990"/>
              <a:gd name="connsiteY9" fmla="*/ 5389447 h 5392948"/>
              <a:gd name="connsiteX10" fmla="*/ 327340 w 4659990"/>
              <a:gd name="connsiteY10" fmla="*/ 4806945 h 5392948"/>
              <a:gd name="connsiteX11" fmla="*/ 437240 w 4659990"/>
              <a:gd name="connsiteY11" fmla="*/ 3854945 h 5392948"/>
              <a:gd name="connsiteX12" fmla="*/ 759380 w 4659990"/>
              <a:gd name="connsiteY12" fmla="*/ 3215549 h 5392948"/>
              <a:gd name="connsiteX13" fmla="*/ 67 w 4659990"/>
              <a:gd name="connsiteY13" fmla="*/ 2407389 h 5392948"/>
              <a:gd name="connsiteX14" fmla="*/ 289236 w 4659990"/>
              <a:gd name="connsiteY14" fmla="*/ 1703761 h 5392948"/>
              <a:gd name="connsiteX15" fmla="*/ 1502334 w 4659990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2434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9637 w 4681045"/>
              <a:gd name="connsiteY1" fmla="*/ 346570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1792 h 5392948"/>
              <a:gd name="connsiteX1" fmla="*/ 3086462 w 4681045"/>
              <a:gd name="connsiteY1" fmla="*/ 330695 h 5392948"/>
              <a:gd name="connsiteX2" fmla="*/ 4495626 w 4681045"/>
              <a:gd name="connsiteY2" fmla="*/ 0 h 5392948"/>
              <a:gd name="connsiteX3" fmla="*/ 4681045 w 4681045"/>
              <a:gd name="connsiteY3" fmla="*/ 491399 h 5392948"/>
              <a:gd name="connsiteX4" fmla="*/ 4557953 w 4681045"/>
              <a:gd name="connsiteY4" fmla="*/ 1256330 h 5392948"/>
              <a:gd name="connsiteX5" fmla="*/ 3942491 w 4681045"/>
              <a:gd name="connsiteY5" fmla="*/ 1871791 h 5392948"/>
              <a:gd name="connsiteX6" fmla="*/ 3677942 w 4681045"/>
              <a:gd name="connsiteY6" fmla="*/ 2958118 h 5392948"/>
              <a:gd name="connsiteX7" fmla="*/ 2025768 w 4681045"/>
              <a:gd name="connsiteY7" fmla="*/ 3542330 h 5392948"/>
              <a:gd name="connsiteX8" fmla="*/ 1733180 w 4681045"/>
              <a:gd name="connsiteY8" fmla="*/ 5037755 h 5392948"/>
              <a:gd name="connsiteX9" fmla="*/ 949932 w 4681045"/>
              <a:gd name="connsiteY9" fmla="*/ 5389447 h 5392948"/>
              <a:gd name="connsiteX10" fmla="*/ 348395 w 4681045"/>
              <a:gd name="connsiteY10" fmla="*/ 4806945 h 5392948"/>
              <a:gd name="connsiteX11" fmla="*/ 458295 w 4681045"/>
              <a:gd name="connsiteY11" fmla="*/ 3854945 h 5392948"/>
              <a:gd name="connsiteX12" fmla="*/ 780435 w 4681045"/>
              <a:gd name="connsiteY12" fmla="*/ 3215549 h 5392948"/>
              <a:gd name="connsiteX13" fmla="*/ 21122 w 4681045"/>
              <a:gd name="connsiteY13" fmla="*/ 2407389 h 5392948"/>
              <a:gd name="connsiteX14" fmla="*/ 310291 w 4681045"/>
              <a:gd name="connsiteY14" fmla="*/ 1703761 h 5392948"/>
              <a:gd name="connsiteX15" fmla="*/ 1523389 w 4681045"/>
              <a:gd name="connsiteY15" fmla="*/ 1151792 h 539294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95626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992762 h 5233918"/>
              <a:gd name="connsiteX1" fmla="*/ 3086462 w 4681045"/>
              <a:gd name="connsiteY1" fmla="*/ 171665 h 5233918"/>
              <a:gd name="connsiteX2" fmla="*/ 4406726 w 4681045"/>
              <a:gd name="connsiteY2" fmla="*/ 15595 h 5233918"/>
              <a:gd name="connsiteX3" fmla="*/ 4681045 w 4681045"/>
              <a:gd name="connsiteY3" fmla="*/ 332369 h 5233918"/>
              <a:gd name="connsiteX4" fmla="*/ 4557953 w 4681045"/>
              <a:gd name="connsiteY4" fmla="*/ 1097300 h 5233918"/>
              <a:gd name="connsiteX5" fmla="*/ 3942491 w 4681045"/>
              <a:gd name="connsiteY5" fmla="*/ 1712761 h 5233918"/>
              <a:gd name="connsiteX6" fmla="*/ 3677942 w 4681045"/>
              <a:gd name="connsiteY6" fmla="*/ 2799088 h 5233918"/>
              <a:gd name="connsiteX7" fmla="*/ 2025768 w 4681045"/>
              <a:gd name="connsiteY7" fmla="*/ 3383300 h 5233918"/>
              <a:gd name="connsiteX8" fmla="*/ 1733180 w 4681045"/>
              <a:gd name="connsiteY8" fmla="*/ 4878725 h 5233918"/>
              <a:gd name="connsiteX9" fmla="*/ 949932 w 4681045"/>
              <a:gd name="connsiteY9" fmla="*/ 5230417 h 5233918"/>
              <a:gd name="connsiteX10" fmla="*/ 348395 w 4681045"/>
              <a:gd name="connsiteY10" fmla="*/ 4647915 h 5233918"/>
              <a:gd name="connsiteX11" fmla="*/ 458295 w 4681045"/>
              <a:gd name="connsiteY11" fmla="*/ 3695915 h 5233918"/>
              <a:gd name="connsiteX12" fmla="*/ 780435 w 4681045"/>
              <a:gd name="connsiteY12" fmla="*/ 3056519 h 5233918"/>
              <a:gd name="connsiteX13" fmla="*/ 21122 w 4681045"/>
              <a:gd name="connsiteY13" fmla="*/ 2248359 h 5233918"/>
              <a:gd name="connsiteX14" fmla="*/ 310291 w 4681045"/>
              <a:gd name="connsiteY14" fmla="*/ 1544731 h 5233918"/>
              <a:gd name="connsiteX15" fmla="*/ 1523389 w 4681045"/>
              <a:gd name="connsiteY15" fmla="*/ 992762 h 5233918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57953 w 4681045"/>
              <a:gd name="connsiteY4" fmla="*/ 125778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81045"/>
              <a:gd name="connsiteY0" fmla="*/ 1153246 h 5394402"/>
              <a:gd name="connsiteX1" fmla="*/ 3086462 w 4681045"/>
              <a:gd name="connsiteY1" fmla="*/ 332149 h 5394402"/>
              <a:gd name="connsiteX2" fmla="*/ 4460701 w 4681045"/>
              <a:gd name="connsiteY2" fmla="*/ 1454 h 5394402"/>
              <a:gd name="connsiteX3" fmla="*/ 4681045 w 4681045"/>
              <a:gd name="connsiteY3" fmla="*/ 492853 h 5394402"/>
              <a:gd name="connsiteX4" fmla="*/ 4545253 w 4681045"/>
              <a:gd name="connsiteY4" fmla="*/ 1264134 h 5394402"/>
              <a:gd name="connsiteX5" fmla="*/ 3942491 w 4681045"/>
              <a:gd name="connsiteY5" fmla="*/ 1873245 h 5394402"/>
              <a:gd name="connsiteX6" fmla="*/ 3677942 w 4681045"/>
              <a:gd name="connsiteY6" fmla="*/ 2959572 h 5394402"/>
              <a:gd name="connsiteX7" fmla="*/ 2025768 w 4681045"/>
              <a:gd name="connsiteY7" fmla="*/ 3543784 h 5394402"/>
              <a:gd name="connsiteX8" fmla="*/ 1733180 w 4681045"/>
              <a:gd name="connsiteY8" fmla="*/ 5039209 h 5394402"/>
              <a:gd name="connsiteX9" fmla="*/ 949932 w 4681045"/>
              <a:gd name="connsiteY9" fmla="*/ 5390901 h 5394402"/>
              <a:gd name="connsiteX10" fmla="*/ 348395 w 4681045"/>
              <a:gd name="connsiteY10" fmla="*/ 4808399 h 5394402"/>
              <a:gd name="connsiteX11" fmla="*/ 458295 w 4681045"/>
              <a:gd name="connsiteY11" fmla="*/ 3856399 h 5394402"/>
              <a:gd name="connsiteX12" fmla="*/ 780435 w 4681045"/>
              <a:gd name="connsiteY12" fmla="*/ 3217003 h 5394402"/>
              <a:gd name="connsiteX13" fmla="*/ 21122 w 4681045"/>
              <a:gd name="connsiteY13" fmla="*/ 2408843 h 5394402"/>
              <a:gd name="connsiteX14" fmla="*/ 310291 w 4681045"/>
              <a:gd name="connsiteY14" fmla="*/ 1705215 h 5394402"/>
              <a:gd name="connsiteX15" fmla="*/ 1523389 w 4681045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42491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90116 w 4692852"/>
              <a:gd name="connsiteY5" fmla="*/ 1876420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677942 w 4692852"/>
              <a:gd name="connsiteY6" fmla="*/ 29595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9392 w 4692852"/>
              <a:gd name="connsiteY6" fmla="*/ 265477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900192 w 4692852"/>
              <a:gd name="connsiteY6" fmla="*/ 26738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402"/>
              <a:gd name="connsiteX1" fmla="*/ 3086462 w 4692852"/>
              <a:gd name="connsiteY1" fmla="*/ 332149 h 5394402"/>
              <a:gd name="connsiteX2" fmla="*/ 4460701 w 4692852"/>
              <a:gd name="connsiteY2" fmla="*/ 1454 h 5394402"/>
              <a:gd name="connsiteX3" fmla="*/ 4681045 w 4692852"/>
              <a:gd name="connsiteY3" fmla="*/ 492853 h 5394402"/>
              <a:gd name="connsiteX4" fmla="*/ 4545253 w 4692852"/>
              <a:gd name="connsiteY4" fmla="*/ 1264134 h 5394402"/>
              <a:gd name="connsiteX5" fmla="*/ 3958366 w 4692852"/>
              <a:gd name="connsiteY5" fmla="*/ 1873245 h 5394402"/>
              <a:gd name="connsiteX6" fmla="*/ 3846217 w 4692852"/>
              <a:gd name="connsiteY6" fmla="*/ 2648422 h 5394402"/>
              <a:gd name="connsiteX7" fmla="*/ 2025768 w 4692852"/>
              <a:gd name="connsiteY7" fmla="*/ 3543784 h 5394402"/>
              <a:gd name="connsiteX8" fmla="*/ 1733180 w 4692852"/>
              <a:gd name="connsiteY8" fmla="*/ 5039209 h 5394402"/>
              <a:gd name="connsiteX9" fmla="*/ 949932 w 4692852"/>
              <a:gd name="connsiteY9" fmla="*/ 5390901 h 5394402"/>
              <a:gd name="connsiteX10" fmla="*/ 348395 w 4692852"/>
              <a:gd name="connsiteY10" fmla="*/ 4808399 h 5394402"/>
              <a:gd name="connsiteX11" fmla="*/ 458295 w 4692852"/>
              <a:gd name="connsiteY11" fmla="*/ 3856399 h 5394402"/>
              <a:gd name="connsiteX12" fmla="*/ 780435 w 4692852"/>
              <a:gd name="connsiteY12" fmla="*/ 3217003 h 5394402"/>
              <a:gd name="connsiteX13" fmla="*/ 21122 w 4692852"/>
              <a:gd name="connsiteY13" fmla="*/ 2408843 h 5394402"/>
              <a:gd name="connsiteX14" fmla="*/ 310291 w 4692852"/>
              <a:gd name="connsiteY14" fmla="*/ 1705215 h 5394402"/>
              <a:gd name="connsiteX15" fmla="*/ 1523389 w 4692852"/>
              <a:gd name="connsiteY15" fmla="*/ 1153246 h 5394402"/>
              <a:gd name="connsiteX0" fmla="*/ 1523389 w 4692852"/>
              <a:gd name="connsiteY0" fmla="*/ 1153246 h 5394726"/>
              <a:gd name="connsiteX1" fmla="*/ 3086462 w 4692852"/>
              <a:gd name="connsiteY1" fmla="*/ 332149 h 5394726"/>
              <a:gd name="connsiteX2" fmla="*/ 4460701 w 4692852"/>
              <a:gd name="connsiteY2" fmla="*/ 1454 h 5394726"/>
              <a:gd name="connsiteX3" fmla="*/ 4681045 w 4692852"/>
              <a:gd name="connsiteY3" fmla="*/ 492853 h 5394726"/>
              <a:gd name="connsiteX4" fmla="*/ 4545253 w 4692852"/>
              <a:gd name="connsiteY4" fmla="*/ 1264134 h 5394726"/>
              <a:gd name="connsiteX5" fmla="*/ 3958366 w 4692852"/>
              <a:gd name="connsiteY5" fmla="*/ 1873245 h 5394726"/>
              <a:gd name="connsiteX6" fmla="*/ 3846217 w 4692852"/>
              <a:gd name="connsiteY6" fmla="*/ 2648422 h 5394726"/>
              <a:gd name="connsiteX7" fmla="*/ 2025768 w 4692852"/>
              <a:gd name="connsiteY7" fmla="*/ 3543784 h 5394726"/>
              <a:gd name="connsiteX8" fmla="*/ 1752230 w 4692852"/>
              <a:gd name="connsiteY8" fmla="*/ 5067784 h 5394726"/>
              <a:gd name="connsiteX9" fmla="*/ 949932 w 4692852"/>
              <a:gd name="connsiteY9" fmla="*/ 5390901 h 5394726"/>
              <a:gd name="connsiteX10" fmla="*/ 348395 w 4692852"/>
              <a:gd name="connsiteY10" fmla="*/ 4808399 h 5394726"/>
              <a:gd name="connsiteX11" fmla="*/ 458295 w 4692852"/>
              <a:gd name="connsiteY11" fmla="*/ 3856399 h 5394726"/>
              <a:gd name="connsiteX12" fmla="*/ 780435 w 4692852"/>
              <a:gd name="connsiteY12" fmla="*/ 3217003 h 5394726"/>
              <a:gd name="connsiteX13" fmla="*/ 21122 w 4692852"/>
              <a:gd name="connsiteY13" fmla="*/ 2408843 h 5394726"/>
              <a:gd name="connsiteX14" fmla="*/ 310291 w 4692852"/>
              <a:gd name="connsiteY14" fmla="*/ 1705215 h 5394726"/>
              <a:gd name="connsiteX15" fmla="*/ 1523389 w 4692852"/>
              <a:gd name="connsiteY15" fmla="*/ 1153246 h 5394726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539"/>
              <a:gd name="connsiteX1" fmla="*/ 3086462 w 4692852"/>
              <a:gd name="connsiteY1" fmla="*/ 332149 h 5394539"/>
              <a:gd name="connsiteX2" fmla="*/ 4460701 w 4692852"/>
              <a:gd name="connsiteY2" fmla="*/ 1454 h 5394539"/>
              <a:gd name="connsiteX3" fmla="*/ 4681045 w 4692852"/>
              <a:gd name="connsiteY3" fmla="*/ 492853 h 5394539"/>
              <a:gd name="connsiteX4" fmla="*/ 4545253 w 4692852"/>
              <a:gd name="connsiteY4" fmla="*/ 1264134 h 5394539"/>
              <a:gd name="connsiteX5" fmla="*/ 3958366 w 4692852"/>
              <a:gd name="connsiteY5" fmla="*/ 1873245 h 5394539"/>
              <a:gd name="connsiteX6" fmla="*/ 3846217 w 4692852"/>
              <a:gd name="connsiteY6" fmla="*/ 2648422 h 5394539"/>
              <a:gd name="connsiteX7" fmla="*/ 2025768 w 4692852"/>
              <a:gd name="connsiteY7" fmla="*/ 3543784 h 5394539"/>
              <a:gd name="connsiteX8" fmla="*/ 1726830 w 4692852"/>
              <a:gd name="connsiteY8" fmla="*/ 5051909 h 5394539"/>
              <a:gd name="connsiteX9" fmla="*/ 949932 w 4692852"/>
              <a:gd name="connsiteY9" fmla="*/ 5390901 h 5394539"/>
              <a:gd name="connsiteX10" fmla="*/ 348395 w 4692852"/>
              <a:gd name="connsiteY10" fmla="*/ 4808399 h 5394539"/>
              <a:gd name="connsiteX11" fmla="*/ 458295 w 4692852"/>
              <a:gd name="connsiteY11" fmla="*/ 3856399 h 5394539"/>
              <a:gd name="connsiteX12" fmla="*/ 780435 w 4692852"/>
              <a:gd name="connsiteY12" fmla="*/ 3217003 h 5394539"/>
              <a:gd name="connsiteX13" fmla="*/ 21122 w 4692852"/>
              <a:gd name="connsiteY13" fmla="*/ 2408843 h 5394539"/>
              <a:gd name="connsiteX14" fmla="*/ 310291 w 4692852"/>
              <a:gd name="connsiteY14" fmla="*/ 1705215 h 5394539"/>
              <a:gd name="connsiteX15" fmla="*/ 1523389 w 4692852"/>
              <a:gd name="connsiteY15" fmla="*/ 1153246 h 5394539"/>
              <a:gd name="connsiteX0" fmla="*/ 1523389 w 4692852"/>
              <a:gd name="connsiteY0" fmla="*/ 1153246 h 5394840"/>
              <a:gd name="connsiteX1" fmla="*/ 3086462 w 4692852"/>
              <a:gd name="connsiteY1" fmla="*/ 332149 h 5394840"/>
              <a:gd name="connsiteX2" fmla="*/ 4460701 w 4692852"/>
              <a:gd name="connsiteY2" fmla="*/ 1454 h 5394840"/>
              <a:gd name="connsiteX3" fmla="*/ 4681045 w 4692852"/>
              <a:gd name="connsiteY3" fmla="*/ 492853 h 5394840"/>
              <a:gd name="connsiteX4" fmla="*/ 4545253 w 4692852"/>
              <a:gd name="connsiteY4" fmla="*/ 1264134 h 5394840"/>
              <a:gd name="connsiteX5" fmla="*/ 3958366 w 4692852"/>
              <a:gd name="connsiteY5" fmla="*/ 1873245 h 5394840"/>
              <a:gd name="connsiteX6" fmla="*/ 3846217 w 4692852"/>
              <a:gd name="connsiteY6" fmla="*/ 2648422 h 5394840"/>
              <a:gd name="connsiteX7" fmla="*/ 2025768 w 4692852"/>
              <a:gd name="connsiteY7" fmla="*/ 3543784 h 5394840"/>
              <a:gd name="connsiteX8" fmla="*/ 1726830 w 4692852"/>
              <a:gd name="connsiteY8" fmla="*/ 5051909 h 5394840"/>
              <a:gd name="connsiteX9" fmla="*/ 949932 w 4692852"/>
              <a:gd name="connsiteY9" fmla="*/ 5390901 h 5394840"/>
              <a:gd name="connsiteX10" fmla="*/ 348395 w 4692852"/>
              <a:gd name="connsiteY10" fmla="*/ 4808399 h 5394840"/>
              <a:gd name="connsiteX11" fmla="*/ 458295 w 4692852"/>
              <a:gd name="connsiteY11" fmla="*/ 3856399 h 5394840"/>
              <a:gd name="connsiteX12" fmla="*/ 780435 w 4692852"/>
              <a:gd name="connsiteY12" fmla="*/ 3217003 h 5394840"/>
              <a:gd name="connsiteX13" fmla="*/ 21122 w 4692852"/>
              <a:gd name="connsiteY13" fmla="*/ 2408843 h 5394840"/>
              <a:gd name="connsiteX14" fmla="*/ 310291 w 4692852"/>
              <a:gd name="connsiteY14" fmla="*/ 1705215 h 5394840"/>
              <a:gd name="connsiteX15" fmla="*/ 1523389 w 4692852"/>
              <a:gd name="connsiteY15" fmla="*/ 1153246 h 5394840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0928"/>
              <a:gd name="connsiteX1" fmla="*/ 3086462 w 4692852"/>
              <a:gd name="connsiteY1" fmla="*/ 332149 h 5400928"/>
              <a:gd name="connsiteX2" fmla="*/ 4460701 w 4692852"/>
              <a:gd name="connsiteY2" fmla="*/ 1454 h 5400928"/>
              <a:gd name="connsiteX3" fmla="*/ 4681045 w 4692852"/>
              <a:gd name="connsiteY3" fmla="*/ 492853 h 5400928"/>
              <a:gd name="connsiteX4" fmla="*/ 4545253 w 4692852"/>
              <a:gd name="connsiteY4" fmla="*/ 1264134 h 5400928"/>
              <a:gd name="connsiteX5" fmla="*/ 3958366 w 4692852"/>
              <a:gd name="connsiteY5" fmla="*/ 1873245 h 5400928"/>
              <a:gd name="connsiteX6" fmla="*/ 3846217 w 4692852"/>
              <a:gd name="connsiteY6" fmla="*/ 2648422 h 5400928"/>
              <a:gd name="connsiteX7" fmla="*/ 2025768 w 4692852"/>
              <a:gd name="connsiteY7" fmla="*/ 3543784 h 5400928"/>
              <a:gd name="connsiteX8" fmla="*/ 1726830 w 4692852"/>
              <a:gd name="connsiteY8" fmla="*/ 5051909 h 5400928"/>
              <a:gd name="connsiteX9" fmla="*/ 949932 w 4692852"/>
              <a:gd name="connsiteY9" fmla="*/ 5390901 h 5400928"/>
              <a:gd name="connsiteX10" fmla="*/ 348395 w 4692852"/>
              <a:gd name="connsiteY10" fmla="*/ 4808399 h 5400928"/>
              <a:gd name="connsiteX11" fmla="*/ 458295 w 4692852"/>
              <a:gd name="connsiteY11" fmla="*/ 3856399 h 5400928"/>
              <a:gd name="connsiteX12" fmla="*/ 780435 w 4692852"/>
              <a:gd name="connsiteY12" fmla="*/ 3217003 h 5400928"/>
              <a:gd name="connsiteX13" fmla="*/ 21122 w 4692852"/>
              <a:gd name="connsiteY13" fmla="*/ 2408843 h 5400928"/>
              <a:gd name="connsiteX14" fmla="*/ 310291 w 4692852"/>
              <a:gd name="connsiteY14" fmla="*/ 1705215 h 5400928"/>
              <a:gd name="connsiteX15" fmla="*/ 1523389 w 4692852"/>
              <a:gd name="connsiteY15" fmla="*/ 1153246 h 5400928"/>
              <a:gd name="connsiteX0" fmla="*/ 1523389 w 4692852"/>
              <a:gd name="connsiteY0" fmla="*/ 1153246 h 5404014"/>
              <a:gd name="connsiteX1" fmla="*/ 3086462 w 4692852"/>
              <a:gd name="connsiteY1" fmla="*/ 332149 h 5404014"/>
              <a:gd name="connsiteX2" fmla="*/ 4460701 w 4692852"/>
              <a:gd name="connsiteY2" fmla="*/ 1454 h 5404014"/>
              <a:gd name="connsiteX3" fmla="*/ 4681045 w 4692852"/>
              <a:gd name="connsiteY3" fmla="*/ 492853 h 5404014"/>
              <a:gd name="connsiteX4" fmla="*/ 4545253 w 4692852"/>
              <a:gd name="connsiteY4" fmla="*/ 1264134 h 5404014"/>
              <a:gd name="connsiteX5" fmla="*/ 3958366 w 4692852"/>
              <a:gd name="connsiteY5" fmla="*/ 1873245 h 5404014"/>
              <a:gd name="connsiteX6" fmla="*/ 3846217 w 4692852"/>
              <a:gd name="connsiteY6" fmla="*/ 2648422 h 5404014"/>
              <a:gd name="connsiteX7" fmla="*/ 2025768 w 4692852"/>
              <a:gd name="connsiteY7" fmla="*/ 3543784 h 5404014"/>
              <a:gd name="connsiteX8" fmla="*/ 1726830 w 4692852"/>
              <a:gd name="connsiteY8" fmla="*/ 5051909 h 5404014"/>
              <a:gd name="connsiteX9" fmla="*/ 981682 w 4692852"/>
              <a:gd name="connsiteY9" fmla="*/ 5394076 h 5404014"/>
              <a:gd name="connsiteX10" fmla="*/ 348395 w 4692852"/>
              <a:gd name="connsiteY10" fmla="*/ 4808399 h 5404014"/>
              <a:gd name="connsiteX11" fmla="*/ 458295 w 4692852"/>
              <a:gd name="connsiteY11" fmla="*/ 3856399 h 5404014"/>
              <a:gd name="connsiteX12" fmla="*/ 780435 w 4692852"/>
              <a:gd name="connsiteY12" fmla="*/ 3217003 h 5404014"/>
              <a:gd name="connsiteX13" fmla="*/ 21122 w 4692852"/>
              <a:gd name="connsiteY13" fmla="*/ 2408843 h 5404014"/>
              <a:gd name="connsiteX14" fmla="*/ 310291 w 4692852"/>
              <a:gd name="connsiteY14" fmla="*/ 1705215 h 5404014"/>
              <a:gd name="connsiteX15" fmla="*/ 1523389 w 4692852"/>
              <a:gd name="connsiteY15" fmla="*/ 1153246 h 5404014"/>
              <a:gd name="connsiteX0" fmla="*/ 1523389 w 4692852"/>
              <a:gd name="connsiteY0" fmla="*/ 1153246 h 5399766"/>
              <a:gd name="connsiteX1" fmla="*/ 3086462 w 4692852"/>
              <a:gd name="connsiteY1" fmla="*/ 332149 h 5399766"/>
              <a:gd name="connsiteX2" fmla="*/ 4460701 w 4692852"/>
              <a:gd name="connsiteY2" fmla="*/ 1454 h 5399766"/>
              <a:gd name="connsiteX3" fmla="*/ 4681045 w 4692852"/>
              <a:gd name="connsiteY3" fmla="*/ 492853 h 5399766"/>
              <a:gd name="connsiteX4" fmla="*/ 4545253 w 4692852"/>
              <a:gd name="connsiteY4" fmla="*/ 1264134 h 5399766"/>
              <a:gd name="connsiteX5" fmla="*/ 3958366 w 4692852"/>
              <a:gd name="connsiteY5" fmla="*/ 1873245 h 5399766"/>
              <a:gd name="connsiteX6" fmla="*/ 3846217 w 4692852"/>
              <a:gd name="connsiteY6" fmla="*/ 2648422 h 5399766"/>
              <a:gd name="connsiteX7" fmla="*/ 2025768 w 4692852"/>
              <a:gd name="connsiteY7" fmla="*/ 3543784 h 5399766"/>
              <a:gd name="connsiteX8" fmla="*/ 1726830 w 4692852"/>
              <a:gd name="connsiteY8" fmla="*/ 5051909 h 5399766"/>
              <a:gd name="connsiteX9" fmla="*/ 981682 w 4692852"/>
              <a:gd name="connsiteY9" fmla="*/ 5394076 h 5399766"/>
              <a:gd name="connsiteX10" fmla="*/ 348395 w 4692852"/>
              <a:gd name="connsiteY10" fmla="*/ 4808399 h 5399766"/>
              <a:gd name="connsiteX11" fmla="*/ 458295 w 4692852"/>
              <a:gd name="connsiteY11" fmla="*/ 3856399 h 5399766"/>
              <a:gd name="connsiteX12" fmla="*/ 780435 w 4692852"/>
              <a:gd name="connsiteY12" fmla="*/ 3217003 h 5399766"/>
              <a:gd name="connsiteX13" fmla="*/ 21122 w 4692852"/>
              <a:gd name="connsiteY13" fmla="*/ 2408843 h 5399766"/>
              <a:gd name="connsiteX14" fmla="*/ 310291 w 4692852"/>
              <a:gd name="connsiteY14" fmla="*/ 1705215 h 5399766"/>
              <a:gd name="connsiteX15" fmla="*/ 1523389 w 4692852"/>
              <a:gd name="connsiteY15" fmla="*/ 1153246 h 5399766"/>
              <a:gd name="connsiteX0" fmla="*/ 1523389 w 4722608"/>
              <a:gd name="connsiteY0" fmla="*/ 1153246 h 5399766"/>
              <a:gd name="connsiteX1" fmla="*/ 3086462 w 4722608"/>
              <a:gd name="connsiteY1" fmla="*/ 332149 h 5399766"/>
              <a:gd name="connsiteX2" fmla="*/ 4460701 w 4722608"/>
              <a:gd name="connsiteY2" fmla="*/ 1454 h 5399766"/>
              <a:gd name="connsiteX3" fmla="*/ 4719145 w 4722608"/>
              <a:gd name="connsiteY3" fmla="*/ 496028 h 5399766"/>
              <a:gd name="connsiteX4" fmla="*/ 4545253 w 4722608"/>
              <a:gd name="connsiteY4" fmla="*/ 1264134 h 5399766"/>
              <a:gd name="connsiteX5" fmla="*/ 3958366 w 4722608"/>
              <a:gd name="connsiteY5" fmla="*/ 1873245 h 5399766"/>
              <a:gd name="connsiteX6" fmla="*/ 3846217 w 4722608"/>
              <a:gd name="connsiteY6" fmla="*/ 2648422 h 5399766"/>
              <a:gd name="connsiteX7" fmla="*/ 2025768 w 4722608"/>
              <a:gd name="connsiteY7" fmla="*/ 3543784 h 5399766"/>
              <a:gd name="connsiteX8" fmla="*/ 1726830 w 4722608"/>
              <a:gd name="connsiteY8" fmla="*/ 5051909 h 5399766"/>
              <a:gd name="connsiteX9" fmla="*/ 981682 w 4722608"/>
              <a:gd name="connsiteY9" fmla="*/ 5394076 h 5399766"/>
              <a:gd name="connsiteX10" fmla="*/ 348395 w 4722608"/>
              <a:gd name="connsiteY10" fmla="*/ 4808399 h 5399766"/>
              <a:gd name="connsiteX11" fmla="*/ 458295 w 4722608"/>
              <a:gd name="connsiteY11" fmla="*/ 3856399 h 5399766"/>
              <a:gd name="connsiteX12" fmla="*/ 780435 w 4722608"/>
              <a:gd name="connsiteY12" fmla="*/ 3217003 h 5399766"/>
              <a:gd name="connsiteX13" fmla="*/ 21122 w 4722608"/>
              <a:gd name="connsiteY13" fmla="*/ 2408843 h 5399766"/>
              <a:gd name="connsiteX14" fmla="*/ 310291 w 4722608"/>
              <a:gd name="connsiteY14" fmla="*/ 1705215 h 5399766"/>
              <a:gd name="connsiteX15" fmla="*/ 1523389 w 4722608"/>
              <a:gd name="connsiteY15" fmla="*/ 1153246 h 5399766"/>
              <a:gd name="connsiteX0" fmla="*/ 1523389 w 4634642"/>
              <a:gd name="connsiteY0" fmla="*/ 1153246 h 5399766"/>
              <a:gd name="connsiteX1" fmla="*/ 3086462 w 4634642"/>
              <a:gd name="connsiteY1" fmla="*/ 332149 h 5399766"/>
              <a:gd name="connsiteX2" fmla="*/ 4460701 w 4634642"/>
              <a:gd name="connsiteY2" fmla="*/ 1454 h 5399766"/>
              <a:gd name="connsiteX3" fmla="*/ 4547695 w 4634642"/>
              <a:gd name="connsiteY3" fmla="*/ 511903 h 5399766"/>
              <a:gd name="connsiteX4" fmla="*/ 4545253 w 4634642"/>
              <a:gd name="connsiteY4" fmla="*/ 1264134 h 5399766"/>
              <a:gd name="connsiteX5" fmla="*/ 3958366 w 4634642"/>
              <a:gd name="connsiteY5" fmla="*/ 1873245 h 5399766"/>
              <a:gd name="connsiteX6" fmla="*/ 3846217 w 4634642"/>
              <a:gd name="connsiteY6" fmla="*/ 2648422 h 5399766"/>
              <a:gd name="connsiteX7" fmla="*/ 2025768 w 4634642"/>
              <a:gd name="connsiteY7" fmla="*/ 3543784 h 5399766"/>
              <a:gd name="connsiteX8" fmla="*/ 1726830 w 4634642"/>
              <a:gd name="connsiteY8" fmla="*/ 5051909 h 5399766"/>
              <a:gd name="connsiteX9" fmla="*/ 981682 w 4634642"/>
              <a:gd name="connsiteY9" fmla="*/ 5394076 h 5399766"/>
              <a:gd name="connsiteX10" fmla="*/ 348395 w 4634642"/>
              <a:gd name="connsiteY10" fmla="*/ 4808399 h 5399766"/>
              <a:gd name="connsiteX11" fmla="*/ 458295 w 4634642"/>
              <a:gd name="connsiteY11" fmla="*/ 3856399 h 5399766"/>
              <a:gd name="connsiteX12" fmla="*/ 780435 w 4634642"/>
              <a:gd name="connsiteY12" fmla="*/ 3217003 h 5399766"/>
              <a:gd name="connsiteX13" fmla="*/ 21122 w 4634642"/>
              <a:gd name="connsiteY13" fmla="*/ 2408843 h 5399766"/>
              <a:gd name="connsiteX14" fmla="*/ 310291 w 4634642"/>
              <a:gd name="connsiteY14" fmla="*/ 1705215 h 5399766"/>
              <a:gd name="connsiteX15" fmla="*/ 1523389 w 4634642"/>
              <a:gd name="connsiteY15" fmla="*/ 1153246 h 5399766"/>
              <a:gd name="connsiteX0" fmla="*/ 1523389 w 4699582"/>
              <a:gd name="connsiteY0" fmla="*/ 1153246 h 5399766"/>
              <a:gd name="connsiteX1" fmla="*/ 3086462 w 4699582"/>
              <a:gd name="connsiteY1" fmla="*/ 332149 h 5399766"/>
              <a:gd name="connsiteX2" fmla="*/ 4460701 w 4699582"/>
              <a:gd name="connsiteY2" fmla="*/ 1454 h 5399766"/>
              <a:gd name="connsiteX3" fmla="*/ 4690570 w 4699582"/>
              <a:gd name="connsiteY3" fmla="*/ 518253 h 5399766"/>
              <a:gd name="connsiteX4" fmla="*/ 4545253 w 4699582"/>
              <a:gd name="connsiteY4" fmla="*/ 1264134 h 5399766"/>
              <a:gd name="connsiteX5" fmla="*/ 3958366 w 4699582"/>
              <a:gd name="connsiteY5" fmla="*/ 1873245 h 5399766"/>
              <a:gd name="connsiteX6" fmla="*/ 3846217 w 4699582"/>
              <a:gd name="connsiteY6" fmla="*/ 2648422 h 5399766"/>
              <a:gd name="connsiteX7" fmla="*/ 2025768 w 4699582"/>
              <a:gd name="connsiteY7" fmla="*/ 3543784 h 5399766"/>
              <a:gd name="connsiteX8" fmla="*/ 1726830 w 4699582"/>
              <a:gd name="connsiteY8" fmla="*/ 5051909 h 5399766"/>
              <a:gd name="connsiteX9" fmla="*/ 981682 w 4699582"/>
              <a:gd name="connsiteY9" fmla="*/ 5394076 h 5399766"/>
              <a:gd name="connsiteX10" fmla="*/ 348395 w 4699582"/>
              <a:gd name="connsiteY10" fmla="*/ 4808399 h 5399766"/>
              <a:gd name="connsiteX11" fmla="*/ 458295 w 4699582"/>
              <a:gd name="connsiteY11" fmla="*/ 3856399 h 5399766"/>
              <a:gd name="connsiteX12" fmla="*/ 780435 w 4699582"/>
              <a:gd name="connsiteY12" fmla="*/ 3217003 h 5399766"/>
              <a:gd name="connsiteX13" fmla="*/ 21122 w 4699582"/>
              <a:gd name="connsiteY13" fmla="*/ 2408843 h 5399766"/>
              <a:gd name="connsiteX14" fmla="*/ 310291 w 4699582"/>
              <a:gd name="connsiteY14" fmla="*/ 1705215 h 5399766"/>
              <a:gd name="connsiteX15" fmla="*/ 1523389 w 4699582"/>
              <a:gd name="connsiteY15" fmla="*/ 1153246 h 5399766"/>
              <a:gd name="connsiteX0" fmla="*/ 1523389 w 4690570"/>
              <a:gd name="connsiteY0" fmla="*/ 1153246 h 5399766"/>
              <a:gd name="connsiteX1" fmla="*/ 3086462 w 4690570"/>
              <a:gd name="connsiteY1" fmla="*/ 332149 h 5399766"/>
              <a:gd name="connsiteX2" fmla="*/ 4460701 w 4690570"/>
              <a:gd name="connsiteY2" fmla="*/ 1454 h 5399766"/>
              <a:gd name="connsiteX3" fmla="*/ 4690570 w 4690570"/>
              <a:gd name="connsiteY3" fmla="*/ 518253 h 5399766"/>
              <a:gd name="connsiteX4" fmla="*/ 4545253 w 4690570"/>
              <a:gd name="connsiteY4" fmla="*/ 1264134 h 5399766"/>
              <a:gd name="connsiteX5" fmla="*/ 3958366 w 4690570"/>
              <a:gd name="connsiteY5" fmla="*/ 1873245 h 5399766"/>
              <a:gd name="connsiteX6" fmla="*/ 3846217 w 4690570"/>
              <a:gd name="connsiteY6" fmla="*/ 2648422 h 5399766"/>
              <a:gd name="connsiteX7" fmla="*/ 2025768 w 4690570"/>
              <a:gd name="connsiteY7" fmla="*/ 3543784 h 5399766"/>
              <a:gd name="connsiteX8" fmla="*/ 1726830 w 4690570"/>
              <a:gd name="connsiteY8" fmla="*/ 5051909 h 5399766"/>
              <a:gd name="connsiteX9" fmla="*/ 981682 w 4690570"/>
              <a:gd name="connsiteY9" fmla="*/ 5394076 h 5399766"/>
              <a:gd name="connsiteX10" fmla="*/ 348395 w 4690570"/>
              <a:gd name="connsiteY10" fmla="*/ 4808399 h 5399766"/>
              <a:gd name="connsiteX11" fmla="*/ 458295 w 4690570"/>
              <a:gd name="connsiteY11" fmla="*/ 3856399 h 5399766"/>
              <a:gd name="connsiteX12" fmla="*/ 780435 w 4690570"/>
              <a:gd name="connsiteY12" fmla="*/ 3217003 h 5399766"/>
              <a:gd name="connsiteX13" fmla="*/ 21122 w 4690570"/>
              <a:gd name="connsiteY13" fmla="*/ 2408843 h 5399766"/>
              <a:gd name="connsiteX14" fmla="*/ 310291 w 4690570"/>
              <a:gd name="connsiteY14" fmla="*/ 1705215 h 5399766"/>
              <a:gd name="connsiteX15" fmla="*/ 1523389 w 469057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3389 w 4693940"/>
              <a:gd name="connsiteY0" fmla="*/ 1153246 h 5399766"/>
              <a:gd name="connsiteX1" fmla="*/ 3086462 w 4693940"/>
              <a:gd name="connsiteY1" fmla="*/ 332149 h 5399766"/>
              <a:gd name="connsiteX2" fmla="*/ 4460701 w 4693940"/>
              <a:gd name="connsiteY2" fmla="*/ 1454 h 5399766"/>
              <a:gd name="connsiteX3" fmla="*/ 4690570 w 4693940"/>
              <a:gd name="connsiteY3" fmla="*/ 518253 h 5399766"/>
              <a:gd name="connsiteX4" fmla="*/ 4545253 w 4693940"/>
              <a:gd name="connsiteY4" fmla="*/ 1264134 h 5399766"/>
              <a:gd name="connsiteX5" fmla="*/ 3958366 w 4693940"/>
              <a:gd name="connsiteY5" fmla="*/ 1873245 h 5399766"/>
              <a:gd name="connsiteX6" fmla="*/ 3846217 w 4693940"/>
              <a:gd name="connsiteY6" fmla="*/ 2648422 h 5399766"/>
              <a:gd name="connsiteX7" fmla="*/ 2025768 w 4693940"/>
              <a:gd name="connsiteY7" fmla="*/ 3543784 h 5399766"/>
              <a:gd name="connsiteX8" fmla="*/ 1726830 w 4693940"/>
              <a:gd name="connsiteY8" fmla="*/ 5051909 h 5399766"/>
              <a:gd name="connsiteX9" fmla="*/ 981682 w 4693940"/>
              <a:gd name="connsiteY9" fmla="*/ 5394076 h 5399766"/>
              <a:gd name="connsiteX10" fmla="*/ 348395 w 4693940"/>
              <a:gd name="connsiteY10" fmla="*/ 4808399 h 5399766"/>
              <a:gd name="connsiteX11" fmla="*/ 458295 w 4693940"/>
              <a:gd name="connsiteY11" fmla="*/ 3856399 h 5399766"/>
              <a:gd name="connsiteX12" fmla="*/ 780435 w 4693940"/>
              <a:gd name="connsiteY12" fmla="*/ 3217003 h 5399766"/>
              <a:gd name="connsiteX13" fmla="*/ 21122 w 4693940"/>
              <a:gd name="connsiteY13" fmla="*/ 2408843 h 5399766"/>
              <a:gd name="connsiteX14" fmla="*/ 310291 w 4693940"/>
              <a:gd name="connsiteY14" fmla="*/ 1705215 h 5399766"/>
              <a:gd name="connsiteX15" fmla="*/ 1523389 w 4693940"/>
              <a:gd name="connsiteY15" fmla="*/ 1153246 h 5399766"/>
              <a:gd name="connsiteX0" fmla="*/ 1521054 w 4691605"/>
              <a:gd name="connsiteY0" fmla="*/ 1153246 h 5399766"/>
              <a:gd name="connsiteX1" fmla="*/ 3084127 w 4691605"/>
              <a:gd name="connsiteY1" fmla="*/ 332149 h 5399766"/>
              <a:gd name="connsiteX2" fmla="*/ 4458366 w 4691605"/>
              <a:gd name="connsiteY2" fmla="*/ 1454 h 5399766"/>
              <a:gd name="connsiteX3" fmla="*/ 4688235 w 4691605"/>
              <a:gd name="connsiteY3" fmla="*/ 518253 h 5399766"/>
              <a:gd name="connsiteX4" fmla="*/ 4542918 w 4691605"/>
              <a:gd name="connsiteY4" fmla="*/ 1264134 h 5399766"/>
              <a:gd name="connsiteX5" fmla="*/ 3956031 w 4691605"/>
              <a:gd name="connsiteY5" fmla="*/ 1873245 h 5399766"/>
              <a:gd name="connsiteX6" fmla="*/ 3843882 w 4691605"/>
              <a:gd name="connsiteY6" fmla="*/ 2648422 h 5399766"/>
              <a:gd name="connsiteX7" fmla="*/ 2023433 w 4691605"/>
              <a:gd name="connsiteY7" fmla="*/ 3543784 h 5399766"/>
              <a:gd name="connsiteX8" fmla="*/ 1724495 w 4691605"/>
              <a:gd name="connsiteY8" fmla="*/ 5051909 h 5399766"/>
              <a:gd name="connsiteX9" fmla="*/ 979347 w 4691605"/>
              <a:gd name="connsiteY9" fmla="*/ 5394076 h 5399766"/>
              <a:gd name="connsiteX10" fmla="*/ 346060 w 4691605"/>
              <a:gd name="connsiteY10" fmla="*/ 4808399 h 5399766"/>
              <a:gd name="connsiteX11" fmla="*/ 455960 w 4691605"/>
              <a:gd name="connsiteY11" fmla="*/ 3856399 h 5399766"/>
              <a:gd name="connsiteX12" fmla="*/ 778100 w 4691605"/>
              <a:gd name="connsiteY12" fmla="*/ 3217003 h 5399766"/>
              <a:gd name="connsiteX13" fmla="*/ 18787 w 4691605"/>
              <a:gd name="connsiteY13" fmla="*/ 2408843 h 5399766"/>
              <a:gd name="connsiteX14" fmla="*/ 339706 w 4691605"/>
              <a:gd name="connsiteY14" fmla="*/ 1740140 h 5399766"/>
              <a:gd name="connsiteX15" fmla="*/ 1521054 w 4691605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2880 w 4693431"/>
              <a:gd name="connsiteY0" fmla="*/ 115324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2880 w 4693431"/>
              <a:gd name="connsiteY15" fmla="*/ 1153246 h 5399766"/>
              <a:gd name="connsiteX0" fmla="*/ 1529230 w 4693431"/>
              <a:gd name="connsiteY0" fmla="*/ 1181821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29230 w 4693431"/>
              <a:gd name="connsiteY15" fmla="*/ 1181821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57786 w 4693431"/>
              <a:gd name="connsiteY11" fmla="*/ 38563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00636 w 4693431"/>
              <a:gd name="connsiteY11" fmla="*/ 38341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591136 w 4693431"/>
              <a:gd name="connsiteY11" fmla="*/ 3881799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  <a:gd name="connsiteX0" fmla="*/ 1535580 w 4693431"/>
              <a:gd name="connsiteY0" fmla="*/ 1159596 h 5399766"/>
              <a:gd name="connsiteX1" fmla="*/ 3085953 w 4693431"/>
              <a:gd name="connsiteY1" fmla="*/ 332149 h 5399766"/>
              <a:gd name="connsiteX2" fmla="*/ 4460192 w 4693431"/>
              <a:gd name="connsiteY2" fmla="*/ 1454 h 5399766"/>
              <a:gd name="connsiteX3" fmla="*/ 4690061 w 4693431"/>
              <a:gd name="connsiteY3" fmla="*/ 518253 h 5399766"/>
              <a:gd name="connsiteX4" fmla="*/ 4544744 w 4693431"/>
              <a:gd name="connsiteY4" fmla="*/ 1264134 h 5399766"/>
              <a:gd name="connsiteX5" fmla="*/ 3957857 w 4693431"/>
              <a:gd name="connsiteY5" fmla="*/ 1873245 h 5399766"/>
              <a:gd name="connsiteX6" fmla="*/ 3845708 w 4693431"/>
              <a:gd name="connsiteY6" fmla="*/ 2648422 h 5399766"/>
              <a:gd name="connsiteX7" fmla="*/ 2025259 w 4693431"/>
              <a:gd name="connsiteY7" fmla="*/ 3543784 h 5399766"/>
              <a:gd name="connsiteX8" fmla="*/ 1726321 w 4693431"/>
              <a:gd name="connsiteY8" fmla="*/ 5051909 h 5399766"/>
              <a:gd name="connsiteX9" fmla="*/ 981173 w 4693431"/>
              <a:gd name="connsiteY9" fmla="*/ 5394076 h 5399766"/>
              <a:gd name="connsiteX10" fmla="*/ 347886 w 4693431"/>
              <a:gd name="connsiteY10" fmla="*/ 4808399 h 5399766"/>
              <a:gd name="connsiteX11" fmla="*/ 470486 w 4693431"/>
              <a:gd name="connsiteY11" fmla="*/ 3821474 h 5399766"/>
              <a:gd name="connsiteX12" fmla="*/ 779926 w 4693431"/>
              <a:gd name="connsiteY12" fmla="*/ 3217003 h 5399766"/>
              <a:gd name="connsiteX13" fmla="*/ 20613 w 4693431"/>
              <a:gd name="connsiteY13" fmla="*/ 2408843 h 5399766"/>
              <a:gd name="connsiteX14" fmla="*/ 316132 w 4693431"/>
              <a:gd name="connsiteY14" fmla="*/ 1698865 h 5399766"/>
              <a:gd name="connsiteX15" fmla="*/ 1535580 w 4693431"/>
              <a:gd name="connsiteY15" fmla="*/ 1159596 h 539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93431" h="5399766">
                <a:moveTo>
                  <a:pt x="1535580" y="1159596"/>
                </a:moveTo>
                <a:cubicBezTo>
                  <a:pt x="2066211" y="859357"/>
                  <a:pt x="2691847" y="511738"/>
                  <a:pt x="3085953" y="332149"/>
                </a:cubicBezTo>
                <a:cubicBezTo>
                  <a:pt x="3587424" y="113967"/>
                  <a:pt x="4073021" y="-15314"/>
                  <a:pt x="4460192" y="1454"/>
                </a:cubicBezTo>
                <a:cubicBezTo>
                  <a:pt x="4663408" y="99067"/>
                  <a:pt x="4674170" y="312690"/>
                  <a:pt x="4690061" y="518253"/>
                </a:cubicBezTo>
                <a:cubicBezTo>
                  <a:pt x="4684330" y="651930"/>
                  <a:pt x="4740861" y="827694"/>
                  <a:pt x="4544744" y="1264134"/>
                </a:cubicBezTo>
                <a:cubicBezTo>
                  <a:pt x="4326402" y="1697399"/>
                  <a:pt x="4075706" y="1656777"/>
                  <a:pt x="3957857" y="1873245"/>
                </a:cubicBezTo>
                <a:cubicBezTo>
                  <a:pt x="3879199" y="1937962"/>
                  <a:pt x="3959291" y="2386855"/>
                  <a:pt x="3845708" y="2648422"/>
                </a:cubicBezTo>
                <a:cubicBezTo>
                  <a:pt x="3450314" y="3497209"/>
                  <a:pt x="2493678" y="3187122"/>
                  <a:pt x="2025259" y="3543784"/>
                </a:cubicBezTo>
                <a:cubicBezTo>
                  <a:pt x="1540705" y="3891080"/>
                  <a:pt x="1975925" y="4568088"/>
                  <a:pt x="1726321" y="5051909"/>
                </a:cubicBezTo>
                <a:cubicBezTo>
                  <a:pt x="1648167" y="5161569"/>
                  <a:pt x="1491127" y="5443166"/>
                  <a:pt x="981173" y="5394076"/>
                </a:cubicBezTo>
                <a:cubicBezTo>
                  <a:pt x="821936" y="5378767"/>
                  <a:pt x="484898" y="5195183"/>
                  <a:pt x="347886" y="4808399"/>
                </a:cubicBezTo>
                <a:cubicBezTo>
                  <a:pt x="179773" y="4250173"/>
                  <a:pt x="444924" y="3878050"/>
                  <a:pt x="470486" y="3821474"/>
                </a:cubicBezTo>
                <a:cubicBezTo>
                  <a:pt x="643890" y="3488832"/>
                  <a:pt x="828772" y="3422645"/>
                  <a:pt x="779926" y="3217003"/>
                </a:cubicBezTo>
                <a:cubicBezTo>
                  <a:pt x="713007" y="2995486"/>
                  <a:pt x="163732" y="2852610"/>
                  <a:pt x="20613" y="2408843"/>
                </a:cubicBezTo>
                <a:cubicBezTo>
                  <a:pt x="-61693" y="2093053"/>
                  <a:pt x="115863" y="1878130"/>
                  <a:pt x="316132" y="1698865"/>
                </a:cubicBezTo>
                <a:cubicBezTo>
                  <a:pt x="577623" y="1495825"/>
                  <a:pt x="1077239" y="1403911"/>
                  <a:pt x="1535580" y="11595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D3E62C32-4EE7-8247-A622-767FCFB50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872" y="2974554"/>
            <a:ext cx="7069438" cy="3775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Friform 19">
            <a:extLst>
              <a:ext uri="{FF2B5EF4-FFF2-40B4-BE49-F238E27FC236}">
                <a16:creationId xmlns:a16="http://schemas.microsoft.com/office/drawing/2014/main" id="{F5728028-DD17-02F8-9072-99B0F06EDB3D}"/>
              </a:ext>
            </a:extLst>
          </p:cNvPr>
          <p:cNvSpPr/>
          <p:nvPr userDrawn="1"/>
        </p:nvSpPr>
        <p:spPr>
          <a:xfrm>
            <a:off x="8498362" y="0"/>
            <a:ext cx="3693638" cy="1314302"/>
          </a:xfrm>
          <a:custGeom>
            <a:avLst/>
            <a:gdLst>
              <a:gd name="connsiteX0" fmla="*/ 28805 w 3693638"/>
              <a:gd name="connsiteY0" fmla="*/ 0 h 1314302"/>
              <a:gd name="connsiteX1" fmla="*/ 3693638 w 3693638"/>
              <a:gd name="connsiteY1" fmla="*/ 0 h 1314302"/>
              <a:gd name="connsiteX2" fmla="*/ 3693638 w 3693638"/>
              <a:gd name="connsiteY2" fmla="*/ 91486 h 1314302"/>
              <a:gd name="connsiteX3" fmla="*/ 3577937 w 3693638"/>
              <a:gd name="connsiteY3" fmla="*/ 135458 h 1314302"/>
              <a:gd name="connsiteX4" fmla="*/ 3253288 w 3693638"/>
              <a:gd name="connsiteY4" fmla="*/ 338309 h 1314302"/>
              <a:gd name="connsiteX5" fmla="*/ 2794312 w 3693638"/>
              <a:gd name="connsiteY5" fmla="*/ 1010110 h 1314302"/>
              <a:gd name="connsiteX6" fmla="*/ 2128836 w 3693638"/>
              <a:gd name="connsiteY6" fmla="*/ 831966 h 1314302"/>
              <a:gd name="connsiteX7" fmla="*/ 1330104 w 3693638"/>
              <a:gd name="connsiteY7" fmla="*/ 1219789 h 1314302"/>
              <a:gd name="connsiteX8" fmla="*/ 8273 w 3693638"/>
              <a:gd name="connsiteY8" fmla="*/ 854474 h 1314302"/>
              <a:gd name="connsiteX9" fmla="*/ 20537 w 3693638"/>
              <a:gd name="connsiteY9" fmla="*/ 70429 h 1314302"/>
              <a:gd name="connsiteX10" fmla="*/ 28805 w 3693638"/>
              <a:gd name="connsiteY10" fmla="*/ 0 h 131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3638" h="1314302">
                <a:moveTo>
                  <a:pt x="28805" y="0"/>
                </a:moveTo>
                <a:lnTo>
                  <a:pt x="3693638" y="0"/>
                </a:lnTo>
                <a:lnTo>
                  <a:pt x="3693638" y="91486"/>
                </a:lnTo>
                <a:lnTo>
                  <a:pt x="3577937" y="135458"/>
                </a:lnTo>
                <a:cubicBezTo>
                  <a:pt x="3477437" y="175683"/>
                  <a:pt x="3371288" y="228917"/>
                  <a:pt x="3253288" y="338309"/>
                </a:cubicBezTo>
                <a:cubicBezTo>
                  <a:pt x="3076341" y="524980"/>
                  <a:pt x="3226782" y="858042"/>
                  <a:pt x="2794312" y="1010110"/>
                </a:cubicBezTo>
                <a:cubicBezTo>
                  <a:pt x="2325046" y="1120081"/>
                  <a:pt x="2331936" y="825800"/>
                  <a:pt x="2128836" y="831966"/>
                </a:cubicBezTo>
                <a:cubicBezTo>
                  <a:pt x="2027617" y="829932"/>
                  <a:pt x="1758711" y="1067448"/>
                  <a:pt x="1330104" y="1219789"/>
                </a:cubicBezTo>
                <a:cubicBezTo>
                  <a:pt x="643603" y="1428784"/>
                  <a:pt x="71942" y="1284283"/>
                  <a:pt x="8273" y="854474"/>
                </a:cubicBezTo>
                <a:cubicBezTo>
                  <a:pt x="-6267" y="551320"/>
                  <a:pt x="-1313" y="292355"/>
                  <a:pt x="20537" y="70429"/>
                </a:cubicBezTo>
                <a:lnTo>
                  <a:pt x="2880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9C1A2D18-6C6A-7630-62C4-1A32DCDDC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C8BABD2-17BC-DF69-C038-CDAEFD3F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72" y="3352065"/>
            <a:ext cx="7069438" cy="875160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35822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iform 16">
            <a:extLst>
              <a:ext uri="{FF2B5EF4-FFF2-40B4-BE49-F238E27FC236}">
                <a16:creationId xmlns:a16="http://schemas.microsoft.com/office/drawing/2014/main" id="{0B985A0E-483D-84AF-1AB1-E3485F6205B8}"/>
              </a:ext>
            </a:extLst>
          </p:cNvPr>
          <p:cNvSpPr/>
          <p:nvPr userDrawn="1"/>
        </p:nvSpPr>
        <p:spPr>
          <a:xfrm rot="5400000">
            <a:off x="9234004" y="366437"/>
            <a:ext cx="3324433" cy="2591560"/>
          </a:xfrm>
          <a:custGeom>
            <a:avLst/>
            <a:gdLst>
              <a:gd name="connsiteX0" fmla="*/ 0 w 3324433"/>
              <a:gd name="connsiteY0" fmla="*/ 2532469 h 2591560"/>
              <a:gd name="connsiteX1" fmla="*/ 0 w 3324433"/>
              <a:gd name="connsiteY1" fmla="*/ 0 h 2591560"/>
              <a:gd name="connsiteX2" fmla="*/ 3324433 w 3324433"/>
              <a:gd name="connsiteY2" fmla="*/ 0 h 2591560"/>
              <a:gd name="connsiteX3" fmla="*/ 3280655 w 3324433"/>
              <a:gd name="connsiteY3" fmla="*/ 162470 h 2591560"/>
              <a:gd name="connsiteX4" fmla="*/ 2804453 w 3324433"/>
              <a:gd name="connsiteY4" fmla="*/ 944945 h 2591560"/>
              <a:gd name="connsiteX5" fmla="*/ 1886236 w 3324433"/>
              <a:gd name="connsiteY5" fmla="*/ 1388140 h 2591560"/>
              <a:gd name="connsiteX6" fmla="*/ 1435281 w 3324433"/>
              <a:gd name="connsiteY6" fmla="*/ 2217606 h 2591560"/>
              <a:gd name="connsiteX7" fmla="*/ 172811 w 3324433"/>
              <a:gd name="connsiteY7" fmla="*/ 2563172 h 2591560"/>
              <a:gd name="connsiteX8" fmla="*/ 0 w 3324433"/>
              <a:gd name="connsiteY8" fmla="*/ 2532469 h 259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4433" h="2591560">
                <a:moveTo>
                  <a:pt x="0" y="2532469"/>
                </a:moveTo>
                <a:lnTo>
                  <a:pt x="0" y="0"/>
                </a:lnTo>
                <a:lnTo>
                  <a:pt x="3324433" y="0"/>
                </a:lnTo>
                <a:lnTo>
                  <a:pt x="3280655" y="162470"/>
                </a:lnTo>
                <a:cubicBezTo>
                  <a:pt x="3218274" y="311200"/>
                  <a:pt x="3208683" y="533547"/>
                  <a:pt x="2804453" y="944945"/>
                </a:cubicBezTo>
                <a:cubicBezTo>
                  <a:pt x="2376425" y="1343459"/>
                  <a:pt x="2109992" y="1192698"/>
                  <a:pt x="1886236" y="1388140"/>
                </a:cubicBezTo>
                <a:cubicBezTo>
                  <a:pt x="1770247" y="1428411"/>
                  <a:pt x="1673074" y="1969394"/>
                  <a:pt x="1435281" y="2217606"/>
                </a:cubicBezTo>
                <a:cubicBezTo>
                  <a:pt x="1034302" y="2614724"/>
                  <a:pt x="595854" y="2625629"/>
                  <a:pt x="172811" y="2563172"/>
                </a:cubicBezTo>
                <a:lnTo>
                  <a:pt x="0" y="25324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15" y="5599544"/>
            <a:ext cx="5681573" cy="535531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5220580"/>
            <a:ext cx="5681573" cy="3705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Friform 10">
            <a:extLst>
              <a:ext uri="{FF2B5EF4-FFF2-40B4-BE49-F238E27FC236}">
                <a16:creationId xmlns:a16="http://schemas.microsoft.com/office/drawing/2014/main" id="{2FDAB036-FB1A-48D6-E293-F064FC04636A}"/>
              </a:ext>
            </a:extLst>
          </p:cNvPr>
          <p:cNvSpPr/>
          <p:nvPr userDrawn="1"/>
        </p:nvSpPr>
        <p:spPr>
          <a:xfrm>
            <a:off x="0" y="0"/>
            <a:ext cx="9182853" cy="4679940"/>
          </a:xfrm>
          <a:custGeom>
            <a:avLst/>
            <a:gdLst>
              <a:gd name="connsiteX0" fmla="*/ 0 w 9182853"/>
              <a:gd name="connsiteY0" fmla="*/ 0 h 4679940"/>
              <a:gd name="connsiteX1" fmla="*/ 8397311 w 9182853"/>
              <a:gd name="connsiteY1" fmla="*/ 0 h 4679940"/>
              <a:gd name="connsiteX2" fmla="*/ 8395298 w 9182853"/>
              <a:gd name="connsiteY2" fmla="*/ 2329 h 4679940"/>
              <a:gd name="connsiteX3" fmla="*/ 8167249 w 9182853"/>
              <a:gd name="connsiteY3" fmla="*/ 557798 h 4679940"/>
              <a:gd name="connsiteX4" fmla="*/ 9181935 w 9182853"/>
              <a:gd name="connsiteY4" fmla="*/ 1959278 h 4679940"/>
              <a:gd name="connsiteX5" fmla="*/ 8377168 w 9182853"/>
              <a:gd name="connsiteY5" fmla="*/ 3347543 h 4679940"/>
              <a:gd name="connsiteX6" fmla="*/ 6990098 w 9182853"/>
              <a:gd name="connsiteY6" fmla="*/ 4399142 h 4679940"/>
              <a:gd name="connsiteX7" fmla="*/ 4144676 w 9182853"/>
              <a:gd name="connsiteY7" fmla="*/ 4013881 h 4679940"/>
              <a:gd name="connsiteX8" fmla="*/ 2010154 w 9182853"/>
              <a:gd name="connsiteY8" fmla="*/ 4550098 h 4679940"/>
              <a:gd name="connsiteX9" fmla="*/ 982807 w 9182853"/>
              <a:gd name="connsiteY9" fmla="*/ 2995367 h 4679940"/>
              <a:gd name="connsiteX10" fmla="*/ 19606 w 9182853"/>
              <a:gd name="connsiteY10" fmla="*/ 2742123 h 4679940"/>
              <a:gd name="connsiteX11" fmla="*/ 0 w 9182853"/>
              <a:gd name="connsiteY11" fmla="*/ 2737910 h 4679940"/>
              <a:gd name="connsiteX12" fmla="*/ 0 w 9182853"/>
              <a:gd name="connsiteY12" fmla="*/ 0 h 467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82853" h="4679940">
                <a:moveTo>
                  <a:pt x="0" y="0"/>
                </a:moveTo>
                <a:lnTo>
                  <a:pt x="8397311" y="0"/>
                </a:lnTo>
                <a:lnTo>
                  <a:pt x="8395298" y="2329"/>
                </a:lnTo>
                <a:cubicBezTo>
                  <a:pt x="8281941" y="132948"/>
                  <a:pt x="8170471" y="279236"/>
                  <a:pt x="8167249" y="557798"/>
                </a:cubicBezTo>
                <a:cubicBezTo>
                  <a:pt x="8143422" y="1080266"/>
                  <a:pt x="9088250" y="1176372"/>
                  <a:pt x="9181935" y="1959278"/>
                </a:cubicBezTo>
                <a:cubicBezTo>
                  <a:pt x="9206633" y="2367786"/>
                  <a:pt x="8727990" y="2917728"/>
                  <a:pt x="8377168" y="3347543"/>
                </a:cubicBezTo>
                <a:cubicBezTo>
                  <a:pt x="7986646" y="3761758"/>
                  <a:pt x="7577630" y="4207689"/>
                  <a:pt x="6990098" y="4399142"/>
                </a:cubicBezTo>
                <a:cubicBezTo>
                  <a:pt x="5620607" y="4739562"/>
                  <a:pt x="5410547" y="3985714"/>
                  <a:pt x="4144676" y="4013881"/>
                </a:cubicBezTo>
                <a:cubicBezTo>
                  <a:pt x="3451545" y="4074208"/>
                  <a:pt x="3158403" y="5018324"/>
                  <a:pt x="2010154" y="4550098"/>
                </a:cubicBezTo>
                <a:cubicBezTo>
                  <a:pt x="862964" y="3930632"/>
                  <a:pt x="1404971" y="3347333"/>
                  <a:pt x="982807" y="2995367"/>
                </a:cubicBezTo>
                <a:cubicBezTo>
                  <a:pt x="869615" y="2890884"/>
                  <a:pt x="513020" y="2844613"/>
                  <a:pt x="19606" y="2742123"/>
                </a:cubicBezTo>
                <a:lnTo>
                  <a:pt x="0" y="27379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9" name="Friform 8">
            <a:extLst>
              <a:ext uri="{FF2B5EF4-FFF2-40B4-BE49-F238E27FC236}">
                <a16:creationId xmlns:a16="http://schemas.microsoft.com/office/drawing/2014/main" id="{4C2DFCF1-A61F-8EA5-C381-E8C9288D89A6}"/>
              </a:ext>
            </a:extLst>
          </p:cNvPr>
          <p:cNvSpPr/>
          <p:nvPr userDrawn="1"/>
        </p:nvSpPr>
        <p:spPr>
          <a:xfrm>
            <a:off x="10251989" y="4920006"/>
            <a:ext cx="1940011" cy="1937994"/>
          </a:xfrm>
          <a:custGeom>
            <a:avLst/>
            <a:gdLst>
              <a:gd name="connsiteX0" fmla="*/ 1399831 w 1940011"/>
              <a:gd name="connsiteY0" fmla="*/ 917 h 1937994"/>
              <a:gd name="connsiteX1" fmla="*/ 1841661 w 1940011"/>
              <a:gd name="connsiteY1" fmla="*/ 149020 h 1937994"/>
              <a:gd name="connsiteX2" fmla="*/ 1940011 w 1940011"/>
              <a:gd name="connsiteY2" fmla="*/ 200528 h 1937994"/>
              <a:gd name="connsiteX3" fmla="*/ 1940011 w 1940011"/>
              <a:gd name="connsiteY3" fmla="*/ 1937994 h 1937994"/>
              <a:gd name="connsiteX4" fmla="*/ 196145 w 1940011"/>
              <a:gd name="connsiteY4" fmla="*/ 1937994 h 1937994"/>
              <a:gd name="connsiteX5" fmla="*/ 186580 w 1940011"/>
              <a:gd name="connsiteY5" fmla="*/ 1925547 h 1937994"/>
              <a:gd name="connsiteX6" fmla="*/ 44981 w 1940011"/>
              <a:gd name="connsiteY6" fmla="*/ 1659284 h 1937994"/>
              <a:gd name="connsiteX7" fmla="*/ 79700 w 1940011"/>
              <a:gd name="connsiteY7" fmla="*/ 1026510 h 1937994"/>
              <a:gd name="connsiteX8" fmla="*/ 730075 w 1940011"/>
              <a:gd name="connsiteY8" fmla="*/ 328403 h 1937994"/>
              <a:gd name="connsiteX9" fmla="*/ 1399831 w 1940011"/>
              <a:gd name="connsiteY9" fmla="*/ 917 h 193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0011" h="1937994">
                <a:moveTo>
                  <a:pt x="1399831" y="917"/>
                </a:moveTo>
                <a:cubicBezTo>
                  <a:pt x="1551317" y="-9072"/>
                  <a:pt x="1685670" y="64081"/>
                  <a:pt x="1841661" y="149020"/>
                </a:cubicBezTo>
                <a:lnTo>
                  <a:pt x="1940011" y="200528"/>
                </a:lnTo>
                <a:lnTo>
                  <a:pt x="1940011" y="1937994"/>
                </a:lnTo>
                <a:lnTo>
                  <a:pt x="196145" y="1937994"/>
                </a:lnTo>
                <a:lnTo>
                  <a:pt x="186580" y="1925547"/>
                </a:lnTo>
                <a:cubicBezTo>
                  <a:pt x="127423" y="1842199"/>
                  <a:pt x="74401" y="1751349"/>
                  <a:pt x="44981" y="1659284"/>
                </a:cubicBezTo>
                <a:cubicBezTo>
                  <a:pt x="-18987" y="1498563"/>
                  <a:pt x="-20929" y="1245220"/>
                  <a:pt x="79700" y="1026510"/>
                </a:cubicBezTo>
                <a:cubicBezTo>
                  <a:pt x="180330" y="807799"/>
                  <a:pt x="366880" y="562912"/>
                  <a:pt x="730075" y="328403"/>
                </a:cubicBezTo>
                <a:cubicBezTo>
                  <a:pt x="1054831" y="96403"/>
                  <a:pt x="1181243" y="11327"/>
                  <a:pt x="1399831" y="91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295E6C8-B1E9-0B33-93BA-6173A99A7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17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5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sky, himmel, Flyfoto&#10;&#10;Automatisk generert beskrivelse">
            <a:extLst>
              <a:ext uri="{FF2B5EF4-FFF2-40B4-BE49-F238E27FC236}">
                <a16:creationId xmlns:a16="http://schemas.microsoft.com/office/drawing/2014/main" id="{AB234E49-5796-BBDA-7D9C-87EEC9633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4" name="Friform 23">
            <a:extLst>
              <a:ext uri="{FF2B5EF4-FFF2-40B4-BE49-F238E27FC236}">
                <a16:creationId xmlns:a16="http://schemas.microsoft.com/office/drawing/2014/main" id="{C67F3154-8CBF-FED5-48B4-DE793E0EA29E}"/>
              </a:ext>
            </a:extLst>
          </p:cNvPr>
          <p:cNvSpPr/>
          <p:nvPr userDrawn="1"/>
        </p:nvSpPr>
        <p:spPr>
          <a:xfrm>
            <a:off x="0" y="-1"/>
            <a:ext cx="7054207" cy="3521776"/>
          </a:xfrm>
          <a:custGeom>
            <a:avLst/>
            <a:gdLst>
              <a:gd name="connsiteX0" fmla="*/ 0 w 7054207"/>
              <a:gd name="connsiteY0" fmla="*/ 0 h 3521776"/>
              <a:gd name="connsiteX1" fmla="*/ 5625383 w 7054207"/>
              <a:gd name="connsiteY1" fmla="*/ 0 h 3521776"/>
              <a:gd name="connsiteX2" fmla="*/ 5817885 w 7054207"/>
              <a:gd name="connsiteY2" fmla="*/ 106819 h 3521776"/>
              <a:gd name="connsiteX3" fmla="*/ 7032814 w 7054207"/>
              <a:gd name="connsiteY3" fmla="*/ 1434023 h 3521776"/>
              <a:gd name="connsiteX4" fmla="*/ 6616454 w 7054207"/>
              <a:gd name="connsiteY4" fmla="*/ 2065264 h 3521776"/>
              <a:gd name="connsiteX5" fmla="*/ 4683289 w 7054207"/>
              <a:gd name="connsiteY5" fmla="*/ 2498545 h 3521776"/>
              <a:gd name="connsiteX6" fmla="*/ 3327919 w 7054207"/>
              <a:gd name="connsiteY6" fmla="*/ 3504160 h 3521776"/>
              <a:gd name="connsiteX7" fmla="*/ 2165860 w 7054207"/>
              <a:gd name="connsiteY7" fmla="*/ 3063000 h 3521776"/>
              <a:gd name="connsiteX8" fmla="*/ 51288 w 7054207"/>
              <a:gd name="connsiteY8" fmla="*/ 2825042 h 3521776"/>
              <a:gd name="connsiteX9" fmla="*/ 0 w 7054207"/>
              <a:gd name="connsiteY9" fmla="*/ 2815020 h 3521776"/>
              <a:gd name="connsiteX10" fmla="*/ 0 w 7054207"/>
              <a:gd name="connsiteY10" fmla="*/ 0 h 352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4207" h="3521776">
                <a:moveTo>
                  <a:pt x="0" y="0"/>
                </a:moveTo>
                <a:lnTo>
                  <a:pt x="5625383" y="0"/>
                </a:lnTo>
                <a:lnTo>
                  <a:pt x="5817885" y="106819"/>
                </a:lnTo>
                <a:cubicBezTo>
                  <a:pt x="6720140" y="639198"/>
                  <a:pt x="6941861" y="1190135"/>
                  <a:pt x="7032814" y="1434023"/>
                </a:cubicBezTo>
                <a:cubicBezTo>
                  <a:pt x="7144755" y="1734193"/>
                  <a:pt x="6789337" y="2000221"/>
                  <a:pt x="6616454" y="2065264"/>
                </a:cubicBezTo>
                <a:cubicBezTo>
                  <a:pt x="6252971" y="2199930"/>
                  <a:pt x="5525368" y="2187217"/>
                  <a:pt x="4683289" y="2498545"/>
                </a:cubicBezTo>
                <a:cubicBezTo>
                  <a:pt x="3907154" y="2853034"/>
                  <a:pt x="3680991" y="3483739"/>
                  <a:pt x="3327919" y="3504160"/>
                </a:cubicBezTo>
                <a:cubicBezTo>
                  <a:pt x="2830741" y="3610786"/>
                  <a:pt x="2813788" y="3204377"/>
                  <a:pt x="2165860" y="3063000"/>
                </a:cubicBezTo>
                <a:cubicBezTo>
                  <a:pt x="1668478" y="2973558"/>
                  <a:pt x="706301" y="2940505"/>
                  <a:pt x="51288" y="2825042"/>
                </a:cubicBezTo>
                <a:lnTo>
                  <a:pt x="0" y="28150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387" y="779396"/>
            <a:ext cx="6035390" cy="3575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61B282C-812A-D005-D5EE-DE904E5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7" y="1172819"/>
            <a:ext cx="6035390" cy="743539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39178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6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6BCC4FD8-3413-1043-905B-47138D428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38"/>
            <a:ext cx="12192000" cy="6873498"/>
          </a:xfrm>
          <a:prstGeom prst="rect">
            <a:avLst/>
          </a:prstGeom>
        </p:spPr>
      </p:pic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5" name="Friform 14">
            <a:extLst>
              <a:ext uri="{FF2B5EF4-FFF2-40B4-BE49-F238E27FC236}">
                <a16:creationId xmlns:a16="http://schemas.microsoft.com/office/drawing/2014/main" id="{6DCD683C-8621-08C5-825E-BB3D0BD3EADB}"/>
              </a:ext>
            </a:extLst>
          </p:cNvPr>
          <p:cNvSpPr/>
          <p:nvPr userDrawn="1"/>
        </p:nvSpPr>
        <p:spPr>
          <a:xfrm rot="5400000">
            <a:off x="707654" y="-714294"/>
            <a:ext cx="4377244" cy="5792557"/>
          </a:xfrm>
          <a:custGeom>
            <a:avLst/>
            <a:gdLst>
              <a:gd name="connsiteX0" fmla="*/ 0 w 4377244"/>
              <a:gd name="connsiteY0" fmla="*/ 5792556 h 5792557"/>
              <a:gd name="connsiteX1" fmla="*/ 0 w 4377244"/>
              <a:gd name="connsiteY1" fmla="*/ 0 h 5792557"/>
              <a:gd name="connsiteX2" fmla="*/ 16210 w 4377244"/>
              <a:gd name="connsiteY2" fmla="*/ 13208 h 5792557"/>
              <a:gd name="connsiteX3" fmla="*/ 948059 w 4377244"/>
              <a:gd name="connsiteY3" fmla="*/ 962722 h 5792557"/>
              <a:gd name="connsiteX4" fmla="*/ 2110466 w 4377244"/>
              <a:gd name="connsiteY4" fmla="*/ 2044566 h 5792557"/>
              <a:gd name="connsiteX5" fmla="*/ 2979783 w 4377244"/>
              <a:gd name="connsiteY5" fmla="*/ 1776621 h 5792557"/>
              <a:gd name="connsiteX6" fmla="*/ 3698007 w 4377244"/>
              <a:gd name="connsiteY6" fmla="*/ 2437286 h 5792557"/>
              <a:gd name="connsiteX7" fmla="*/ 4363769 w 4377244"/>
              <a:gd name="connsiteY7" fmla="*/ 2835634 h 5792557"/>
              <a:gd name="connsiteX8" fmla="*/ 3531229 w 4377244"/>
              <a:gd name="connsiteY8" fmla="*/ 4638596 h 5792557"/>
              <a:gd name="connsiteX9" fmla="*/ 4070081 w 4377244"/>
              <a:gd name="connsiteY9" fmla="*/ 5774282 h 5792557"/>
              <a:gd name="connsiteX10" fmla="*/ 4090479 w 4377244"/>
              <a:gd name="connsiteY10" fmla="*/ 5792557 h 5792557"/>
              <a:gd name="connsiteX11" fmla="*/ 0 w 4377244"/>
              <a:gd name="connsiteY11" fmla="*/ 5792556 h 579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7244" h="5792557">
                <a:moveTo>
                  <a:pt x="0" y="5792556"/>
                </a:moveTo>
                <a:lnTo>
                  <a:pt x="0" y="0"/>
                </a:lnTo>
                <a:lnTo>
                  <a:pt x="16210" y="13208"/>
                </a:lnTo>
                <a:cubicBezTo>
                  <a:pt x="319855" y="272939"/>
                  <a:pt x="698354" y="710298"/>
                  <a:pt x="948059" y="962722"/>
                </a:cubicBezTo>
                <a:cubicBezTo>
                  <a:pt x="1780865" y="1910407"/>
                  <a:pt x="1799456" y="1939126"/>
                  <a:pt x="2110466" y="2044566"/>
                </a:cubicBezTo>
                <a:cubicBezTo>
                  <a:pt x="2421475" y="2150007"/>
                  <a:pt x="2623617" y="1769756"/>
                  <a:pt x="2979783" y="1776621"/>
                </a:cubicBezTo>
                <a:cubicBezTo>
                  <a:pt x="3355296" y="1810292"/>
                  <a:pt x="3350313" y="2203531"/>
                  <a:pt x="3698007" y="2437286"/>
                </a:cubicBezTo>
                <a:cubicBezTo>
                  <a:pt x="3925407" y="2577076"/>
                  <a:pt x="4261787" y="2547945"/>
                  <a:pt x="4363769" y="2835634"/>
                </a:cubicBezTo>
                <a:cubicBezTo>
                  <a:pt x="4495147" y="3444715"/>
                  <a:pt x="3624924" y="3468938"/>
                  <a:pt x="3531229" y="4638596"/>
                </a:cubicBezTo>
                <a:cubicBezTo>
                  <a:pt x="3545422" y="5397728"/>
                  <a:pt x="3868047" y="5603575"/>
                  <a:pt x="4070081" y="5774282"/>
                </a:cubicBezTo>
                <a:lnTo>
                  <a:pt x="4090479" y="5792557"/>
                </a:lnTo>
                <a:lnTo>
                  <a:pt x="0" y="57925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29" y="682408"/>
            <a:ext cx="2856006" cy="470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8" y="1152655"/>
            <a:ext cx="2856007" cy="1606044"/>
          </a:xfrm>
        </p:spPr>
        <p:txBody>
          <a:bodyPr anchor="t"/>
          <a:lstStyle>
            <a:lvl1pPr>
              <a:defRPr sz="3200">
                <a:solidFill>
                  <a:schemeClr val="bg2"/>
                </a:solidFill>
                <a:effectLst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44963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7 - Før noe bilde er valg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5BF0B8B-01E5-EE64-AE44-26E056C9EA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26" y="0"/>
            <a:ext cx="12196052" cy="6867070"/>
          </a:xfrm>
          <a:custGeom>
            <a:avLst/>
            <a:gdLst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0 w 12192000"/>
              <a:gd name="connsiteY4" fmla="*/ 6863024 h 6863024"/>
              <a:gd name="connsiteX5" fmla="*/ 0 w 12192000"/>
              <a:gd name="connsiteY5" fmla="*/ 0 h 6863024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4658139 w 12192000"/>
              <a:gd name="connsiteY4" fmla="*/ 6864626 h 6864626"/>
              <a:gd name="connsiteX5" fmla="*/ 0 w 12192000"/>
              <a:gd name="connsiteY5" fmla="*/ 6863024 h 6864626"/>
              <a:gd name="connsiteX6" fmla="*/ 0 w 12192000"/>
              <a:gd name="connsiteY6" fmla="*/ 0 h 6864626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6433168 w 12192000"/>
              <a:gd name="connsiteY4" fmla="*/ 6862046 h 6864626"/>
              <a:gd name="connsiteX5" fmla="*/ 4658139 w 12192000"/>
              <a:gd name="connsiteY5" fmla="*/ 6864626 h 6864626"/>
              <a:gd name="connsiteX6" fmla="*/ 0 w 12192000"/>
              <a:gd name="connsiteY6" fmla="*/ 6863024 h 6864626"/>
              <a:gd name="connsiteX7" fmla="*/ 0 w 12192000"/>
              <a:gd name="connsiteY7" fmla="*/ 0 h 6864626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0 w 12192000"/>
              <a:gd name="connsiteY6" fmla="*/ 6863024 h 6863024"/>
              <a:gd name="connsiteX7" fmla="*/ 0 w 12192000"/>
              <a:gd name="connsiteY7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0 w 12192000"/>
              <a:gd name="connsiteY7" fmla="*/ 6863024 h 6863024"/>
              <a:gd name="connsiteX8" fmla="*/ 0 w 12192000"/>
              <a:gd name="connsiteY8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0 w 12192000"/>
              <a:gd name="connsiteY8" fmla="*/ 6863024 h 6863024"/>
              <a:gd name="connsiteX9" fmla="*/ 0 w 12192000"/>
              <a:gd name="connsiteY9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1319002 w 12192000"/>
              <a:gd name="connsiteY8" fmla="*/ 3511943 h 6863024"/>
              <a:gd name="connsiteX9" fmla="*/ 0 w 12192000"/>
              <a:gd name="connsiteY9" fmla="*/ 6863024 h 6863024"/>
              <a:gd name="connsiteX10" fmla="*/ 0 w 12192000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12196046 w 12196046"/>
              <a:gd name="connsiteY2" fmla="*/ 1143860 h 6863024"/>
              <a:gd name="connsiteX3" fmla="*/ 12196046 w 12196046"/>
              <a:gd name="connsiteY3" fmla="*/ 6863024 h 6863024"/>
              <a:gd name="connsiteX4" fmla="*/ 6437214 w 12196046"/>
              <a:gd name="connsiteY4" fmla="*/ 6862046 h 6863024"/>
              <a:gd name="connsiteX5" fmla="*/ 6329145 w 12196046"/>
              <a:gd name="connsiteY5" fmla="*/ 5897628 h 6863024"/>
              <a:gd name="connsiteX6" fmla="*/ 4689334 w 12196046"/>
              <a:gd name="connsiteY6" fmla="*/ 4147168 h 6863024"/>
              <a:gd name="connsiteX7" fmla="*/ 2977869 w 12196046"/>
              <a:gd name="connsiteY7" fmla="*/ 3091158 h 6863024"/>
              <a:gd name="connsiteX8" fmla="*/ 1323048 w 12196046"/>
              <a:gd name="connsiteY8" fmla="*/ 3511943 h 6863024"/>
              <a:gd name="connsiteX9" fmla="*/ 0 w 12196046"/>
              <a:gd name="connsiteY9" fmla="*/ 4079364 h 6863024"/>
              <a:gd name="connsiteX10" fmla="*/ 4046 w 12196046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143860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512048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953204 w 12196046"/>
              <a:gd name="connsiteY2" fmla="*/ 1420152 h 6867070"/>
              <a:gd name="connsiteX3" fmla="*/ 12196046 w 12196046"/>
              <a:gd name="connsiteY3" fmla="*/ 1516094 h 6867070"/>
              <a:gd name="connsiteX4" fmla="*/ 12196046 w 12196046"/>
              <a:gd name="connsiteY4" fmla="*/ 6867070 h 6867070"/>
              <a:gd name="connsiteX5" fmla="*/ 6437214 w 12196046"/>
              <a:gd name="connsiteY5" fmla="*/ 6866092 h 6867070"/>
              <a:gd name="connsiteX6" fmla="*/ 6329145 w 12196046"/>
              <a:gd name="connsiteY6" fmla="*/ 5901674 h 6867070"/>
              <a:gd name="connsiteX7" fmla="*/ 4689334 w 12196046"/>
              <a:gd name="connsiteY7" fmla="*/ 4151214 h 6867070"/>
              <a:gd name="connsiteX8" fmla="*/ 2977869 w 12196046"/>
              <a:gd name="connsiteY8" fmla="*/ 3095204 h 6867070"/>
              <a:gd name="connsiteX9" fmla="*/ 1323048 w 12196046"/>
              <a:gd name="connsiteY9" fmla="*/ 3515989 h 6867070"/>
              <a:gd name="connsiteX10" fmla="*/ 0 w 12196046"/>
              <a:gd name="connsiteY10" fmla="*/ 4083410 h 6867070"/>
              <a:gd name="connsiteX11" fmla="*/ 4046 w 12196046"/>
              <a:gd name="connsiteY11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2196046 w 12196046"/>
              <a:gd name="connsiteY4" fmla="*/ 1516094 h 6867070"/>
              <a:gd name="connsiteX5" fmla="*/ 12196046 w 12196046"/>
              <a:gd name="connsiteY5" fmla="*/ 6867070 h 6867070"/>
              <a:gd name="connsiteX6" fmla="*/ 6437214 w 12196046"/>
              <a:gd name="connsiteY6" fmla="*/ 6866092 h 6867070"/>
              <a:gd name="connsiteX7" fmla="*/ 6329145 w 12196046"/>
              <a:gd name="connsiteY7" fmla="*/ 5901674 h 6867070"/>
              <a:gd name="connsiteX8" fmla="*/ 4689334 w 12196046"/>
              <a:gd name="connsiteY8" fmla="*/ 4151214 h 6867070"/>
              <a:gd name="connsiteX9" fmla="*/ 2977869 w 12196046"/>
              <a:gd name="connsiteY9" fmla="*/ 3095204 h 6867070"/>
              <a:gd name="connsiteX10" fmla="*/ 1323048 w 12196046"/>
              <a:gd name="connsiteY10" fmla="*/ 3515989 h 6867070"/>
              <a:gd name="connsiteX11" fmla="*/ 0 w 12196046"/>
              <a:gd name="connsiteY11" fmla="*/ 4083410 h 6867070"/>
              <a:gd name="connsiteX12" fmla="*/ 4046 w 12196046"/>
              <a:gd name="connsiteY12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69079 w 12196046"/>
              <a:gd name="connsiteY3" fmla="*/ 1461858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107 h 6905131"/>
              <a:gd name="connsiteX1" fmla="*/ 9648218 w 12196046"/>
              <a:gd name="connsiteY1" fmla="*/ 38061 h 6905131"/>
              <a:gd name="connsiteX2" fmla="*/ 9660457 w 12196046"/>
              <a:gd name="connsiteY2" fmla="*/ 565842 h 6905131"/>
              <a:gd name="connsiteX3" fmla="*/ 9969079 w 12196046"/>
              <a:gd name="connsiteY3" fmla="*/ 1461388 h 6905131"/>
              <a:gd name="connsiteX4" fmla="*/ 11130595 w 12196046"/>
              <a:gd name="connsiteY4" fmla="*/ 1992288 h 6905131"/>
              <a:gd name="connsiteX5" fmla="*/ 12196046 w 12196046"/>
              <a:gd name="connsiteY5" fmla="*/ 1554155 h 6905131"/>
              <a:gd name="connsiteX6" fmla="*/ 12196046 w 12196046"/>
              <a:gd name="connsiteY6" fmla="*/ 6905131 h 6905131"/>
              <a:gd name="connsiteX7" fmla="*/ 6437214 w 12196046"/>
              <a:gd name="connsiteY7" fmla="*/ 6904153 h 6905131"/>
              <a:gd name="connsiteX8" fmla="*/ 6329145 w 12196046"/>
              <a:gd name="connsiteY8" fmla="*/ 5939735 h 6905131"/>
              <a:gd name="connsiteX9" fmla="*/ 4689334 w 12196046"/>
              <a:gd name="connsiteY9" fmla="*/ 4189275 h 6905131"/>
              <a:gd name="connsiteX10" fmla="*/ 2977869 w 12196046"/>
              <a:gd name="connsiteY10" fmla="*/ 3133265 h 6905131"/>
              <a:gd name="connsiteX11" fmla="*/ 1323048 w 12196046"/>
              <a:gd name="connsiteY11" fmla="*/ 3554050 h 6905131"/>
              <a:gd name="connsiteX12" fmla="*/ 0 w 12196046"/>
              <a:gd name="connsiteY12" fmla="*/ 4121471 h 6905131"/>
              <a:gd name="connsiteX13" fmla="*/ 4046 w 12196046"/>
              <a:gd name="connsiteY13" fmla="*/ 42107 h 6905131"/>
              <a:gd name="connsiteX0" fmla="*/ 4046 w 12196046"/>
              <a:gd name="connsiteY0" fmla="*/ 11982 h 6875006"/>
              <a:gd name="connsiteX1" fmla="*/ 9648218 w 12196046"/>
              <a:gd name="connsiteY1" fmla="*/ 7936 h 6875006"/>
              <a:gd name="connsiteX2" fmla="*/ 9660457 w 12196046"/>
              <a:gd name="connsiteY2" fmla="*/ 535717 h 6875006"/>
              <a:gd name="connsiteX3" fmla="*/ 9969079 w 12196046"/>
              <a:gd name="connsiteY3" fmla="*/ 1431263 h 6875006"/>
              <a:gd name="connsiteX4" fmla="*/ 11130595 w 12196046"/>
              <a:gd name="connsiteY4" fmla="*/ 1962163 h 6875006"/>
              <a:gd name="connsiteX5" fmla="*/ 12196046 w 12196046"/>
              <a:gd name="connsiteY5" fmla="*/ 1524030 h 6875006"/>
              <a:gd name="connsiteX6" fmla="*/ 12196046 w 12196046"/>
              <a:gd name="connsiteY6" fmla="*/ 6875006 h 6875006"/>
              <a:gd name="connsiteX7" fmla="*/ 6437214 w 12196046"/>
              <a:gd name="connsiteY7" fmla="*/ 6874028 h 6875006"/>
              <a:gd name="connsiteX8" fmla="*/ 6329145 w 12196046"/>
              <a:gd name="connsiteY8" fmla="*/ 5909610 h 6875006"/>
              <a:gd name="connsiteX9" fmla="*/ 4689334 w 12196046"/>
              <a:gd name="connsiteY9" fmla="*/ 4159150 h 6875006"/>
              <a:gd name="connsiteX10" fmla="*/ 2977869 w 12196046"/>
              <a:gd name="connsiteY10" fmla="*/ 3103140 h 6875006"/>
              <a:gd name="connsiteX11" fmla="*/ 1323048 w 12196046"/>
              <a:gd name="connsiteY11" fmla="*/ 3523925 h 6875006"/>
              <a:gd name="connsiteX12" fmla="*/ 0 w 12196046"/>
              <a:gd name="connsiteY12" fmla="*/ 4091346 h 6875006"/>
              <a:gd name="connsiteX13" fmla="*/ 4046 w 12196046"/>
              <a:gd name="connsiteY13" fmla="*/ 11982 h 6875006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1316571 w 12196046"/>
              <a:gd name="connsiteY5" fmla="*/ 1931271 h 6867070"/>
              <a:gd name="connsiteX6" fmla="*/ 12196046 w 12196046"/>
              <a:gd name="connsiteY6" fmla="*/ 1516094 h 6867070"/>
              <a:gd name="connsiteX7" fmla="*/ 12196046 w 12196046"/>
              <a:gd name="connsiteY7" fmla="*/ 6867070 h 6867070"/>
              <a:gd name="connsiteX8" fmla="*/ 6437214 w 12196046"/>
              <a:gd name="connsiteY8" fmla="*/ 6866092 h 6867070"/>
              <a:gd name="connsiteX9" fmla="*/ 6329145 w 12196046"/>
              <a:gd name="connsiteY9" fmla="*/ 5901674 h 6867070"/>
              <a:gd name="connsiteX10" fmla="*/ 4689334 w 12196046"/>
              <a:gd name="connsiteY10" fmla="*/ 4151214 h 6867070"/>
              <a:gd name="connsiteX11" fmla="*/ 2977869 w 12196046"/>
              <a:gd name="connsiteY11" fmla="*/ 3095204 h 6867070"/>
              <a:gd name="connsiteX12" fmla="*/ 1323048 w 12196046"/>
              <a:gd name="connsiteY12" fmla="*/ 3515989 h 6867070"/>
              <a:gd name="connsiteX13" fmla="*/ 0 w 12196046"/>
              <a:gd name="connsiteY13" fmla="*/ 4083410 h 6867070"/>
              <a:gd name="connsiteX14" fmla="*/ 4046 w 12196046"/>
              <a:gd name="connsiteY14" fmla="*/ 4046 h 6867070"/>
              <a:gd name="connsiteX0" fmla="*/ 4046 w 12196048"/>
              <a:gd name="connsiteY0" fmla="*/ 4046 h 6867070"/>
              <a:gd name="connsiteX1" fmla="*/ 9648218 w 12196048"/>
              <a:gd name="connsiteY1" fmla="*/ 0 h 6867070"/>
              <a:gd name="connsiteX2" fmla="*/ 9660457 w 12196048"/>
              <a:gd name="connsiteY2" fmla="*/ 527781 h 6867070"/>
              <a:gd name="connsiteX3" fmla="*/ 9969079 w 12196048"/>
              <a:gd name="connsiteY3" fmla="*/ 1423327 h 6867070"/>
              <a:gd name="connsiteX4" fmla="*/ 10755945 w 12196048"/>
              <a:gd name="connsiteY4" fmla="*/ 1808177 h 6867070"/>
              <a:gd name="connsiteX5" fmla="*/ 11316571 w 12196048"/>
              <a:gd name="connsiteY5" fmla="*/ 1931271 h 6867070"/>
              <a:gd name="connsiteX6" fmla="*/ 12196046 w 12196048"/>
              <a:gd name="connsiteY6" fmla="*/ 1516094 h 6867070"/>
              <a:gd name="connsiteX7" fmla="*/ 12196046 w 12196048"/>
              <a:gd name="connsiteY7" fmla="*/ 6867070 h 6867070"/>
              <a:gd name="connsiteX8" fmla="*/ 6437214 w 12196048"/>
              <a:gd name="connsiteY8" fmla="*/ 6866092 h 6867070"/>
              <a:gd name="connsiteX9" fmla="*/ 6329145 w 12196048"/>
              <a:gd name="connsiteY9" fmla="*/ 5901674 h 6867070"/>
              <a:gd name="connsiteX10" fmla="*/ 4689334 w 12196048"/>
              <a:gd name="connsiteY10" fmla="*/ 4151214 h 6867070"/>
              <a:gd name="connsiteX11" fmla="*/ 2977869 w 12196048"/>
              <a:gd name="connsiteY11" fmla="*/ 3095204 h 6867070"/>
              <a:gd name="connsiteX12" fmla="*/ 1323048 w 12196048"/>
              <a:gd name="connsiteY12" fmla="*/ 3515989 h 6867070"/>
              <a:gd name="connsiteX13" fmla="*/ 0 w 12196048"/>
              <a:gd name="connsiteY13" fmla="*/ 4083410 h 6867070"/>
              <a:gd name="connsiteX14" fmla="*/ 4046 w 12196048"/>
              <a:gd name="connsiteY14" fmla="*/ 4046 h 6867070"/>
              <a:gd name="connsiteX0" fmla="*/ 4046 w 12196049"/>
              <a:gd name="connsiteY0" fmla="*/ 4046 h 6867070"/>
              <a:gd name="connsiteX1" fmla="*/ 9648218 w 12196049"/>
              <a:gd name="connsiteY1" fmla="*/ 0 h 6867070"/>
              <a:gd name="connsiteX2" fmla="*/ 9660457 w 12196049"/>
              <a:gd name="connsiteY2" fmla="*/ 527781 h 6867070"/>
              <a:gd name="connsiteX3" fmla="*/ 9969079 w 12196049"/>
              <a:gd name="connsiteY3" fmla="*/ 1423327 h 6867070"/>
              <a:gd name="connsiteX4" fmla="*/ 10755945 w 12196049"/>
              <a:gd name="connsiteY4" fmla="*/ 1808177 h 6867070"/>
              <a:gd name="connsiteX5" fmla="*/ 11316571 w 12196049"/>
              <a:gd name="connsiteY5" fmla="*/ 1931271 h 6867070"/>
              <a:gd name="connsiteX6" fmla="*/ 12196046 w 12196049"/>
              <a:gd name="connsiteY6" fmla="*/ 1516094 h 6867070"/>
              <a:gd name="connsiteX7" fmla="*/ 12196046 w 12196049"/>
              <a:gd name="connsiteY7" fmla="*/ 6867070 h 6867070"/>
              <a:gd name="connsiteX8" fmla="*/ 6437214 w 12196049"/>
              <a:gd name="connsiteY8" fmla="*/ 6866092 h 6867070"/>
              <a:gd name="connsiteX9" fmla="*/ 6329145 w 12196049"/>
              <a:gd name="connsiteY9" fmla="*/ 5901674 h 6867070"/>
              <a:gd name="connsiteX10" fmla="*/ 4689334 w 12196049"/>
              <a:gd name="connsiteY10" fmla="*/ 4151214 h 6867070"/>
              <a:gd name="connsiteX11" fmla="*/ 2977869 w 12196049"/>
              <a:gd name="connsiteY11" fmla="*/ 3095204 h 6867070"/>
              <a:gd name="connsiteX12" fmla="*/ 1323048 w 12196049"/>
              <a:gd name="connsiteY12" fmla="*/ 3515989 h 6867070"/>
              <a:gd name="connsiteX13" fmla="*/ 0 w 12196049"/>
              <a:gd name="connsiteY13" fmla="*/ 4083410 h 6867070"/>
              <a:gd name="connsiteX14" fmla="*/ 4046 w 12196049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196055"/>
              <a:gd name="connsiteY0" fmla="*/ 4046 h 6867070"/>
              <a:gd name="connsiteX1" fmla="*/ 9648218 w 12196055"/>
              <a:gd name="connsiteY1" fmla="*/ 0 h 6867070"/>
              <a:gd name="connsiteX2" fmla="*/ 9660457 w 12196055"/>
              <a:gd name="connsiteY2" fmla="*/ 527781 h 6867070"/>
              <a:gd name="connsiteX3" fmla="*/ 9969079 w 12196055"/>
              <a:gd name="connsiteY3" fmla="*/ 1423327 h 6867070"/>
              <a:gd name="connsiteX4" fmla="*/ 10755945 w 12196055"/>
              <a:gd name="connsiteY4" fmla="*/ 1808177 h 6867070"/>
              <a:gd name="connsiteX5" fmla="*/ 11313396 w 12196055"/>
              <a:gd name="connsiteY5" fmla="*/ 1924921 h 6867070"/>
              <a:gd name="connsiteX6" fmla="*/ 12196046 w 12196055"/>
              <a:gd name="connsiteY6" fmla="*/ 1516094 h 6867070"/>
              <a:gd name="connsiteX7" fmla="*/ 12196046 w 12196055"/>
              <a:gd name="connsiteY7" fmla="*/ 6867070 h 6867070"/>
              <a:gd name="connsiteX8" fmla="*/ 6437214 w 12196055"/>
              <a:gd name="connsiteY8" fmla="*/ 6866092 h 6867070"/>
              <a:gd name="connsiteX9" fmla="*/ 6329145 w 12196055"/>
              <a:gd name="connsiteY9" fmla="*/ 5901674 h 6867070"/>
              <a:gd name="connsiteX10" fmla="*/ 4689334 w 12196055"/>
              <a:gd name="connsiteY10" fmla="*/ 4151214 h 6867070"/>
              <a:gd name="connsiteX11" fmla="*/ 2977869 w 12196055"/>
              <a:gd name="connsiteY11" fmla="*/ 3095204 h 6867070"/>
              <a:gd name="connsiteX12" fmla="*/ 1323048 w 12196055"/>
              <a:gd name="connsiteY12" fmla="*/ 3515989 h 6867070"/>
              <a:gd name="connsiteX13" fmla="*/ 0 w 12196055"/>
              <a:gd name="connsiteY13" fmla="*/ 4083410 h 6867070"/>
              <a:gd name="connsiteX14" fmla="*/ 4046 w 12196055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49855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052" h="6867070">
                <a:moveTo>
                  <a:pt x="4046" y="4046"/>
                </a:moveTo>
                <a:lnTo>
                  <a:pt x="9648218" y="0"/>
                </a:lnTo>
                <a:cubicBezTo>
                  <a:pt x="9651070" y="4739"/>
                  <a:pt x="9625501" y="284739"/>
                  <a:pt x="9660457" y="527781"/>
                </a:cubicBezTo>
                <a:cubicBezTo>
                  <a:pt x="9708113" y="780348"/>
                  <a:pt x="9719968" y="1153143"/>
                  <a:pt x="9969079" y="1423327"/>
                </a:cubicBezTo>
                <a:cubicBezTo>
                  <a:pt x="10129290" y="1614136"/>
                  <a:pt x="10537713" y="1725512"/>
                  <a:pt x="10755945" y="1808177"/>
                </a:cubicBezTo>
                <a:cubicBezTo>
                  <a:pt x="10868344" y="1853676"/>
                  <a:pt x="11086079" y="1986301"/>
                  <a:pt x="11313396" y="1924921"/>
                </a:cubicBezTo>
                <a:cubicBezTo>
                  <a:pt x="11708988" y="1888941"/>
                  <a:pt x="12198163" y="1514728"/>
                  <a:pt x="12196046" y="1516094"/>
                </a:cubicBezTo>
                <a:cubicBezTo>
                  <a:pt x="12193929" y="1517460"/>
                  <a:pt x="12196046" y="5083411"/>
                  <a:pt x="12196046" y="6867070"/>
                </a:cubicBezTo>
                <a:lnTo>
                  <a:pt x="6449855" y="6866092"/>
                </a:lnTo>
                <a:cubicBezTo>
                  <a:pt x="6413832" y="6544619"/>
                  <a:pt x="6417419" y="6287197"/>
                  <a:pt x="6320717" y="5910101"/>
                </a:cubicBezTo>
                <a:cubicBezTo>
                  <a:pt x="6176065" y="5101390"/>
                  <a:pt x="5360714" y="4869749"/>
                  <a:pt x="4689334" y="4151214"/>
                </a:cubicBezTo>
                <a:cubicBezTo>
                  <a:pt x="4322258" y="3868630"/>
                  <a:pt x="3987133" y="3098832"/>
                  <a:pt x="2977869" y="3095204"/>
                </a:cubicBezTo>
                <a:cubicBezTo>
                  <a:pt x="2540070" y="3133047"/>
                  <a:pt x="1850182" y="3319709"/>
                  <a:pt x="1281753" y="3510090"/>
                </a:cubicBezTo>
                <a:cubicBezTo>
                  <a:pt x="538465" y="3727323"/>
                  <a:pt x="313478" y="3892305"/>
                  <a:pt x="0" y="4083410"/>
                </a:cubicBezTo>
                <a:cubicBezTo>
                  <a:pt x="1349" y="2723622"/>
                  <a:pt x="2697" y="1363834"/>
                  <a:pt x="4046" y="4046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15" y="4677729"/>
            <a:ext cx="4078385" cy="104198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5727152"/>
            <a:ext cx="4078385" cy="401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B328394-F3BF-0D42-F2BF-ECB5F1DE2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0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8 - uten «øy» som tekstbakgrun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409F0B75-5417-974A-AB8B-12E7B48452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746" y="-27783"/>
            <a:ext cx="12269492" cy="6913567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287366 w 12262703"/>
              <a:gd name="connsiteY6" fmla="*/ 2301071 h 6903402"/>
              <a:gd name="connsiteX7" fmla="*/ 1878079 w 12262703"/>
              <a:gd name="connsiteY7" fmla="*/ 2069216 h 6903402"/>
              <a:gd name="connsiteX8" fmla="*/ 2046759 w 12262703"/>
              <a:gd name="connsiteY8" fmla="*/ 1765718 h 6903402"/>
              <a:gd name="connsiteX9" fmla="*/ 2009699 w 12262703"/>
              <a:gd name="connsiteY9" fmla="*/ 1398262 h 6903402"/>
              <a:gd name="connsiteX10" fmla="*/ 2063228 w 12262703"/>
              <a:gd name="connsiteY10" fmla="*/ 440615 h 6903402"/>
              <a:gd name="connsiteX11" fmla="*/ 4048150 w 12262703"/>
              <a:gd name="connsiteY11" fmla="*/ 566057 h 6903402"/>
              <a:gd name="connsiteX12" fmla="*/ 4785401 w 12262703"/>
              <a:gd name="connsiteY12" fmla="*/ 1118995 h 6903402"/>
              <a:gd name="connsiteX13" fmla="*/ 4948281 w 12262703"/>
              <a:gd name="connsiteY13" fmla="*/ 1579971 h 6903402"/>
              <a:gd name="connsiteX14" fmla="*/ 5148816 w 12262703"/>
              <a:gd name="connsiteY14" fmla="*/ 1897277 h 6903402"/>
              <a:gd name="connsiteX15" fmla="*/ 5848120 w 12262703"/>
              <a:gd name="connsiteY15" fmla="*/ 1945287 h 6903402"/>
              <a:gd name="connsiteX16" fmla="*/ 6186961 w 12262703"/>
              <a:gd name="connsiteY16" fmla="*/ 2189052 h 6903402"/>
              <a:gd name="connsiteX17" fmla="*/ 6285490 w 12262703"/>
              <a:gd name="connsiteY17" fmla="*/ 2974755 h 6903402"/>
              <a:gd name="connsiteX18" fmla="*/ 6155048 w 12262703"/>
              <a:gd name="connsiteY18" fmla="*/ 3843959 h 6903402"/>
              <a:gd name="connsiteX19" fmla="*/ 5800159 w 12262703"/>
              <a:gd name="connsiteY19" fmla="*/ 4316007 h 6903402"/>
              <a:gd name="connsiteX20" fmla="*/ 5305868 w 12262703"/>
              <a:gd name="connsiteY20" fmla="*/ 4558443 h 6903402"/>
              <a:gd name="connsiteX21" fmla="*/ 4833595 w 12262703"/>
              <a:gd name="connsiteY21" fmla="*/ 4781154 h 6903402"/>
              <a:gd name="connsiteX22" fmla="*/ 4540997 w 12262703"/>
              <a:gd name="connsiteY22" fmla="*/ 5081211 h 6903402"/>
              <a:gd name="connsiteX23" fmla="*/ 4349754 w 12262703"/>
              <a:gd name="connsiteY23" fmla="*/ 5701284 h 6903402"/>
              <a:gd name="connsiteX24" fmla="*/ 3777277 w 12262703"/>
              <a:gd name="connsiteY24" fmla="*/ 6034087 h 6903402"/>
              <a:gd name="connsiteX25" fmla="*/ 3335835 w 12262703"/>
              <a:gd name="connsiteY25" fmla="*/ 6001914 h 6903402"/>
              <a:gd name="connsiteX26" fmla="*/ 2876493 w 12262703"/>
              <a:gd name="connsiteY26" fmla="*/ 5739188 h 6903402"/>
              <a:gd name="connsiteX27" fmla="*/ 2232132 w 12262703"/>
              <a:gd name="connsiteY27" fmla="*/ 6036076 h 6903402"/>
              <a:gd name="connsiteX28" fmla="*/ 1813662 w 12262703"/>
              <a:gd name="connsiteY28" fmla="*/ 6250966 h 6903402"/>
              <a:gd name="connsiteX29" fmla="*/ 1103054 w 12262703"/>
              <a:gd name="connsiteY29" fmla="*/ 6460159 h 6903402"/>
              <a:gd name="connsiteX30" fmla="*/ 342417 w 12262703"/>
              <a:gd name="connsiteY30" fmla="*/ 6497804 h 6903402"/>
              <a:gd name="connsiteX31" fmla="*/ 0 w 12262703"/>
              <a:gd name="connsiteY31" fmla="*/ 6443548 h 6903402"/>
              <a:gd name="connsiteX32" fmla="*/ 10602 w 12262703"/>
              <a:gd name="connsiteY32" fmla="*/ 6903402 h 6903402"/>
              <a:gd name="connsiteX33" fmla="*/ 9887184 w 12262703"/>
              <a:gd name="connsiteY3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878079 w 12262703"/>
              <a:gd name="connsiteY6" fmla="*/ 2069216 h 6903402"/>
              <a:gd name="connsiteX7" fmla="*/ 2046759 w 12262703"/>
              <a:gd name="connsiteY7" fmla="*/ 1765718 h 6903402"/>
              <a:gd name="connsiteX8" fmla="*/ 2009699 w 12262703"/>
              <a:gd name="connsiteY8" fmla="*/ 1398262 h 6903402"/>
              <a:gd name="connsiteX9" fmla="*/ 2063228 w 12262703"/>
              <a:gd name="connsiteY9" fmla="*/ 440615 h 6903402"/>
              <a:gd name="connsiteX10" fmla="*/ 4048150 w 12262703"/>
              <a:gd name="connsiteY10" fmla="*/ 566057 h 6903402"/>
              <a:gd name="connsiteX11" fmla="*/ 4785401 w 12262703"/>
              <a:gd name="connsiteY11" fmla="*/ 1118995 h 6903402"/>
              <a:gd name="connsiteX12" fmla="*/ 4948281 w 12262703"/>
              <a:gd name="connsiteY12" fmla="*/ 1579971 h 6903402"/>
              <a:gd name="connsiteX13" fmla="*/ 5148816 w 12262703"/>
              <a:gd name="connsiteY13" fmla="*/ 1897277 h 6903402"/>
              <a:gd name="connsiteX14" fmla="*/ 5848120 w 12262703"/>
              <a:gd name="connsiteY14" fmla="*/ 1945287 h 6903402"/>
              <a:gd name="connsiteX15" fmla="*/ 6186961 w 12262703"/>
              <a:gd name="connsiteY15" fmla="*/ 2189052 h 6903402"/>
              <a:gd name="connsiteX16" fmla="*/ 6285490 w 12262703"/>
              <a:gd name="connsiteY16" fmla="*/ 2974755 h 6903402"/>
              <a:gd name="connsiteX17" fmla="*/ 6155048 w 12262703"/>
              <a:gd name="connsiteY17" fmla="*/ 3843959 h 6903402"/>
              <a:gd name="connsiteX18" fmla="*/ 5800159 w 12262703"/>
              <a:gd name="connsiteY18" fmla="*/ 4316007 h 6903402"/>
              <a:gd name="connsiteX19" fmla="*/ 5305868 w 12262703"/>
              <a:gd name="connsiteY19" fmla="*/ 4558443 h 6903402"/>
              <a:gd name="connsiteX20" fmla="*/ 4833595 w 12262703"/>
              <a:gd name="connsiteY20" fmla="*/ 4781154 h 6903402"/>
              <a:gd name="connsiteX21" fmla="*/ 4540997 w 12262703"/>
              <a:gd name="connsiteY21" fmla="*/ 5081211 h 6903402"/>
              <a:gd name="connsiteX22" fmla="*/ 4349754 w 12262703"/>
              <a:gd name="connsiteY22" fmla="*/ 5701284 h 6903402"/>
              <a:gd name="connsiteX23" fmla="*/ 3777277 w 12262703"/>
              <a:gd name="connsiteY23" fmla="*/ 6034087 h 6903402"/>
              <a:gd name="connsiteX24" fmla="*/ 3335835 w 12262703"/>
              <a:gd name="connsiteY24" fmla="*/ 6001914 h 6903402"/>
              <a:gd name="connsiteX25" fmla="*/ 2876493 w 12262703"/>
              <a:gd name="connsiteY25" fmla="*/ 5739188 h 6903402"/>
              <a:gd name="connsiteX26" fmla="*/ 2232132 w 12262703"/>
              <a:gd name="connsiteY26" fmla="*/ 6036076 h 6903402"/>
              <a:gd name="connsiteX27" fmla="*/ 1813662 w 12262703"/>
              <a:gd name="connsiteY27" fmla="*/ 6250966 h 6903402"/>
              <a:gd name="connsiteX28" fmla="*/ 1103054 w 12262703"/>
              <a:gd name="connsiteY28" fmla="*/ 6460159 h 6903402"/>
              <a:gd name="connsiteX29" fmla="*/ 342417 w 12262703"/>
              <a:gd name="connsiteY29" fmla="*/ 6497804 h 6903402"/>
              <a:gd name="connsiteX30" fmla="*/ 0 w 12262703"/>
              <a:gd name="connsiteY30" fmla="*/ 6443548 h 6903402"/>
              <a:gd name="connsiteX31" fmla="*/ 10602 w 12262703"/>
              <a:gd name="connsiteY31" fmla="*/ 6903402 h 6903402"/>
              <a:gd name="connsiteX32" fmla="*/ 9887184 w 12262703"/>
              <a:gd name="connsiteY3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46759 w 12262703"/>
              <a:gd name="connsiteY6" fmla="*/ 1765718 h 6903402"/>
              <a:gd name="connsiteX7" fmla="*/ 2009699 w 12262703"/>
              <a:gd name="connsiteY7" fmla="*/ 1398262 h 6903402"/>
              <a:gd name="connsiteX8" fmla="*/ 2063228 w 12262703"/>
              <a:gd name="connsiteY8" fmla="*/ 440615 h 6903402"/>
              <a:gd name="connsiteX9" fmla="*/ 4048150 w 12262703"/>
              <a:gd name="connsiteY9" fmla="*/ 566057 h 6903402"/>
              <a:gd name="connsiteX10" fmla="*/ 4785401 w 12262703"/>
              <a:gd name="connsiteY10" fmla="*/ 1118995 h 6903402"/>
              <a:gd name="connsiteX11" fmla="*/ 4948281 w 12262703"/>
              <a:gd name="connsiteY11" fmla="*/ 1579971 h 6903402"/>
              <a:gd name="connsiteX12" fmla="*/ 5148816 w 12262703"/>
              <a:gd name="connsiteY12" fmla="*/ 1897277 h 6903402"/>
              <a:gd name="connsiteX13" fmla="*/ 5848120 w 12262703"/>
              <a:gd name="connsiteY13" fmla="*/ 1945287 h 6903402"/>
              <a:gd name="connsiteX14" fmla="*/ 6186961 w 12262703"/>
              <a:gd name="connsiteY14" fmla="*/ 2189052 h 6903402"/>
              <a:gd name="connsiteX15" fmla="*/ 6285490 w 12262703"/>
              <a:gd name="connsiteY15" fmla="*/ 2974755 h 6903402"/>
              <a:gd name="connsiteX16" fmla="*/ 6155048 w 12262703"/>
              <a:gd name="connsiteY16" fmla="*/ 3843959 h 6903402"/>
              <a:gd name="connsiteX17" fmla="*/ 5800159 w 12262703"/>
              <a:gd name="connsiteY17" fmla="*/ 4316007 h 6903402"/>
              <a:gd name="connsiteX18" fmla="*/ 5305868 w 12262703"/>
              <a:gd name="connsiteY18" fmla="*/ 4558443 h 6903402"/>
              <a:gd name="connsiteX19" fmla="*/ 4833595 w 12262703"/>
              <a:gd name="connsiteY19" fmla="*/ 4781154 h 6903402"/>
              <a:gd name="connsiteX20" fmla="*/ 4540997 w 12262703"/>
              <a:gd name="connsiteY20" fmla="*/ 5081211 h 6903402"/>
              <a:gd name="connsiteX21" fmla="*/ 4349754 w 12262703"/>
              <a:gd name="connsiteY21" fmla="*/ 5701284 h 6903402"/>
              <a:gd name="connsiteX22" fmla="*/ 3777277 w 12262703"/>
              <a:gd name="connsiteY22" fmla="*/ 6034087 h 6903402"/>
              <a:gd name="connsiteX23" fmla="*/ 3335835 w 12262703"/>
              <a:gd name="connsiteY23" fmla="*/ 6001914 h 6903402"/>
              <a:gd name="connsiteX24" fmla="*/ 2876493 w 12262703"/>
              <a:gd name="connsiteY24" fmla="*/ 5739188 h 6903402"/>
              <a:gd name="connsiteX25" fmla="*/ 2232132 w 12262703"/>
              <a:gd name="connsiteY25" fmla="*/ 6036076 h 6903402"/>
              <a:gd name="connsiteX26" fmla="*/ 1813662 w 12262703"/>
              <a:gd name="connsiteY26" fmla="*/ 6250966 h 6903402"/>
              <a:gd name="connsiteX27" fmla="*/ 1103054 w 12262703"/>
              <a:gd name="connsiteY27" fmla="*/ 6460159 h 6903402"/>
              <a:gd name="connsiteX28" fmla="*/ 342417 w 12262703"/>
              <a:gd name="connsiteY28" fmla="*/ 6497804 h 6903402"/>
              <a:gd name="connsiteX29" fmla="*/ 0 w 12262703"/>
              <a:gd name="connsiteY29" fmla="*/ 6443548 h 6903402"/>
              <a:gd name="connsiteX30" fmla="*/ 10602 w 12262703"/>
              <a:gd name="connsiteY30" fmla="*/ 6903402 h 6903402"/>
              <a:gd name="connsiteX31" fmla="*/ 9887184 w 12262703"/>
              <a:gd name="connsiteY3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09699 w 12262703"/>
              <a:gd name="connsiteY6" fmla="*/ 1398262 h 6903402"/>
              <a:gd name="connsiteX7" fmla="*/ 2063228 w 12262703"/>
              <a:gd name="connsiteY7" fmla="*/ 440615 h 6903402"/>
              <a:gd name="connsiteX8" fmla="*/ 4048150 w 12262703"/>
              <a:gd name="connsiteY8" fmla="*/ 566057 h 6903402"/>
              <a:gd name="connsiteX9" fmla="*/ 4785401 w 12262703"/>
              <a:gd name="connsiteY9" fmla="*/ 1118995 h 6903402"/>
              <a:gd name="connsiteX10" fmla="*/ 4948281 w 12262703"/>
              <a:gd name="connsiteY10" fmla="*/ 1579971 h 6903402"/>
              <a:gd name="connsiteX11" fmla="*/ 5148816 w 12262703"/>
              <a:gd name="connsiteY11" fmla="*/ 1897277 h 6903402"/>
              <a:gd name="connsiteX12" fmla="*/ 5848120 w 12262703"/>
              <a:gd name="connsiteY12" fmla="*/ 1945287 h 6903402"/>
              <a:gd name="connsiteX13" fmla="*/ 6186961 w 12262703"/>
              <a:gd name="connsiteY13" fmla="*/ 2189052 h 6903402"/>
              <a:gd name="connsiteX14" fmla="*/ 6285490 w 12262703"/>
              <a:gd name="connsiteY14" fmla="*/ 2974755 h 6903402"/>
              <a:gd name="connsiteX15" fmla="*/ 6155048 w 12262703"/>
              <a:gd name="connsiteY15" fmla="*/ 3843959 h 6903402"/>
              <a:gd name="connsiteX16" fmla="*/ 5800159 w 12262703"/>
              <a:gd name="connsiteY16" fmla="*/ 4316007 h 6903402"/>
              <a:gd name="connsiteX17" fmla="*/ 5305868 w 12262703"/>
              <a:gd name="connsiteY17" fmla="*/ 4558443 h 6903402"/>
              <a:gd name="connsiteX18" fmla="*/ 4833595 w 12262703"/>
              <a:gd name="connsiteY18" fmla="*/ 4781154 h 6903402"/>
              <a:gd name="connsiteX19" fmla="*/ 4540997 w 12262703"/>
              <a:gd name="connsiteY19" fmla="*/ 5081211 h 6903402"/>
              <a:gd name="connsiteX20" fmla="*/ 4349754 w 12262703"/>
              <a:gd name="connsiteY20" fmla="*/ 5701284 h 6903402"/>
              <a:gd name="connsiteX21" fmla="*/ 3777277 w 12262703"/>
              <a:gd name="connsiteY21" fmla="*/ 6034087 h 6903402"/>
              <a:gd name="connsiteX22" fmla="*/ 3335835 w 12262703"/>
              <a:gd name="connsiteY22" fmla="*/ 6001914 h 6903402"/>
              <a:gd name="connsiteX23" fmla="*/ 2876493 w 12262703"/>
              <a:gd name="connsiteY23" fmla="*/ 5739188 h 6903402"/>
              <a:gd name="connsiteX24" fmla="*/ 2232132 w 12262703"/>
              <a:gd name="connsiteY24" fmla="*/ 6036076 h 6903402"/>
              <a:gd name="connsiteX25" fmla="*/ 1813662 w 12262703"/>
              <a:gd name="connsiteY25" fmla="*/ 6250966 h 6903402"/>
              <a:gd name="connsiteX26" fmla="*/ 1103054 w 12262703"/>
              <a:gd name="connsiteY26" fmla="*/ 6460159 h 6903402"/>
              <a:gd name="connsiteX27" fmla="*/ 342417 w 12262703"/>
              <a:gd name="connsiteY27" fmla="*/ 6497804 h 6903402"/>
              <a:gd name="connsiteX28" fmla="*/ 0 w 12262703"/>
              <a:gd name="connsiteY28" fmla="*/ 6443548 h 6903402"/>
              <a:gd name="connsiteX29" fmla="*/ 10602 w 12262703"/>
              <a:gd name="connsiteY29" fmla="*/ 6903402 h 6903402"/>
              <a:gd name="connsiteX30" fmla="*/ 9887184 w 12262703"/>
              <a:gd name="connsiteY3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63228 w 12262703"/>
              <a:gd name="connsiteY6" fmla="*/ 440615 h 6903402"/>
              <a:gd name="connsiteX7" fmla="*/ 4048150 w 12262703"/>
              <a:gd name="connsiteY7" fmla="*/ 566057 h 6903402"/>
              <a:gd name="connsiteX8" fmla="*/ 4785401 w 12262703"/>
              <a:gd name="connsiteY8" fmla="*/ 1118995 h 6903402"/>
              <a:gd name="connsiteX9" fmla="*/ 4948281 w 12262703"/>
              <a:gd name="connsiteY9" fmla="*/ 1579971 h 6903402"/>
              <a:gd name="connsiteX10" fmla="*/ 5148816 w 12262703"/>
              <a:gd name="connsiteY10" fmla="*/ 1897277 h 6903402"/>
              <a:gd name="connsiteX11" fmla="*/ 5848120 w 12262703"/>
              <a:gd name="connsiteY11" fmla="*/ 1945287 h 6903402"/>
              <a:gd name="connsiteX12" fmla="*/ 6186961 w 12262703"/>
              <a:gd name="connsiteY12" fmla="*/ 2189052 h 6903402"/>
              <a:gd name="connsiteX13" fmla="*/ 6285490 w 12262703"/>
              <a:gd name="connsiteY13" fmla="*/ 2974755 h 6903402"/>
              <a:gd name="connsiteX14" fmla="*/ 6155048 w 12262703"/>
              <a:gd name="connsiteY14" fmla="*/ 3843959 h 6903402"/>
              <a:gd name="connsiteX15" fmla="*/ 5800159 w 12262703"/>
              <a:gd name="connsiteY15" fmla="*/ 4316007 h 6903402"/>
              <a:gd name="connsiteX16" fmla="*/ 5305868 w 12262703"/>
              <a:gd name="connsiteY16" fmla="*/ 4558443 h 6903402"/>
              <a:gd name="connsiteX17" fmla="*/ 4833595 w 12262703"/>
              <a:gd name="connsiteY17" fmla="*/ 4781154 h 6903402"/>
              <a:gd name="connsiteX18" fmla="*/ 4540997 w 12262703"/>
              <a:gd name="connsiteY18" fmla="*/ 5081211 h 6903402"/>
              <a:gd name="connsiteX19" fmla="*/ 4349754 w 12262703"/>
              <a:gd name="connsiteY19" fmla="*/ 5701284 h 6903402"/>
              <a:gd name="connsiteX20" fmla="*/ 3777277 w 12262703"/>
              <a:gd name="connsiteY20" fmla="*/ 6034087 h 6903402"/>
              <a:gd name="connsiteX21" fmla="*/ 3335835 w 12262703"/>
              <a:gd name="connsiteY21" fmla="*/ 6001914 h 6903402"/>
              <a:gd name="connsiteX22" fmla="*/ 2876493 w 12262703"/>
              <a:gd name="connsiteY22" fmla="*/ 5739188 h 6903402"/>
              <a:gd name="connsiteX23" fmla="*/ 2232132 w 12262703"/>
              <a:gd name="connsiteY23" fmla="*/ 6036076 h 6903402"/>
              <a:gd name="connsiteX24" fmla="*/ 1813662 w 12262703"/>
              <a:gd name="connsiteY24" fmla="*/ 6250966 h 6903402"/>
              <a:gd name="connsiteX25" fmla="*/ 1103054 w 12262703"/>
              <a:gd name="connsiteY25" fmla="*/ 6460159 h 6903402"/>
              <a:gd name="connsiteX26" fmla="*/ 342417 w 12262703"/>
              <a:gd name="connsiteY26" fmla="*/ 6497804 h 6903402"/>
              <a:gd name="connsiteX27" fmla="*/ 0 w 12262703"/>
              <a:gd name="connsiteY27" fmla="*/ 6443548 h 6903402"/>
              <a:gd name="connsiteX28" fmla="*/ 10602 w 12262703"/>
              <a:gd name="connsiteY28" fmla="*/ 6903402 h 6903402"/>
              <a:gd name="connsiteX29" fmla="*/ 9887184 w 12262703"/>
              <a:gd name="connsiteY2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048150 w 12262703"/>
              <a:gd name="connsiteY6" fmla="*/ 566057 h 6903402"/>
              <a:gd name="connsiteX7" fmla="*/ 4785401 w 12262703"/>
              <a:gd name="connsiteY7" fmla="*/ 1118995 h 6903402"/>
              <a:gd name="connsiteX8" fmla="*/ 4948281 w 12262703"/>
              <a:gd name="connsiteY8" fmla="*/ 1579971 h 6903402"/>
              <a:gd name="connsiteX9" fmla="*/ 5148816 w 12262703"/>
              <a:gd name="connsiteY9" fmla="*/ 1897277 h 6903402"/>
              <a:gd name="connsiteX10" fmla="*/ 5848120 w 12262703"/>
              <a:gd name="connsiteY10" fmla="*/ 1945287 h 6903402"/>
              <a:gd name="connsiteX11" fmla="*/ 6186961 w 12262703"/>
              <a:gd name="connsiteY11" fmla="*/ 2189052 h 6903402"/>
              <a:gd name="connsiteX12" fmla="*/ 6285490 w 12262703"/>
              <a:gd name="connsiteY12" fmla="*/ 2974755 h 6903402"/>
              <a:gd name="connsiteX13" fmla="*/ 6155048 w 12262703"/>
              <a:gd name="connsiteY13" fmla="*/ 3843959 h 6903402"/>
              <a:gd name="connsiteX14" fmla="*/ 5800159 w 12262703"/>
              <a:gd name="connsiteY14" fmla="*/ 4316007 h 6903402"/>
              <a:gd name="connsiteX15" fmla="*/ 5305868 w 12262703"/>
              <a:gd name="connsiteY15" fmla="*/ 4558443 h 6903402"/>
              <a:gd name="connsiteX16" fmla="*/ 4833595 w 12262703"/>
              <a:gd name="connsiteY16" fmla="*/ 4781154 h 6903402"/>
              <a:gd name="connsiteX17" fmla="*/ 4540997 w 12262703"/>
              <a:gd name="connsiteY17" fmla="*/ 5081211 h 6903402"/>
              <a:gd name="connsiteX18" fmla="*/ 4349754 w 12262703"/>
              <a:gd name="connsiteY18" fmla="*/ 5701284 h 6903402"/>
              <a:gd name="connsiteX19" fmla="*/ 3777277 w 12262703"/>
              <a:gd name="connsiteY19" fmla="*/ 6034087 h 6903402"/>
              <a:gd name="connsiteX20" fmla="*/ 3335835 w 12262703"/>
              <a:gd name="connsiteY20" fmla="*/ 6001914 h 6903402"/>
              <a:gd name="connsiteX21" fmla="*/ 2876493 w 12262703"/>
              <a:gd name="connsiteY21" fmla="*/ 5739188 h 6903402"/>
              <a:gd name="connsiteX22" fmla="*/ 2232132 w 12262703"/>
              <a:gd name="connsiteY22" fmla="*/ 6036076 h 6903402"/>
              <a:gd name="connsiteX23" fmla="*/ 1813662 w 12262703"/>
              <a:gd name="connsiteY23" fmla="*/ 6250966 h 6903402"/>
              <a:gd name="connsiteX24" fmla="*/ 1103054 w 12262703"/>
              <a:gd name="connsiteY24" fmla="*/ 6460159 h 6903402"/>
              <a:gd name="connsiteX25" fmla="*/ 342417 w 12262703"/>
              <a:gd name="connsiteY25" fmla="*/ 6497804 h 6903402"/>
              <a:gd name="connsiteX26" fmla="*/ 0 w 12262703"/>
              <a:gd name="connsiteY26" fmla="*/ 6443548 h 6903402"/>
              <a:gd name="connsiteX27" fmla="*/ 10602 w 12262703"/>
              <a:gd name="connsiteY27" fmla="*/ 6903402 h 6903402"/>
              <a:gd name="connsiteX28" fmla="*/ 9887184 w 12262703"/>
              <a:gd name="connsiteY2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305868 w 12262703"/>
              <a:gd name="connsiteY13" fmla="*/ 4558443 h 6903402"/>
              <a:gd name="connsiteX14" fmla="*/ 4833595 w 12262703"/>
              <a:gd name="connsiteY14" fmla="*/ 4781154 h 6903402"/>
              <a:gd name="connsiteX15" fmla="*/ 4540997 w 12262703"/>
              <a:gd name="connsiteY15" fmla="*/ 5081211 h 6903402"/>
              <a:gd name="connsiteX16" fmla="*/ 4349754 w 12262703"/>
              <a:gd name="connsiteY16" fmla="*/ 5701284 h 6903402"/>
              <a:gd name="connsiteX17" fmla="*/ 3777277 w 12262703"/>
              <a:gd name="connsiteY17" fmla="*/ 6034087 h 6903402"/>
              <a:gd name="connsiteX18" fmla="*/ 3335835 w 12262703"/>
              <a:gd name="connsiteY18" fmla="*/ 6001914 h 6903402"/>
              <a:gd name="connsiteX19" fmla="*/ 2876493 w 12262703"/>
              <a:gd name="connsiteY19" fmla="*/ 5739188 h 6903402"/>
              <a:gd name="connsiteX20" fmla="*/ 2232132 w 12262703"/>
              <a:gd name="connsiteY20" fmla="*/ 6036076 h 6903402"/>
              <a:gd name="connsiteX21" fmla="*/ 1813662 w 12262703"/>
              <a:gd name="connsiteY21" fmla="*/ 6250966 h 6903402"/>
              <a:gd name="connsiteX22" fmla="*/ 1103054 w 12262703"/>
              <a:gd name="connsiteY22" fmla="*/ 6460159 h 6903402"/>
              <a:gd name="connsiteX23" fmla="*/ 342417 w 12262703"/>
              <a:gd name="connsiteY23" fmla="*/ 6497804 h 6903402"/>
              <a:gd name="connsiteX24" fmla="*/ 0 w 12262703"/>
              <a:gd name="connsiteY24" fmla="*/ 6443548 h 6903402"/>
              <a:gd name="connsiteX25" fmla="*/ 10602 w 12262703"/>
              <a:gd name="connsiteY25" fmla="*/ 6903402 h 6903402"/>
              <a:gd name="connsiteX26" fmla="*/ 9887184 w 12262703"/>
              <a:gd name="connsiteY2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833595 w 12262703"/>
              <a:gd name="connsiteY13" fmla="*/ 4781154 h 6903402"/>
              <a:gd name="connsiteX14" fmla="*/ 4540997 w 12262703"/>
              <a:gd name="connsiteY14" fmla="*/ 5081211 h 6903402"/>
              <a:gd name="connsiteX15" fmla="*/ 4349754 w 12262703"/>
              <a:gd name="connsiteY15" fmla="*/ 5701284 h 6903402"/>
              <a:gd name="connsiteX16" fmla="*/ 3777277 w 12262703"/>
              <a:gd name="connsiteY16" fmla="*/ 6034087 h 6903402"/>
              <a:gd name="connsiteX17" fmla="*/ 3335835 w 12262703"/>
              <a:gd name="connsiteY17" fmla="*/ 6001914 h 6903402"/>
              <a:gd name="connsiteX18" fmla="*/ 2876493 w 12262703"/>
              <a:gd name="connsiteY18" fmla="*/ 5739188 h 6903402"/>
              <a:gd name="connsiteX19" fmla="*/ 2232132 w 12262703"/>
              <a:gd name="connsiteY19" fmla="*/ 6036076 h 6903402"/>
              <a:gd name="connsiteX20" fmla="*/ 1813662 w 12262703"/>
              <a:gd name="connsiteY20" fmla="*/ 6250966 h 6903402"/>
              <a:gd name="connsiteX21" fmla="*/ 1103054 w 12262703"/>
              <a:gd name="connsiteY21" fmla="*/ 6460159 h 6903402"/>
              <a:gd name="connsiteX22" fmla="*/ 342417 w 12262703"/>
              <a:gd name="connsiteY22" fmla="*/ 6497804 h 6903402"/>
              <a:gd name="connsiteX23" fmla="*/ 0 w 12262703"/>
              <a:gd name="connsiteY23" fmla="*/ 6443548 h 6903402"/>
              <a:gd name="connsiteX24" fmla="*/ 10602 w 12262703"/>
              <a:gd name="connsiteY24" fmla="*/ 6903402 h 6903402"/>
              <a:gd name="connsiteX25" fmla="*/ 9887184 w 12262703"/>
              <a:gd name="connsiteY2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540997 w 12262703"/>
              <a:gd name="connsiteY13" fmla="*/ 5081211 h 6903402"/>
              <a:gd name="connsiteX14" fmla="*/ 4349754 w 12262703"/>
              <a:gd name="connsiteY14" fmla="*/ 5701284 h 6903402"/>
              <a:gd name="connsiteX15" fmla="*/ 3777277 w 12262703"/>
              <a:gd name="connsiteY15" fmla="*/ 6034087 h 6903402"/>
              <a:gd name="connsiteX16" fmla="*/ 3335835 w 12262703"/>
              <a:gd name="connsiteY16" fmla="*/ 6001914 h 6903402"/>
              <a:gd name="connsiteX17" fmla="*/ 2876493 w 12262703"/>
              <a:gd name="connsiteY17" fmla="*/ 5739188 h 6903402"/>
              <a:gd name="connsiteX18" fmla="*/ 2232132 w 12262703"/>
              <a:gd name="connsiteY18" fmla="*/ 6036076 h 6903402"/>
              <a:gd name="connsiteX19" fmla="*/ 1813662 w 12262703"/>
              <a:gd name="connsiteY19" fmla="*/ 6250966 h 6903402"/>
              <a:gd name="connsiteX20" fmla="*/ 1103054 w 12262703"/>
              <a:gd name="connsiteY20" fmla="*/ 6460159 h 6903402"/>
              <a:gd name="connsiteX21" fmla="*/ 342417 w 12262703"/>
              <a:gd name="connsiteY21" fmla="*/ 6497804 h 6903402"/>
              <a:gd name="connsiteX22" fmla="*/ 0 w 12262703"/>
              <a:gd name="connsiteY22" fmla="*/ 6443548 h 6903402"/>
              <a:gd name="connsiteX23" fmla="*/ 10602 w 12262703"/>
              <a:gd name="connsiteY23" fmla="*/ 6903402 h 6903402"/>
              <a:gd name="connsiteX24" fmla="*/ 9887184 w 12262703"/>
              <a:gd name="connsiteY2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349754 w 12262703"/>
              <a:gd name="connsiteY13" fmla="*/ 5701284 h 6903402"/>
              <a:gd name="connsiteX14" fmla="*/ 3777277 w 12262703"/>
              <a:gd name="connsiteY14" fmla="*/ 6034087 h 6903402"/>
              <a:gd name="connsiteX15" fmla="*/ 3335835 w 12262703"/>
              <a:gd name="connsiteY15" fmla="*/ 6001914 h 6903402"/>
              <a:gd name="connsiteX16" fmla="*/ 2876493 w 12262703"/>
              <a:gd name="connsiteY16" fmla="*/ 5739188 h 6903402"/>
              <a:gd name="connsiteX17" fmla="*/ 2232132 w 12262703"/>
              <a:gd name="connsiteY17" fmla="*/ 6036076 h 6903402"/>
              <a:gd name="connsiteX18" fmla="*/ 1813662 w 12262703"/>
              <a:gd name="connsiteY18" fmla="*/ 6250966 h 6903402"/>
              <a:gd name="connsiteX19" fmla="*/ 1103054 w 12262703"/>
              <a:gd name="connsiteY19" fmla="*/ 6460159 h 6903402"/>
              <a:gd name="connsiteX20" fmla="*/ 342417 w 12262703"/>
              <a:gd name="connsiteY20" fmla="*/ 6497804 h 6903402"/>
              <a:gd name="connsiteX21" fmla="*/ 0 w 12262703"/>
              <a:gd name="connsiteY21" fmla="*/ 6443548 h 6903402"/>
              <a:gd name="connsiteX22" fmla="*/ 10602 w 12262703"/>
              <a:gd name="connsiteY22" fmla="*/ 6903402 h 6903402"/>
              <a:gd name="connsiteX23" fmla="*/ 9887184 w 12262703"/>
              <a:gd name="connsiteY2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777277 w 12262703"/>
              <a:gd name="connsiteY13" fmla="*/ 6034087 h 6903402"/>
              <a:gd name="connsiteX14" fmla="*/ 3335835 w 12262703"/>
              <a:gd name="connsiteY14" fmla="*/ 6001914 h 6903402"/>
              <a:gd name="connsiteX15" fmla="*/ 2876493 w 12262703"/>
              <a:gd name="connsiteY15" fmla="*/ 5739188 h 6903402"/>
              <a:gd name="connsiteX16" fmla="*/ 2232132 w 12262703"/>
              <a:gd name="connsiteY16" fmla="*/ 6036076 h 6903402"/>
              <a:gd name="connsiteX17" fmla="*/ 1813662 w 12262703"/>
              <a:gd name="connsiteY17" fmla="*/ 6250966 h 6903402"/>
              <a:gd name="connsiteX18" fmla="*/ 1103054 w 12262703"/>
              <a:gd name="connsiteY18" fmla="*/ 6460159 h 6903402"/>
              <a:gd name="connsiteX19" fmla="*/ 342417 w 12262703"/>
              <a:gd name="connsiteY19" fmla="*/ 6497804 h 6903402"/>
              <a:gd name="connsiteX20" fmla="*/ 0 w 12262703"/>
              <a:gd name="connsiteY20" fmla="*/ 6443548 h 6903402"/>
              <a:gd name="connsiteX21" fmla="*/ 10602 w 12262703"/>
              <a:gd name="connsiteY21" fmla="*/ 6903402 h 6903402"/>
              <a:gd name="connsiteX22" fmla="*/ 9887184 w 12262703"/>
              <a:gd name="connsiteY2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335835 w 12262703"/>
              <a:gd name="connsiteY13" fmla="*/ 6001914 h 6903402"/>
              <a:gd name="connsiteX14" fmla="*/ 2876493 w 12262703"/>
              <a:gd name="connsiteY14" fmla="*/ 5739188 h 6903402"/>
              <a:gd name="connsiteX15" fmla="*/ 2232132 w 12262703"/>
              <a:gd name="connsiteY15" fmla="*/ 6036076 h 6903402"/>
              <a:gd name="connsiteX16" fmla="*/ 1813662 w 12262703"/>
              <a:gd name="connsiteY16" fmla="*/ 6250966 h 6903402"/>
              <a:gd name="connsiteX17" fmla="*/ 1103054 w 12262703"/>
              <a:gd name="connsiteY17" fmla="*/ 6460159 h 6903402"/>
              <a:gd name="connsiteX18" fmla="*/ 342417 w 12262703"/>
              <a:gd name="connsiteY18" fmla="*/ 6497804 h 6903402"/>
              <a:gd name="connsiteX19" fmla="*/ 0 w 12262703"/>
              <a:gd name="connsiteY19" fmla="*/ 6443548 h 6903402"/>
              <a:gd name="connsiteX20" fmla="*/ 10602 w 12262703"/>
              <a:gd name="connsiteY20" fmla="*/ 6903402 h 6903402"/>
              <a:gd name="connsiteX21" fmla="*/ 9887184 w 12262703"/>
              <a:gd name="connsiteY2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876493 w 12262703"/>
              <a:gd name="connsiteY13" fmla="*/ 5739188 h 6903402"/>
              <a:gd name="connsiteX14" fmla="*/ 2232132 w 12262703"/>
              <a:gd name="connsiteY14" fmla="*/ 6036076 h 6903402"/>
              <a:gd name="connsiteX15" fmla="*/ 1813662 w 12262703"/>
              <a:gd name="connsiteY15" fmla="*/ 6250966 h 6903402"/>
              <a:gd name="connsiteX16" fmla="*/ 1103054 w 12262703"/>
              <a:gd name="connsiteY16" fmla="*/ 6460159 h 6903402"/>
              <a:gd name="connsiteX17" fmla="*/ 342417 w 12262703"/>
              <a:gd name="connsiteY17" fmla="*/ 6497804 h 6903402"/>
              <a:gd name="connsiteX18" fmla="*/ 0 w 12262703"/>
              <a:gd name="connsiteY18" fmla="*/ 6443548 h 6903402"/>
              <a:gd name="connsiteX19" fmla="*/ 10602 w 12262703"/>
              <a:gd name="connsiteY19" fmla="*/ 6903402 h 6903402"/>
              <a:gd name="connsiteX20" fmla="*/ 9887184 w 12262703"/>
              <a:gd name="connsiteY2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232132 w 12262703"/>
              <a:gd name="connsiteY13" fmla="*/ 6036076 h 6903402"/>
              <a:gd name="connsiteX14" fmla="*/ 1813662 w 12262703"/>
              <a:gd name="connsiteY14" fmla="*/ 6250966 h 6903402"/>
              <a:gd name="connsiteX15" fmla="*/ 1103054 w 12262703"/>
              <a:gd name="connsiteY15" fmla="*/ 6460159 h 6903402"/>
              <a:gd name="connsiteX16" fmla="*/ 342417 w 12262703"/>
              <a:gd name="connsiteY16" fmla="*/ 6497804 h 6903402"/>
              <a:gd name="connsiteX17" fmla="*/ 0 w 12262703"/>
              <a:gd name="connsiteY17" fmla="*/ 6443548 h 6903402"/>
              <a:gd name="connsiteX18" fmla="*/ 10602 w 12262703"/>
              <a:gd name="connsiteY18" fmla="*/ 6903402 h 6903402"/>
              <a:gd name="connsiteX19" fmla="*/ 9887184 w 12262703"/>
              <a:gd name="connsiteY1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813662 w 12262703"/>
              <a:gd name="connsiteY13" fmla="*/ 6250966 h 6903402"/>
              <a:gd name="connsiteX14" fmla="*/ 1103054 w 12262703"/>
              <a:gd name="connsiteY14" fmla="*/ 6460159 h 6903402"/>
              <a:gd name="connsiteX15" fmla="*/ 342417 w 12262703"/>
              <a:gd name="connsiteY15" fmla="*/ 6497804 h 6903402"/>
              <a:gd name="connsiteX16" fmla="*/ 0 w 12262703"/>
              <a:gd name="connsiteY16" fmla="*/ 6443548 h 6903402"/>
              <a:gd name="connsiteX17" fmla="*/ 10602 w 12262703"/>
              <a:gd name="connsiteY17" fmla="*/ 6903402 h 6903402"/>
              <a:gd name="connsiteX18" fmla="*/ 9887184 w 12262703"/>
              <a:gd name="connsiteY1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103054 w 12262703"/>
              <a:gd name="connsiteY13" fmla="*/ 6460159 h 6903402"/>
              <a:gd name="connsiteX14" fmla="*/ 342417 w 12262703"/>
              <a:gd name="connsiteY14" fmla="*/ 6497804 h 6903402"/>
              <a:gd name="connsiteX15" fmla="*/ 0 w 12262703"/>
              <a:gd name="connsiteY15" fmla="*/ 6443548 h 6903402"/>
              <a:gd name="connsiteX16" fmla="*/ 10602 w 12262703"/>
              <a:gd name="connsiteY16" fmla="*/ 6903402 h 6903402"/>
              <a:gd name="connsiteX17" fmla="*/ 9887184 w 12262703"/>
              <a:gd name="connsiteY1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42417 w 12262703"/>
              <a:gd name="connsiteY13" fmla="*/ 6497804 h 6903402"/>
              <a:gd name="connsiteX14" fmla="*/ 0 w 12262703"/>
              <a:gd name="connsiteY14" fmla="*/ 6443548 h 6903402"/>
              <a:gd name="connsiteX15" fmla="*/ 10602 w 12262703"/>
              <a:gd name="connsiteY15" fmla="*/ 6903402 h 6903402"/>
              <a:gd name="connsiteX16" fmla="*/ 9887184 w 12262703"/>
              <a:gd name="connsiteY1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59048 w 12262703"/>
              <a:gd name="connsiteY12" fmla="*/ 182465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10618923 w 12994442"/>
              <a:gd name="connsiteY0" fmla="*/ 6884782 h 6903402"/>
              <a:gd name="connsiteX1" fmla="*/ 10989984 w 12994442"/>
              <a:gd name="connsiteY1" fmla="*/ 5499930 h 6903402"/>
              <a:gd name="connsiteX2" fmla="*/ 12984437 w 12994442"/>
              <a:gd name="connsiteY2" fmla="*/ 5347530 h 6903402"/>
              <a:gd name="connsiteX3" fmla="*/ 12994442 w 12994442"/>
              <a:gd name="connsiteY3" fmla="*/ 5333 h 6903402"/>
              <a:gd name="connsiteX4" fmla="*/ 5736228 w 12994442"/>
              <a:gd name="connsiteY4" fmla="*/ 0 h 6903402"/>
              <a:gd name="connsiteX5" fmla="*/ 5275517 w 12994442"/>
              <a:gd name="connsiteY5" fmla="*/ 448984 h 6903402"/>
              <a:gd name="connsiteX6" fmla="*/ 5517140 w 12994442"/>
              <a:gd name="connsiteY6" fmla="*/ 1118995 h 6903402"/>
              <a:gd name="connsiteX7" fmla="*/ 5270445 w 12994442"/>
              <a:gd name="connsiteY7" fmla="*/ 1665696 h 6903402"/>
              <a:gd name="connsiteX8" fmla="*/ 4489905 w 12994442"/>
              <a:gd name="connsiteY8" fmla="*/ 2040152 h 6903402"/>
              <a:gd name="connsiteX9" fmla="*/ 3331834 w 12994442"/>
              <a:gd name="connsiteY9" fmla="*/ 1811937 h 6903402"/>
              <a:gd name="connsiteX10" fmla="*/ 2394325 w 12994442"/>
              <a:gd name="connsiteY10" fmla="*/ 2160477 h 6903402"/>
              <a:gd name="connsiteX11" fmla="*/ 1464154 w 12994442"/>
              <a:gd name="connsiteY11" fmla="*/ 1755555 h 6903402"/>
              <a:gd name="connsiteX12" fmla="*/ 790787 w 12994442"/>
              <a:gd name="connsiteY12" fmla="*/ 1824659 h 6903402"/>
              <a:gd name="connsiteX13" fmla="*/ 742341 w 12994442"/>
              <a:gd name="connsiteY13" fmla="*/ 6903402 h 6903402"/>
              <a:gd name="connsiteX14" fmla="*/ 10618923 w 12994442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48446 w 12252101"/>
              <a:gd name="connsiteY12" fmla="*/ 182465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88180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512693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10067048 w 12442567"/>
              <a:gd name="connsiteY0" fmla="*/ 6884782 h 6903402"/>
              <a:gd name="connsiteX1" fmla="*/ 10438109 w 12442567"/>
              <a:gd name="connsiteY1" fmla="*/ 5499930 h 6903402"/>
              <a:gd name="connsiteX2" fmla="*/ 12432562 w 12442567"/>
              <a:gd name="connsiteY2" fmla="*/ 5347530 h 6903402"/>
              <a:gd name="connsiteX3" fmla="*/ 12442567 w 12442567"/>
              <a:gd name="connsiteY3" fmla="*/ 5333 h 6903402"/>
              <a:gd name="connsiteX4" fmla="*/ 5184353 w 12442567"/>
              <a:gd name="connsiteY4" fmla="*/ 0 h 6903402"/>
              <a:gd name="connsiteX5" fmla="*/ 4723642 w 12442567"/>
              <a:gd name="connsiteY5" fmla="*/ 448984 h 6903402"/>
              <a:gd name="connsiteX6" fmla="*/ 4965265 w 12442567"/>
              <a:gd name="connsiteY6" fmla="*/ 1118995 h 6903402"/>
              <a:gd name="connsiteX7" fmla="*/ 4718570 w 12442567"/>
              <a:gd name="connsiteY7" fmla="*/ 1665696 h 6903402"/>
              <a:gd name="connsiteX8" fmla="*/ 3938030 w 12442567"/>
              <a:gd name="connsiteY8" fmla="*/ 2040152 h 6903402"/>
              <a:gd name="connsiteX9" fmla="*/ 2779959 w 12442567"/>
              <a:gd name="connsiteY9" fmla="*/ 1811937 h 6903402"/>
              <a:gd name="connsiteX10" fmla="*/ 1842450 w 12442567"/>
              <a:gd name="connsiteY10" fmla="*/ 2160477 h 6903402"/>
              <a:gd name="connsiteX11" fmla="*/ 912279 w 12442567"/>
              <a:gd name="connsiteY11" fmla="*/ 1755555 h 6903402"/>
              <a:gd name="connsiteX12" fmla="*/ 200812 w 12442567"/>
              <a:gd name="connsiteY12" fmla="*/ 1512693 h 6903402"/>
              <a:gd name="connsiteX13" fmla="*/ 190466 w 12442567"/>
              <a:gd name="connsiteY13" fmla="*/ 6903402 h 6903402"/>
              <a:gd name="connsiteX14" fmla="*/ 10067048 w 12442567"/>
              <a:gd name="connsiteY14" fmla="*/ 6884782 h 6903402"/>
              <a:gd name="connsiteX0" fmla="*/ 10145340 w 12520859"/>
              <a:gd name="connsiteY0" fmla="*/ 6884782 h 6903402"/>
              <a:gd name="connsiteX1" fmla="*/ 10516401 w 12520859"/>
              <a:gd name="connsiteY1" fmla="*/ 5499930 h 6903402"/>
              <a:gd name="connsiteX2" fmla="*/ 12510854 w 12520859"/>
              <a:gd name="connsiteY2" fmla="*/ 5347530 h 6903402"/>
              <a:gd name="connsiteX3" fmla="*/ 12520859 w 12520859"/>
              <a:gd name="connsiteY3" fmla="*/ 5333 h 6903402"/>
              <a:gd name="connsiteX4" fmla="*/ 5262645 w 12520859"/>
              <a:gd name="connsiteY4" fmla="*/ 0 h 6903402"/>
              <a:gd name="connsiteX5" fmla="*/ 4801934 w 12520859"/>
              <a:gd name="connsiteY5" fmla="*/ 448984 h 6903402"/>
              <a:gd name="connsiteX6" fmla="*/ 5043557 w 12520859"/>
              <a:gd name="connsiteY6" fmla="*/ 1118995 h 6903402"/>
              <a:gd name="connsiteX7" fmla="*/ 4796862 w 12520859"/>
              <a:gd name="connsiteY7" fmla="*/ 1665696 h 6903402"/>
              <a:gd name="connsiteX8" fmla="*/ 4016322 w 12520859"/>
              <a:gd name="connsiteY8" fmla="*/ 2040152 h 6903402"/>
              <a:gd name="connsiteX9" fmla="*/ 2858251 w 12520859"/>
              <a:gd name="connsiteY9" fmla="*/ 1811937 h 6903402"/>
              <a:gd name="connsiteX10" fmla="*/ 1920742 w 12520859"/>
              <a:gd name="connsiteY10" fmla="*/ 2160477 h 6903402"/>
              <a:gd name="connsiteX11" fmla="*/ 990571 w 12520859"/>
              <a:gd name="connsiteY11" fmla="*/ 1755555 h 6903402"/>
              <a:gd name="connsiteX12" fmla="*/ 279104 w 12520859"/>
              <a:gd name="connsiteY12" fmla="*/ 1512693 h 6903402"/>
              <a:gd name="connsiteX13" fmla="*/ 268758 w 12520859"/>
              <a:gd name="connsiteY13" fmla="*/ 6903402 h 6903402"/>
              <a:gd name="connsiteX14" fmla="*/ 10145340 w 12520859"/>
              <a:gd name="connsiteY14" fmla="*/ 6884782 h 6903402"/>
              <a:gd name="connsiteX0" fmla="*/ 9921697 w 12297216"/>
              <a:gd name="connsiteY0" fmla="*/ 6884782 h 6903402"/>
              <a:gd name="connsiteX1" fmla="*/ 10292758 w 12297216"/>
              <a:gd name="connsiteY1" fmla="*/ 5499930 h 6903402"/>
              <a:gd name="connsiteX2" fmla="*/ 12287211 w 12297216"/>
              <a:gd name="connsiteY2" fmla="*/ 5347530 h 6903402"/>
              <a:gd name="connsiteX3" fmla="*/ 12297216 w 12297216"/>
              <a:gd name="connsiteY3" fmla="*/ 5333 h 6903402"/>
              <a:gd name="connsiteX4" fmla="*/ 5039002 w 12297216"/>
              <a:gd name="connsiteY4" fmla="*/ 0 h 6903402"/>
              <a:gd name="connsiteX5" fmla="*/ 4578291 w 12297216"/>
              <a:gd name="connsiteY5" fmla="*/ 448984 h 6903402"/>
              <a:gd name="connsiteX6" fmla="*/ 4819914 w 12297216"/>
              <a:gd name="connsiteY6" fmla="*/ 1118995 h 6903402"/>
              <a:gd name="connsiteX7" fmla="*/ 4573219 w 12297216"/>
              <a:gd name="connsiteY7" fmla="*/ 1665696 h 6903402"/>
              <a:gd name="connsiteX8" fmla="*/ 3792679 w 12297216"/>
              <a:gd name="connsiteY8" fmla="*/ 2040152 h 6903402"/>
              <a:gd name="connsiteX9" fmla="*/ 2634608 w 12297216"/>
              <a:gd name="connsiteY9" fmla="*/ 1811937 h 6903402"/>
              <a:gd name="connsiteX10" fmla="*/ 1697099 w 12297216"/>
              <a:gd name="connsiteY10" fmla="*/ 2160477 h 6903402"/>
              <a:gd name="connsiteX11" fmla="*/ 766928 w 12297216"/>
              <a:gd name="connsiteY11" fmla="*/ 1763944 h 6903402"/>
              <a:gd name="connsiteX12" fmla="*/ 55461 w 12297216"/>
              <a:gd name="connsiteY12" fmla="*/ 1512693 h 6903402"/>
              <a:gd name="connsiteX13" fmla="*/ 45115 w 12297216"/>
              <a:gd name="connsiteY13" fmla="*/ 6903402 h 6903402"/>
              <a:gd name="connsiteX14" fmla="*/ 9921697 w 12297216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911081 w 12307145"/>
              <a:gd name="connsiteY11" fmla="*/ 2208561 h 6903402"/>
              <a:gd name="connsiteX12" fmla="*/ 65390 w 12307145"/>
              <a:gd name="connsiteY12" fmla="*/ 1512693 h 6903402"/>
              <a:gd name="connsiteX13" fmla="*/ 55044 w 12307145"/>
              <a:gd name="connsiteY13" fmla="*/ 6903402 h 6903402"/>
              <a:gd name="connsiteX14" fmla="*/ 9931626 w 12307145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65390 w 12307145"/>
              <a:gd name="connsiteY11" fmla="*/ 1512693 h 6903402"/>
              <a:gd name="connsiteX12" fmla="*/ 55044 w 12307145"/>
              <a:gd name="connsiteY12" fmla="*/ 6903402 h 6903402"/>
              <a:gd name="connsiteX13" fmla="*/ 9931626 w 12307145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492593 w 12252101"/>
              <a:gd name="connsiteY10" fmla="*/ 2126921 h 6903402"/>
              <a:gd name="connsiteX11" fmla="*/ 10346 w 12252101"/>
              <a:gd name="connsiteY11" fmla="*/ 1512693 h 6903402"/>
              <a:gd name="connsiteX12" fmla="*/ 0 w 12252101"/>
              <a:gd name="connsiteY12" fmla="*/ 6903402 h 6903402"/>
              <a:gd name="connsiteX13" fmla="*/ 9876582 w 12252101"/>
              <a:gd name="connsiteY13" fmla="*/ 6884782 h 6903402"/>
              <a:gd name="connsiteX0" fmla="*/ 9952663 w 12328182"/>
              <a:gd name="connsiteY0" fmla="*/ 6884782 h 6903402"/>
              <a:gd name="connsiteX1" fmla="*/ 10323724 w 12328182"/>
              <a:gd name="connsiteY1" fmla="*/ 5499930 h 6903402"/>
              <a:gd name="connsiteX2" fmla="*/ 12318177 w 12328182"/>
              <a:gd name="connsiteY2" fmla="*/ 5347530 h 6903402"/>
              <a:gd name="connsiteX3" fmla="*/ 12328182 w 12328182"/>
              <a:gd name="connsiteY3" fmla="*/ 5333 h 6903402"/>
              <a:gd name="connsiteX4" fmla="*/ 5069968 w 12328182"/>
              <a:gd name="connsiteY4" fmla="*/ 0 h 6903402"/>
              <a:gd name="connsiteX5" fmla="*/ 4609257 w 12328182"/>
              <a:gd name="connsiteY5" fmla="*/ 448984 h 6903402"/>
              <a:gd name="connsiteX6" fmla="*/ 4850880 w 12328182"/>
              <a:gd name="connsiteY6" fmla="*/ 1118995 h 6903402"/>
              <a:gd name="connsiteX7" fmla="*/ 4604185 w 12328182"/>
              <a:gd name="connsiteY7" fmla="*/ 1665696 h 6903402"/>
              <a:gd name="connsiteX8" fmla="*/ 3823645 w 12328182"/>
              <a:gd name="connsiteY8" fmla="*/ 2040152 h 6903402"/>
              <a:gd name="connsiteX9" fmla="*/ 2665574 w 12328182"/>
              <a:gd name="connsiteY9" fmla="*/ 1811937 h 6903402"/>
              <a:gd name="connsiteX10" fmla="*/ 1568674 w 12328182"/>
              <a:gd name="connsiteY10" fmla="*/ 2126921 h 6903402"/>
              <a:gd name="connsiteX11" fmla="*/ 86427 w 12328182"/>
              <a:gd name="connsiteY11" fmla="*/ 1512693 h 6903402"/>
              <a:gd name="connsiteX12" fmla="*/ 76081 w 12328182"/>
              <a:gd name="connsiteY12" fmla="*/ 6903402 h 6903402"/>
              <a:gd name="connsiteX13" fmla="*/ 9952663 w 12328182"/>
              <a:gd name="connsiteY13" fmla="*/ 6884782 h 6903402"/>
              <a:gd name="connsiteX0" fmla="*/ 10295641 w 12671160"/>
              <a:gd name="connsiteY0" fmla="*/ 6884782 h 6903402"/>
              <a:gd name="connsiteX1" fmla="*/ 10666702 w 12671160"/>
              <a:gd name="connsiteY1" fmla="*/ 5499930 h 6903402"/>
              <a:gd name="connsiteX2" fmla="*/ 12661155 w 12671160"/>
              <a:gd name="connsiteY2" fmla="*/ 5347530 h 6903402"/>
              <a:gd name="connsiteX3" fmla="*/ 12671160 w 12671160"/>
              <a:gd name="connsiteY3" fmla="*/ 5333 h 6903402"/>
              <a:gd name="connsiteX4" fmla="*/ 5412946 w 12671160"/>
              <a:gd name="connsiteY4" fmla="*/ 0 h 6903402"/>
              <a:gd name="connsiteX5" fmla="*/ 4952235 w 12671160"/>
              <a:gd name="connsiteY5" fmla="*/ 448984 h 6903402"/>
              <a:gd name="connsiteX6" fmla="*/ 5193858 w 12671160"/>
              <a:gd name="connsiteY6" fmla="*/ 1118995 h 6903402"/>
              <a:gd name="connsiteX7" fmla="*/ 4947163 w 12671160"/>
              <a:gd name="connsiteY7" fmla="*/ 1665696 h 6903402"/>
              <a:gd name="connsiteX8" fmla="*/ 4166623 w 12671160"/>
              <a:gd name="connsiteY8" fmla="*/ 2040152 h 6903402"/>
              <a:gd name="connsiteX9" fmla="*/ 3008552 w 12671160"/>
              <a:gd name="connsiteY9" fmla="*/ 1811937 h 6903402"/>
              <a:gd name="connsiteX10" fmla="*/ 1911652 w 12671160"/>
              <a:gd name="connsiteY10" fmla="*/ 2126921 h 6903402"/>
              <a:gd name="connsiteX11" fmla="*/ 429405 w 12671160"/>
              <a:gd name="connsiteY11" fmla="*/ 1512693 h 6903402"/>
              <a:gd name="connsiteX12" fmla="*/ 419059 w 12671160"/>
              <a:gd name="connsiteY12" fmla="*/ 6903402 h 6903402"/>
              <a:gd name="connsiteX13" fmla="*/ 10295641 w 12671160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53800 w 12366074"/>
              <a:gd name="connsiteY9" fmla="*/ 2046829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935545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888772 w 12366074"/>
              <a:gd name="connsiteY5" fmla="*/ 1118995 h 6903402"/>
              <a:gd name="connsiteX6" fmla="*/ 4642077 w 12366074"/>
              <a:gd name="connsiteY6" fmla="*/ 1665696 h 6903402"/>
              <a:gd name="connsiteX7" fmla="*/ 3861537 w 12366074"/>
              <a:gd name="connsiteY7" fmla="*/ 2040152 h 6903402"/>
              <a:gd name="connsiteX8" fmla="*/ 3047415 w 12366074"/>
              <a:gd name="connsiteY8" fmla="*/ 1887438 h 6903402"/>
              <a:gd name="connsiteX9" fmla="*/ 1765957 w 12366074"/>
              <a:gd name="connsiteY9" fmla="*/ 2076587 h 6903402"/>
              <a:gd name="connsiteX10" fmla="*/ 124319 w 12366074"/>
              <a:gd name="connsiteY10" fmla="*/ 1512693 h 6903402"/>
              <a:gd name="connsiteX11" fmla="*/ 113973 w 12366074"/>
              <a:gd name="connsiteY11" fmla="*/ 6903402 h 6903402"/>
              <a:gd name="connsiteX12" fmla="*/ 9990555 w 12366074"/>
              <a:gd name="connsiteY12" fmla="*/ 6884782 h 6903402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85187 w 12360706"/>
              <a:gd name="connsiteY0" fmla="*/ 6879449 h 6898069"/>
              <a:gd name="connsiteX1" fmla="*/ 10356248 w 12360706"/>
              <a:gd name="connsiteY1" fmla="*/ 5494597 h 6898069"/>
              <a:gd name="connsiteX2" fmla="*/ 12350701 w 12360706"/>
              <a:gd name="connsiteY2" fmla="*/ 5342197 h 6898069"/>
              <a:gd name="connsiteX3" fmla="*/ 12360706 w 12360706"/>
              <a:gd name="connsiteY3" fmla="*/ 0 h 6898069"/>
              <a:gd name="connsiteX4" fmla="*/ 4498484 w 12360706"/>
              <a:gd name="connsiteY4" fmla="*/ 11445 h 6898069"/>
              <a:gd name="connsiteX5" fmla="*/ 4502485 w 12360706"/>
              <a:gd name="connsiteY5" fmla="*/ 1693919 h 6898069"/>
              <a:gd name="connsiteX6" fmla="*/ 2983324 w 12360706"/>
              <a:gd name="connsiteY6" fmla="*/ 1856938 h 6898069"/>
              <a:gd name="connsiteX7" fmla="*/ 1760589 w 12360706"/>
              <a:gd name="connsiteY7" fmla="*/ 2071254 h 6898069"/>
              <a:gd name="connsiteX8" fmla="*/ 126325 w 12360706"/>
              <a:gd name="connsiteY8" fmla="*/ 2008805 h 6898069"/>
              <a:gd name="connsiteX9" fmla="*/ 108605 w 12360706"/>
              <a:gd name="connsiteY9" fmla="*/ 6898069 h 6898069"/>
              <a:gd name="connsiteX10" fmla="*/ 9985187 w 12360706"/>
              <a:gd name="connsiteY10" fmla="*/ 6879449 h 6898069"/>
              <a:gd name="connsiteX0" fmla="*/ 9974648 w 12350167"/>
              <a:gd name="connsiteY0" fmla="*/ 6879449 h 6898069"/>
              <a:gd name="connsiteX1" fmla="*/ 10345709 w 12350167"/>
              <a:gd name="connsiteY1" fmla="*/ 5494597 h 6898069"/>
              <a:gd name="connsiteX2" fmla="*/ 12340162 w 12350167"/>
              <a:gd name="connsiteY2" fmla="*/ 5342197 h 6898069"/>
              <a:gd name="connsiteX3" fmla="*/ 12350167 w 12350167"/>
              <a:gd name="connsiteY3" fmla="*/ 0 h 6898069"/>
              <a:gd name="connsiteX4" fmla="*/ 4487945 w 12350167"/>
              <a:gd name="connsiteY4" fmla="*/ 11445 h 6898069"/>
              <a:gd name="connsiteX5" fmla="*/ 4491946 w 12350167"/>
              <a:gd name="connsiteY5" fmla="*/ 1693919 h 6898069"/>
              <a:gd name="connsiteX6" fmla="*/ 2972785 w 12350167"/>
              <a:gd name="connsiteY6" fmla="*/ 1856938 h 6898069"/>
              <a:gd name="connsiteX7" fmla="*/ 1750050 w 12350167"/>
              <a:gd name="connsiteY7" fmla="*/ 2071254 h 6898069"/>
              <a:gd name="connsiteX8" fmla="*/ 130534 w 12350167"/>
              <a:gd name="connsiteY8" fmla="*/ 1514734 h 6898069"/>
              <a:gd name="connsiteX9" fmla="*/ 98066 w 12350167"/>
              <a:gd name="connsiteY9" fmla="*/ 6898069 h 6898069"/>
              <a:gd name="connsiteX10" fmla="*/ 9974648 w 12350167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945085 w 12320604"/>
              <a:gd name="connsiteY0" fmla="*/ 6879449 h 6898069"/>
              <a:gd name="connsiteX1" fmla="*/ 10316146 w 12320604"/>
              <a:gd name="connsiteY1" fmla="*/ 5494597 h 6898069"/>
              <a:gd name="connsiteX2" fmla="*/ 12310599 w 12320604"/>
              <a:gd name="connsiteY2" fmla="*/ 5342197 h 6898069"/>
              <a:gd name="connsiteX3" fmla="*/ 12320604 w 12320604"/>
              <a:gd name="connsiteY3" fmla="*/ 0 h 6898069"/>
              <a:gd name="connsiteX4" fmla="*/ 4458382 w 12320604"/>
              <a:gd name="connsiteY4" fmla="*/ 11445 h 6898069"/>
              <a:gd name="connsiteX5" fmla="*/ 4462383 w 12320604"/>
              <a:gd name="connsiteY5" fmla="*/ 1693919 h 6898069"/>
              <a:gd name="connsiteX6" fmla="*/ 2943222 w 12320604"/>
              <a:gd name="connsiteY6" fmla="*/ 1856938 h 6898069"/>
              <a:gd name="connsiteX7" fmla="*/ 1344403 w 12320604"/>
              <a:gd name="connsiteY7" fmla="*/ 2144996 h 6898069"/>
              <a:gd name="connsiteX8" fmla="*/ 100971 w 12320604"/>
              <a:gd name="connsiteY8" fmla="*/ 1514734 h 6898069"/>
              <a:gd name="connsiteX9" fmla="*/ 68503 w 12320604"/>
              <a:gd name="connsiteY9" fmla="*/ 6898069 h 6898069"/>
              <a:gd name="connsiteX10" fmla="*/ 9945085 w 12320604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879267 w 12330391"/>
              <a:gd name="connsiteY6" fmla="*/ 1812693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10321868 w 12697387"/>
              <a:gd name="connsiteY0" fmla="*/ 6879449 h 6898069"/>
              <a:gd name="connsiteX1" fmla="*/ 10692929 w 12697387"/>
              <a:gd name="connsiteY1" fmla="*/ 5494597 h 6898069"/>
              <a:gd name="connsiteX2" fmla="*/ 12687382 w 12697387"/>
              <a:gd name="connsiteY2" fmla="*/ 5342197 h 6898069"/>
              <a:gd name="connsiteX3" fmla="*/ 12697387 w 12697387"/>
              <a:gd name="connsiteY3" fmla="*/ 0 h 6898069"/>
              <a:gd name="connsiteX4" fmla="*/ 4835165 w 12697387"/>
              <a:gd name="connsiteY4" fmla="*/ 11445 h 6898069"/>
              <a:gd name="connsiteX5" fmla="*/ 4839166 w 12697387"/>
              <a:gd name="connsiteY5" fmla="*/ 1693919 h 6898069"/>
              <a:gd name="connsiteX6" fmla="*/ 3246263 w 12697387"/>
              <a:gd name="connsiteY6" fmla="*/ 1812693 h 6898069"/>
              <a:gd name="connsiteX7" fmla="*/ 1853921 w 12697387"/>
              <a:gd name="connsiteY7" fmla="*/ 2086002 h 6898069"/>
              <a:gd name="connsiteX8" fmla="*/ 445286 w 12697387"/>
              <a:gd name="connsiteY8" fmla="*/ 6898069 h 6898069"/>
              <a:gd name="connsiteX9" fmla="*/ 10321868 w 12697387"/>
              <a:gd name="connsiteY9" fmla="*/ 6879449 h 6898069"/>
              <a:gd name="connsiteX0" fmla="*/ 10421634 w 12797153"/>
              <a:gd name="connsiteY0" fmla="*/ 6879449 h 6898069"/>
              <a:gd name="connsiteX1" fmla="*/ 10792695 w 12797153"/>
              <a:gd name="connsiteY1" fmla="*/ 5494597 h 6898069"/>
              <a:gd name="connsiteX2" fmla="*/ 12787148 w 12797153"/>
              <a:gd name="connsiteY2" fmla="*/ 5342197 h 6898069"/>
              <a:gd name="connsiteX3" fmla="*/ 12797153 w 12797153"/>
              <a:gd name="connsiteY3" fmla="*/ 0 h 6898069"/>
              <a:gd name="connsiteX4" fmla="*/ 4934931 w 12797153"/>
              <a:gd name="connsiteY4" fmla="*/ 11445 h 6898069"/>
              <a:gd name="connsiteX5" fmla="*/ 4938932 w 12797153"/>
              <a:gd name="connsiteY5" fmla="*/ 1693919 h 6898069"/>
              <a:gd name="connsiteX6" fmla="*/ 3346029 w 12797153"/>
              <a:gd name="connsiteY6" fmla="*/ 1812693 h 6898069"/>
              <a:gd name="connsiteX7" fmla="*/ 1953687 w 12797153"/>
              <a:gd name="connsiteY7" fmla="*/ 2086002 h 6898069"/>
              <a:gd name="connsiteX8" fmla="*/ 1354405 w 12797153"/>
              <a:gd name="connsiteY8" fmla="*/ 3062235 h 6898069"/>
              <a:gd name="connsiteX9" fmla="*/ 545052 w 12797153"/>
              <a:gd name="connsiteY9" fmla="*/ 6898069 h 6898069"/>
              <a:gd name="connsiteX10" fmla="*/ 10421634 w 12797153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24867 w 12252101"/>
              <a:gd name="connsiteY7" fmla="*/ 22916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995760 w 12252101"/>
              <a:gd name="connsiteY6" fmla="*/ 2261777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94074 w 12252101"/>
              <a:gd name="connsiteY5" fmla="*/ 1807543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99124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39968 w 12252101"/>
              <a:gd name="connsiteY5" fmla="*/ 1758847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09385 w 12252101"/>
              <a:gd name="connsiteY5" fmla="*/ 1761288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8556 w 12252101"/>
              <a:gd name="connsiteY6" fmla="*/ 199027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3154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868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4719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55728 w 12252101"/>
              <a:gd name="connsiteY5" fmla="*/ 1667907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35630 w 12252101"/>
              <a:gd name="connsiteY7" fmla="*/ 1476914 h 6898069"/>
              <a:gd name="connsiteX8" fmla="*/ 0 w 12252101"/>
              <a:gd name="connsiteY8" fmla="*/ 6898069 h 6898069"/>
              <a:gd name="connsiteX9" fmla="*/ 9876582 w 12252101"/>
              <a:gd name="connsiteY9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35630 w 12252101"/>
              <a:gd name="connsiteY5" fmla="*/ 1476914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571468 w 12252101"/>
              <a:gd name="connsiteY5" fmla="*/ 451109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10170671 w 12546190"/>
              <a:gd name="connsiteY0" fmla="*/ 6934425 h 6953045"/>
              <a:gd name="connsiteX1" fmla="*/ 10541732 w 12546190"/>
              <a:gd name="connsiteY1" fmla="*/ 5549573 h 6953045"/>
              <a:gd name="connsiteX2" fmla="*/ 12536185 w 12546190"/>
              <a:gd name="connsiteY2" fmla="*/ 5397173 h 6953045"/>
              <a:gd name="connsiteX3" fmla="*/ 12546190 w 12546190"/>
              <a:gd name="connsiteY3" fmla="*/ 54976 h 6953045"/>
              <a:gd name="connsiteX4" fmla="*/ 4683968 w 12546190"/>
              <a:gd name="connsiteY4" fmla="*/ 66421 h 6953045"/>
              <a:gd name="connsiteX5" fmla="*/ 258826 w 12546190"/>
              <a:gd name="connsiteY5" fmla="*/ 101137 h 6953045"/>
              <a:gd name="connsiteX6" fmla="*/ 329719 w 12546190"/>
              <a:gd name="connsiteY6" fmla="*/ 1531890 h 6953045"/>
              <a:gd name="connsiteX7" fmla="*/ 294089 w 12546190"/>
              <a:gd name="connsiteY7" fmla="*/ 6953045 h 6953045"/>
              <a:gd name="connsiteX8" fmla="*/ 10170671 w 12546190"/>
              <a:gd name="connsiteY8" fmla="*/ 6934425 h 6953045"/>
              <a:gd name="connsiteX0" fmla="*/ 10170671 w 12546190"/>
              <a:gd name="connsiteY0" fmla="*/ 6879449 h 6898069"/>
              <a:gd name="connsiteX1" fmla="*/ 10541732 w 12546190"/>
              <a:gd name="connsiteY1" fmla="*/ 5494597 h 6898069"/>
              <a:gd name="connsiteX2" fmla="*/ 12536185 w 12546190"/>
              <a:gd name="connsiteY2" fmla="*/ 5342197 h 6898069"/>
              <a:gd name="connsiteX3" fmla="*/ 12546190 w 12546190"/>
              <a:gd name="connsiteY3" fmla="*/ 0 h 6898069"/>
              <a:gd name="connsiteX4" fmla="*/ 4683968 w 12546190"/>
              <a:gd name="connsiteY4" fmla="*/ 11445 h 6898069"/>
              <a:gd name="connsiteX5" fmla="*/ 258826 w 12546190"/>
              <a:gd name="connsiteY5" fmla="*/ 46161 h 6898069"/>
              <a:gd name="connsiteX6" fmla="*/ 329719 w 12546190"/>
              <a:gd name="connsiteY6" fmla="*/ 1476914 h 6898069"/>
              <a:gd name="connsiteX7" fmla="*/ 294089 w 12546190"/>
              <a:gd name="connsiteY7" fmla="*/ 6898069 h 6898069"/>
              <a:gd name="connsiteX8" fmla="*/ 10170671 w 12546190"/>
              <a:gd name="connsiteY8" fmla="*/ 6879449 h 6898069"/>
              <a:gd name="connsiteX0" fmla="*/ 9911845 w 12287364"/>
              <a:gd name="connsiteY0" fmla="*/ 6879449 h 6898069"/>
              <a:gd name="connsiteX1" fmla="*/ 10282906 w 12287364"/>
              <a:gd name="connsiteY1" fmla="*/ 5494597 h 6898069"/>
              <a:gd name="connsiteX2" fmla="*/ 12277359 w 12287364"/>
              <a:gd name="connsiteY2" fmla="*/ 5342197 h 6898069"/>
              <a:gd name="connsiteX3" fmla="*/ 12287364 w 12287364"/>
              <a:gd name="connsiteY3" fmla="*/ 0 h 6898069"/>
              <a:gd name="connsiteX4" fmla="*/ 4425142 w 12287364"/>
              <a:gd name="connsiteY4" fmla="*/ 11445 h 6898069"/>
              <a:gd name="connsiteX5" fmla="*/ 0 w 12287364"/>
              <a:gd name="connsiteY5" fmla="*/ 46161 h 6898069"/>
              <a:gd name="connsiteX6" fmla="*/ 70893 w 12287364"/>
              <a:gd name="connsiteY6" fmla="*/ 1476914 h 6898069"/>
              <a:gd name="connsiteX7" fmla="*/ 35263 w 12287364"/>
              <a:gd name="connsiteY7" fmla="*/ 6898069 h 6898069"/>
              <a:gd name="connsiteX8" fmla="*/ 9911845 w 12287364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56177 w 12252101"/>
              <a:gd name="connsiteY5" fmla="*/ 33098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16989 w 12252101"/>
              <a:gd name="connsiteY4" fmla="*/ 20035 h 6898069"/>
              <a:gd name="connsiteX5" fmla="*/ 0 w 12252101"/>
              <a:gd name="connsiteY5" fmla="*/ 6898069 h 6898069"/>
              <a:gd name="connsiteX6" fmla="*/ 9876582 w 12252101"/>
              <a:gd name="connsiteY6" fmla="*/ 6879449 h 6898069"/>
              <a:gd name="connsiteX0" fmla="*/ 9889411 w 12264930"/>
              <a:gd name="connsiteY0" fmla="*/ 6879449 h 6898069"/>
              <a:gd name="connsiteX1" fmla="*/ 10260472 w 12264930"/>
              <a:gd name="connsiteY1" fmla="*/ 5494597 h 6898069"/>
              <a:gd name="connsiteX2" fmla="*/ 12254925 w 12264930"/>
              <a:gd name="connsiteY2" fmla="*/ 5342197 h 6898069"/>
              <a:gd name="connsiteX3" fmla="*/ 12264930 w 12264930"/>
              <a:gd name="connsiteY3" fmla="*/ 0 h 6898069"/>
              <a:gd name="connsiteX4" fmla="*/ 0 w 12264930"/>
              <a:gd name="connsiteY4" fmla="*/ 157 h 6898069"/>
              <a:gd name="connsiteX5" fmla="*/ 12829 w 12264930"/>
              <a:gd name="connsiteY5" fmla="*/ 6898069 h 6898069"/>
              <a:gd name="connsiteX6" fmla="*/ 9889411 w 12264930"/>
              <a:gd name="connsiteY6" fmla="*/ 6879449 h 6898069"/>
              <a:gd name="connsiteX0" fmla="*/ 9893156 w 12268675"/>
              <a:gd name="connsiteY0" fmla="*/ 6879449 h 6913567"/>
              <a:gd name="connsiteX1" fmla="*/ 10264217 w 12268675"/>
              <a:gd name="connsiteY1" fmla="*/ 5494597 h 6913567"/>
              <a:gd name="connsiteX2" fmla="*/ 12258670 w 12268675"/>
              <a:gd name="connsiteY2" fmla="*/ 5342197 h 6913567"/>
              <a:gd name="connsiteX3" fmla="*/ 12268675 w 12268675"/>
              <a:gd name="connsiteY3" fmla="*/ 0 h 6913567"/>
              <a:gd name="connsiteX4" fmla="*/ 3745 w 12268675"/>
              <a:gd name="connsiteY4" fmla="*/ 157 h 6913567"/>
              <a:gd name="connsiteX5" fmla="*/ 983 w 12268675"/>
              <a:gd name="connsiteY5" fmla="*/ 6913567 h 6913567"/>
              <a:gd name="connsiteX6" fmla="*/ 9893156 w 12268675"/>
              <a:gd name="connsiteY6" fmla="*/ 6879449 h 6913567"/>
              <a:gd name="connsiteX0" fmla="*/ 9920593 w 12296112"/>
              <a:gd name="connsiteY0" fmla="*/ 6879449 h 6913567"/>
              <a:gd name="connsiteX1" fmla="*/ 10291654 w 12296112"/>
              <a:gd name="connsiteY1" fmla="*/ 5494597 h 6913567"/>
              <a:gd name="connsiteX2" fmla="*/ 12286107 w 12296112"/>
              <a:gd name="connsiteY2" fmla="*/ 5342197 h 6913567"/>
              <a:gd name="connsiteX3" fmla="*/ 12296112 w 12296112"/>
              <a:gd name="connsiteY3" fmla="*/ 0 h 6913567"/>
              <a:gd name="connsiteX4" fmla="*/ 0 w 12296112"/>
              <a:gd name="connsiteY4" fmla="*/ 15656 h 6913567"/>
              <a:gd name="connsiteX5" fmla="*/ 28420 w 12296112"/>
              <a:gd name="connsiteY5" fmla="*/ 6913567 h 6913567"/>
              <a:gd name="connsiteX6" fmla="*/ 9920593 w 12296112"/>
              <a:gd name="connsiteY6" fmla="*/ 6879449 h 6913567"/>
              <a:gd name="connsiteX0" fmla="*/ 9920593 w 12332880"/>
              <a:gd name="connsiteY0" fmla="*/ 6879449 h 6913567"/>
              <a:gd name="connsiteX1" fmla="*/ 10291654 w 12332880"/>
              <a:gd name="connsiteY1" fmla="*/ 5494597 h 6913567"/>
              <a:gd name="connsiteX2" fmla="*/ 12332880 w 12332880"/>
              <a:gd name="connsiteY2" fmla="*/ 5342197 h 6913567"/>
              <a:gd name="connsiteX3" fmla="*/ 12296112 w 12332880"/>
              <a:gd name="connsiteY3" fmla="*/ 0 h 6913567"/>
              <a:gd name="connsiteX4" fmla="*/ 0 w 12332880"/>
              <a:gd name="connsiteY4" fmla="*/ 15656 h 6913567"/>
              <a:gd name="connsiteX5" fmla="*/ 28420 w 12332880"/>
              <a:gd name="connsiteY5" fmla="*/ 6913567 h 6913567"/>
              <a:gd name="connsiteX6" fmla="*/ 9920593 w 12332880"/>
              <a:gd name="connsiteY6" fmla="*/ 6879449 h 6913567"/>
              <a:gd name="connsiteX0" fmla="*/ 9920593 w 12342885"/>
              <a:gd name="connsiteY0" fmla="*/ 6879449 h 6913567"/>
              <a:gd name="connsiteX1" fmla="*/ 10291654 w 12342885"/>
              <a:gd name="connsiteY1" fmla="*/ 5494597 h 6913567"/>
              <a:gd name="connsiteX2" fmla="*/ 12332880 w 12342885"/>
              <a:gd name="connsiteY2" fmla="*/ 5342197 h 6913567"/>
              <a:gd name="connsiteX3" fmla="*/ 12342885 w 12342885"/>
              <a:gd name="connsiteY3" fmla="*/ 0 h 6913567"/>
              <a:gd name="connsiteX4" fmla="*/ 0 w 12342885"/>
              <a:gd name="connsiteY4" fmla="*/ 15656 h 6913567"/>
              <a:gd name="connsiteX5" fmla="*/ 28420 w 12342885"/>
              <a:gd name="connsiteY5" fmla="*/ 6913567 h 6913567"/>
              <a:gd name="connsiteX6" fmla="*/ 9920593 w 12342885"/>
              <a:gd name="connsiteY6" fmla="*/ 6879449 h 69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42885" h="6913567">
                <a:moveTo>
                  <a:pt x="9920593" y="6879449"/>
                </a:moveTo>
                <a:cubicBezTo>
                  <a:pt x="9649543" y="6398163"/>
                  <a:pt x="9897402" y="5756327"/>
                  <a:pt x="10291654" y="5494597"/>
                </a:cubicBezTo>
                <a:cubicBezTo>
                  <a:pt x="11077949" y="4918127"/>
                  <a:pt x="12129680" y="5328945"/>
                  <a:pt x="12332880" y="5342197"/>
                </a:cubicBezTo>
                <a:lnTo>
                  <a:pt x="12342885" y="0"/>
                </a:lnTo>
                <a:lnTo>
                  <a:pt x="0" y="15656"/>
                </a:lnTo>
                <a:cubicBezTo>
                  <a:pt x="4276" y="2314960"/>
                  <a:pt x="24144" y="4614263"/>
                  <a:pt x="28420" y="6913567"/>
                </a:cubicBezTo>
                <a:lnTo>
                  <a:pt x="9920593" y="687944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F4BAA98-7AF4-CEC8-F76F-A2E3102DA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0" name="Plassholder for tekst 58">
            <a:extLst>
              <a:ext uri="{FF2B5EF4-FFF2-40B4-BE49-F238E27FC236}">
                <a16:creationId xmlns:a16="http://schemas.microsoft.com/office/drawing/2014/main" id="{194E1D57-9827-C003-3E55-FB08EE6B6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3" y="5300546"/>
            <a:ext cx="8378243" cy="3608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D10FE-C957-7939-DF31-D230A4DC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661403"/>
            <a:ext cx="8378242" cy="707758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50449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9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y, tre, utendørs, gress&#10;&#10;Automatisk generert beskrivelse">
            <a:extLst>
              <a:ext uri="{FF2B5EF4-FFF2-40B4-BE49-F238E27FC236}">
                <a16:creationId xmlns:a16="http://schemas.microsoft.com/office/drawing/2014/main" id="{7396E5A4-8A7C-49BE-E532-36F138326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5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sky, himmel, Flyfoto&#10;&#10;Automatisk generert beskrivelse">
            <a:extLst>
              <a:ext uri="{FF2B5EF4-FFF2-40B4-BE49-F238E27FC236}">
                <a16:creationId xmlns:a16="http://schemas.microsoft.com/office/drawing/2014/main" id="{AB234E49-5796-BBDA-7D9C-87EEC9633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4" name="Friform 23">
            <a:extLst>
              <a:ext uri="{FF2B5EF4-FFF2-40B4-BE49-F238E27FC236}">
                <a16:creationId xmlns:a16="http://schemas.microsoft.com/office/drawing/2014/main" id="{C67F3154-8CBF-FED5-48B4-DE793E0EA29E}"/>
              </a:ext>
            </a:extLst>
          </p:cNvPr>
          <p:cNvSpPr/>
          <p:nvPr userDrawn="1"/>
        </p:nvSpPr>
        <p:spPr>
          <a:xfrm>
            <a:off x="0" y="-1"/>
            <a:ext cx="7054207" cy="3521776"/>
          </a:xfrm>
          <a:custGeom>
            <a:avLst/>
            <a:gdLst>
              <a:gd name="connsiteX0" fmla="*/ 0 w 7054207"/>
              <a:gd name="connsiteY0" fmla="*/ 0 h 3521776"/>
              <a:gd name="connsiteX1" fmla="*/ 5625383 w 7054207"/>
              <a:gd name="connsiteY1" fmla="*/ 0 h 3521776"/>
              <a:gd name="connsiteX2" fmla="*/ 5817885 w 7054207"/>
              <a:gd name="connsiteY2" fmla="*/ 106819 h 3521776"/>
              <a:gd name="connsiteX3" fmla="*/ 7032814 w 7054207"/>
              <a:gd name="connsiteY3" fmla="*/ 1434023 h 3521776"/>
              <a:gd name="connsiteX4" fmla="*/ 6616454 w 7054207"/>
              <a:gd name="connsiteY4" fmla="*/ 2065264 h 3521776"/>
              <a:gd name="connsiteX5" fmla="*/ 4683289 w 7054207"/>
              <a:gd name="connsiteY5" fmla="*/ 2498545 h 3521776"/>
              <a:gd name="connsiteX6" fmla="*/ 3327919 w 7054207"/>
              <a:gd name="connsiteY6" fmla="*/ 3504160 h 3521776"/>
              <a:gd name="connsiteX7" fmla="*/ 2165860 w 7054207"/>
              <a:gd name="connsiteY7" fmla="*/ 3063000 h 3521776"/>
              <a:gd name="connsiteX8" fmla="*/ 51288 w 7054207"/>
              <a:gd name="connsiteY8" fmla="*/ 2825042 h 3521776"/>
              <a:gd name="connsiteX9" fmla="*/ 0 w 7054207"/>
              <a:gd name="connsiteY9" fmla="*/ 2815020 h 3521776"/>
              <a:gd name="connsiteX10" fmla="*/ 0 w 7054207"/>
              <a:gd name="connsiteY10" fmla="*/ 0 h 352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4207" h="3521776">
                <a:moveTo>
                  <a:pt x="0" y="0"/>
                </a:moveTo>
                <a:lnTo>
                  <a:pt x="5625383" y="0"/>
                </a:lnTo>
                <a:lnTo>
                  <a:pt x="5817885" y="106819"/>
                </a:lnTo>
                <a:cubicBezTo>
                  <a:pt x="6720140" y="639198"/>
                  <a:pt x="6941861" y="1190135"/>
                  <a:pt x="7032814" y="1434023"/>
                </a:cubicBezTo>
                <a:cubicBezTo>
                  <a:pt x="7144755" y="1734193"/>
                  <a:pt x="6789337" y="2000221"/>
                  <a:pt x="6616454" y="2065264"/>
                </a:cubicBezTo>
                <a:cubicBezTo>
                  <a:pt x="6252971" y="2199930"/>
                  <a:pt x="5525368" y="2187217"/>
                  <a:pt x="4683289" y="2498545"/>
                </a:cubicBezTo>
                <a:cubicBezTo>
                  <a:pt x="3907154" y="2853034"/>
                  <a:pt x="3680991" y="3483739"/>
                  <a:pt x="3327919" y="3504160"/>
                </a:cubicBezTo>
                <a:cubicBezTo>
                  <a:pt x="2830741" y="3610786"/>
                  <a:pt x="2813788" y="3204377"/>
                  <a:pt x="2165860" y="3063000"/>
                </a:cubicBezTo>
                <a:cubicBezTo>
                  <a:pt x="1668478" y="2973558"/>
                  <a:pt x="706301" y="2940505"/>
                  <a:pt x="51288" y="2825042"/>
                </a:cubicBezTo>
                <a:lnTo>
                  <a:pt x="0" y="28150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387" y="779396"/>
            <a:ext cx="6035390" cy="3575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61B282C-812A-D005-D5EE-DE904E5E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7" y="1172819"/>
            <a:ext cx="6035390" cy="743539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74861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0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y, himmel, utendørs, Flyfoto&#10;&#10;Automatisk generert beskrivelse">
            <a:extLst>
              <a:ext uri="{FF2B5EF4-FFF2-40B4-BE49-F238E27FC236}">
                <a16:creationId xmlns:a16="http://schemas.microsoft.com/office/drawing/2014/main" id="{92456AF7-2BA4-DFA5-D003-69C033719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3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75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8" y="2103436"/>
            <a:ext cx="7715825" cy="2660980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096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524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E606BE-EBBE-F74E-A11A-B430C6CC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87" y="2078031"/>
            <a:ext cx="7715826" cy="2701937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25C8AC87-75A5-F0E0-AFC0-ECB3C91E1641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4" name="Rektangel 1">
              <a:extLst>
                <a:ext uri="{FF2B5EF4-FFF2-40B4-BE49-F238E27FC236}">
                  <a16:creationId xmlns:a16="http://schemas.microsoft.com/office/drawing/2014/main" id="{CD9E3F81-5DF1-2669-B366-6AC9EA708185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FE6CD1D-3627-9FDB-C126-D36EC45FC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96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75069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50384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628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784C53F7-EB62-414B-9D07-0B6F8921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90" y="2390436"/>
            <a:ext cx="3913145" cy="743842"/>
          </a:xfrm>
        </p:spPr>
        <p:txBody>
          <a:bodyPr anchor="ctr" anchorCtr="0"/>
          <a:lstStyle>
            <a:lvl1pPr algn="l"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CEC0D46-37DD-52DF-CDA8-87BEBDFACDAE}"/>
              </a:ext>
            </a:extLst>
          </p:cNvPr>
          <p:cNvGrpSpPr/>
          <p:nvPr userDrawn="1"/>
        </p:nvGrpSpPr>
        <p:grpSpPr>
          <a:xfrm>
            <a:off x="9986559" y="4948900"/>
            <a:ext cx="2205441" cy="1916534"/>
            <a:chOff x="9986559" y="4941466"/>
            <a:chExt cx="2205441" cy="1916534"/>
          </a:xfrm>
        </p:grpSpPr>
        <p:sp>
          <p:nvSpPr>
            <p:cNvPr id="7" name="Rektangel 1">
              <a:extLst>
                <a:ext uri="{FF2B5EF4-FFF2-40B4-BE49-F238E27FC236}">
                  <a16:creationId xmlns:a16="http://schemas.microsoft.com/office/drawing/2014/main" id="{28DD4CAA-C09A-8073-9C0F-BEB86A72F9E2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1CB67AC-D95C-5EB3-CED4-781D0C522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5" y="5841808"/>
              <a:ext cx="1228725" cy="620568"/>
            </a:xfrm>
            <a:prstGeom prst="rect">
              <a:avLst/>
            </a:prstGeom>
          </p:spPr>
        </p:pic>
      </p:grpSp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AE52906F-9E27-98EB-F62B-D8EF72AF4B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Plassholder for tekst 58">
            <a:extLst>
              <a:ext uri="{FF2B5EF4-FFF2-40B4-BE49-F238E27FC236}">
                <a16:creationId xmlns:a16="http://schemas.microsoft.com/office/drawing/2014/main" id="{C3A1555E-11A5-422B-B438-3B35D9F6E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3390" y="3243944"/>
            <a:ext cx="3913145" cy="15287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28107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4D327737-5EF7-3841-AEE6-E7D2229058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1108" y="484834"/>
            <a:ext cx="7376160" cy="5277095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45D9949C-6C8E-F5D5-8037-5DED66107D0A}"/>
              </a:ext>
            </a:extLst>
          </p:cNvPr>
          <p:cNvGrpSpPr/>
          <p:nvPr userDrawn="1"/>
        </p:nvGrpSpPr>
        <p:grpSpPr>
          <a:xfrm>
            <a:off x="9986559" y="4941466"/>
            <a:ext cx="2205441" cy="1916534"/>
            <a:chOff x="9986559" y="4941466"/>
            <a:chExt cx="2205441" cy="1916534"/>
          </a:xfrm>
        </p:grpSpPr>
        <p:sp>
          <p:nvSpPr>
            <p:cNvPr id="3" name="Rektangel 1">
              <a:extLst>
                <a:ext uri="{FF2B5EF4-FFF2-40B4-BE49-F238E27FC236}">
                  <a16:creationId xmlns:a16="http://schemas.microsoft.com/office/drawing/2014/main" id="{863EDAD2-2CE9-E5DC-F9C6-48B7711DC836}"/>
                </a:ext>
              </a:extLst>
            </p:cNvPr>
            <p:cNvSpPr/>
            <p:nvPr userDrawn="1"/>
          </p:nvSpPr>
          <p:spPr>
            <a:xfrm>
              <a:off x="9986559" y="4941466"/>
              <a:ext cx="2205441" cy="1916534"/>
            </a:xfrm>
            <a:custGeom>
              <a:avLst/>
              <a:gdLst>
                <a:gd name="connsiteX0" fmla="*/ 0 w 2197899"/>
                <a:gd name="connsiteY0" fmla="*/ 0 h 1913088"/>
                <a:gd name="connsiteX1" fmla="*/ 2197899 w 2197899"/>
                <a:gd name="connsiteY1" fmla="*/ 0 h 1913088"/>
                <a:gd name="connsiteX2" fmla="*/ 2197899 w 2197899"/>
                <a:gd name="connsiteY2" fmla="*/ 1913088 h 1913088"/>
                <a:gd name="connsiteX3" fmla="*/ 0 w 2197899"/>
                <a:gd name="connsiteY3" fmla="*/ 1913088 h 1913088"/>
                <a:gd name="connsiteX4" fmla="*/ 0 w 2197899"/>
                <a:gd name="connsiteY4" fmla="*/ 0 h 1913088"/>
                <a:gd name="connsiteX0" fmla="*/ 0 w 2197899"/>
                <a:gd name="connsiteY0" fmla="*/ 0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0 w 2197899"/>
                <a:gd name="connsiteY5" fmla="*/ 0 h 1913088"/>
                <a:gd name="connsiteX0" fmla="*/ 363166 w 2197899"/>
                <a:gd name="connsiteY0" fmla="*/ 499353 h 1913088"/>
                <a:gd name="connsiteX1" fmla="*/ 965729 w 2197899"/>
                <a:gd name="connsiteY1" fmla="*/ 593369 h 1913088"/>
                <a:gd name="connsiteX2" fmla="*/ 2197899 w 2197899"/>
                <a:gd name="connsiteY2" fmla="*/ 0 h 1913088"/>
                <a:gd name="connsiteX3" fmla="*/ 2197899 w 2197899"/>
                <a:gd name="connsiteY3" fmla="*/ 1913088 h 1913088"/>
                <a:gd name="connsiteX4" fmla="*/ 0 w 2197899"/>
                <a:gd name="connsiteY4" fmla="*/ 1913088 h 1913088"/>
                <a:gd name="connsiteX5" fmla="*/ 363166 w 2197899"/>
                <a:gd name="connsiteY5" fmla="*/ 499353 h 1913088"/>
                <a:gd name="connsiteX0" fmla="*/ 0 w 1834733"/>
                <a:gd name="connsiteY0" fmla="*/ 499353 h 1932544"/>
                <a:gd name="connsiteX1" fmla="*/ 602563 w 1834733"/>
                <a:gd name="connsiteY1" fmla="*/ 593369 h 1932544"/>
                <a:gd name="connsiteX2" fmla="*/ 1834733 w 1834733"/>
                <a:gd name="connsiteY2" fmla="*/ 0 h 1932544"/>
                <a:gd name="connsiteX3" fmla="*/ 1834733 w 1834733"/>
                <a:gd name="connsiteY3" fmla="*/ 1913088 h 1932544"/>
                <a:gd name="connsiteX4" fmla="*/ 518809 w 1834733"/>
                <a:gd name="connsiteY4" fmla="*/ 1932544 h 1932544"/>
                <a:gd name="connsiteX5" fmla="*/ 0 w 1834733"/>
                <a:gd name="connsiteY5" fmla="*/ 499353 h 1932544"/>
                <a:gd name="connsiteX0" fmla="*/ 0 w 1834733"/>
                <a:gd name="connsiteY0" fmla="*/ 499353 h 1926059"/>
                <a:gd name="connsiteX1" fmla="*/ 602563 w 1834733"/>
                <a:gd name="connsiteY1" fmla="*/ 593369 h 1926059"/>
                <a:gd name="connsiteX2" fmla="*/ 1834733 w 1834733"/>
                <a:gd name="connsiteY2" fmla="*/ 0 h 1926059"/>
                <a:gd name="connsiteX3" fmla="*/ 1834733 w 1834733"/>
                <a:gd name="connsiteY3" fmla="*/ 1913088 h 1926059"/>
                <a:gd name="connsiteX4" fmla="*/ 25941 w 1834733"/>
                <a:gd name="connsiteY4" fmla="*/ 1926059 h 1926059"/>
                <a:gd name="connsiteX5" fmla="*/ 0 w 1834733"/>
                <a:gd name="connsiteY5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204936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0 h 1426706"/>
                <a:gd name="connsiteX1" fmla="*/ 972766 w 2204936"/>
                <a:gd name="connsiteY1" fmla="*/ 94016 h 1426706"/>
                <a:gd name="connsiteX2" fmla="*/ 2204936 w 2204936"/>
                <a:gd name="connsiteY2" fmla="*/ 278860 h 1426706"/>
                <a:gd name="connsiteX3" fmla="*/ 2204936 w 2204936"/>
                <a:gd name="connsiteY3" fmla="*/ 1413735 h 1426706"/>
                <a:gd name="connsiteX4" fmla="*/ 396144 w 2204936"/>
                <a:gd name="connsiteY4" fmla="*/ 1426706 h 1426706"/>
                <a:gd name="connsiteX5" fmla="*/ 0 w 2204936"/>
                <a:gd name="connsiteY5" fmla="*/ 664706 h 1426706"/>
                <a:gd name="connsiteX6" fmla="*/ 370203 w 2204936"/>
                <a:gd name="connsiteY6" fmla="*/ 0 h 1426706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198451 w 2204936"/>
                <a:gd name="connsiteY2" fmla="*/ 0 h 1926059"/>
                <a:gd name="connsiteX3" fmla="*/ 2204936 w 2204936"/>
                <a:gd name="connsiteY3" fmla="*/ 1913088 h 1926059"/>
                <a:gd name="connsiteX4" fmla="*/ 396144 w 2204936"/>
                <a:gd name="connsiteY4" fmla="*/ 1926059 h 1926059"/>
                <a:gd name="connsiteX5" fmla="*/ 0 w 2204936"/>
                <a:gd name="connsiteY5" fmla="*/ 1164059 h 1926059"/>
                <a:gd name="connsiteX6" fmla="*/ 370203 w 2204936"/>
                <a:gd name="connsiteY6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2016868 w 2204936"/>
                <a:gd name="connsiteY2" fmla="*/ 489608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72766 w 2204936"/>
                <a:gd name="connsiteY1" fmla="*/ 593369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26059"/>
                <a:gd name="connsiteX1" fmla="*/ 940340 w 2204936"/>
                <a:gd name="connsiteY1" fmla="*/ 333964 h 1926059"/>
                <a:gd name="connsiteX2" fmla="*/ 1971472 w 2204936"/>
                <a:gd name="connsiteY2" fmla="*/ 431242 h 1926059"/>
                <a:gd name="connsiteX3" fmla="*/ 2198451 w 2204936"/>
                <a:gd name="connsiteY3" fmla="*/ 0 h 1926059"/>
                <a:gd name="connsiteX4" fmla="*/ 2204936 w 2204936"/>
                <a:gd name="connsiteY4" fmla="*/ 1913088 h 1926059"/>
                <a:gd name="connsiteX5" fmla="*/ 396144 w 2204936"/>
                <a:gd name="connsiteY5" fmla="*/ 1926059 h 1926059"/>
                <a:gd name="connsiteX6" fmla="*/ 0 w 2204936"/>
                <a:gd name="connsiteY6" fmla="*/ 1164059 h 1926059"/>
                <a:gd name="connsiteX7" fmla="*/ 370203 w 2204936"/>
                <a:gd name="connsiteY7" fmla="*/ 499353 h 1926059"/>
                <a:gd name="connsiteX0" fmla="*/ 370203 w 2204936"/>
                <a:gd name="connsiteY0" fmla="*/ 499353 h 1913088"/>
                <a:gd name="connsiteX1" fmla="*/ 940340 w 2204936"/>
                <a:gd name="connsiteY1" fmla="*/ 333964 h 1913088"/>
                <a:gd name="connsiteX2" fmla="*/ 1971472 w 2204936"/>
                <a:gd name="connsiteY2" fmla="*/ 431242 h 1913088"/>
                <a:gd name="connsiteX3" fmla="*/ 2198451 w 2204936"/>
                <a:gd name="connsiteY3" fmla="*/ 0 h 1913088"/>
                <a:gd name="connsiteX4" fmla="*/ 2204936 w 2204936"/>
                <a:gd name="connsiteY4" fmla="*/ 1913088 h 1913088"/>
                <a:gd name="connsiteX5" fmla="*/ 402494 w 2204936"/>
                <a:gd name="connsiteY5" fmla="*/ 1903834 h 1913088"/>
                <a:gd name="connsiteX6" fmla="*/ 0 w 2204936"/>
                <a:gd name="connsiteY6" fmla="*/ 1164059 h 1913088"/>
                <a:gd name="connsiteX7" fmla="*/ 370203 w 2204936"/>
                <a:gd name="connsiteY7" fmla="*/ 499353 h 1913088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71472 w 2204936"/>
                <a:gd name="connsiteY2" fmla="*/ 431242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0340 w 2204936"/>
                <a:gd name="connsiteY1" fmla="*/ 3339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6690 w 2204936"/>
                <a:gd name="connsiteY1" fmla="*/ 31173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49865 w 2204936"/>
                <a:gd name="connsiteY1" fmla="*/ 359364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99353 h 1913359"/>
                <a:gd name="connsiteX1" fmla="*/ 911765 w 2204936"/>
                <a:gd name="connsiteY1" fmla="*/ 330789 h 1913359"/>
                <a:gd name="connsiteX2" fmla="*/ 1961947 w 2204936"/>
                <a:gd name="connsiteY2" fmla="*/ 428067 h 1913359"/>
                <a:gd name="connsiteX3" fmla="*/ 2198451 w 2204936"/>
                <a:gd name="connsiteY3" fmla="*/ 0 h 1913359"/>
                <a:gd name="connsiteX4" fmla="*/ 2204936 w 2204936"/>
                <a:gd name="connsiteY4" fmla="*/ 1913088 h 1913359"/>
                <a:gd name="connsiteX5" fmla="*/ 392969 w 2204936"/>
                <a:gd name="connsiteY5" fmla="*/ 1913359 h 1913359"/>
                <a:gd name="connsiteX6" fmla="*/ 0 w 2204936"/>
                <a:gd name="connsiteY6" fmla="*/ 1164059 h 1913359"/>
                <a:gd name="connsiteX7" fmla="*/ 370203 w 2204936"/>
                <a:gd name="connsiteY7" fmla="*/ 499353 h 1913359"/>
                <a:gd name="connsiteX0" fmla="*/ 370203 w 2204936"/>
                <a:gd name="connsiteY0" fmla="*/ 458078 h 1872084"/>
                <a:gd name="connsiteX1" fmla="*/ 911765 w 2204936"/>
                <a:gd name="connsiteY1" fmla="*/ 289514 h 1872084"/>
                <a:gd name="connsiteX2" fmla="*/ 1961947 w 2204936"/>
                <a:gd name="connsiteY2" fmla="*/ 386792 h 1872084"/>
                <a:gd name="connsiteX3" fmla="*/ 2201626 w 2204936"/>
                <a:gd name="connsiteY3" fmla="*/ 0 h 1872084"/>
                <a:gd name="connsiteX4" fmla="*/ 2204936 w 2204936"/>
                <a:gd name="connsiteY4" fmla="*/ 1871813 h 1872084"/>
                <a:gd name="connsiteX5" fmla="*/ 392969 w 2204936"/>
                <a:gd name="connsiteY5" fmla="*/ 1872084 h 1872084"/>
                <a:gd name="connsiteX6" fmla="*/ 0 w 2204936"/>
                <a:gd name="connsiteY6" fmla="*/ 1122784 h 1872084"/>
                <a:gd name="connsiteX7" fmla="*/ 370203 w 2204936"/>
                <a:gd name="connsiteY7" fmla="*/ 458078 h 1872084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61947 w 2205441"/>
                <a:gd name="connsiteY2" fmla="*/ 409017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480303 h 1894309"/>
                <a:gd name="connsiteX1" fmla="*/ 911765 w 2205441"/>
                <a:gd name="connsiteY1" fmla="*/ 311739 h 1894309"/>
                <a:gd name="connsiteX2" fmla="*/ 1952422 w 2205441"/>
                <a:gd name="connsiteY2" fmla="*/ 405842 h 1894309"/>
                <a:gd name="connsiteX3" fmla="*/ 2204801 w 2205441"/>
                <a:gd name="connsiteY3" fmla="*/ 0 h 1894309"/>
                <a:gd name="connsiteX4" fmla="*/ 2204936 w 2205441"/>
                <a:gd name="connsiteY4" fmla="*/ 1894038 h 1894309"/>
                <a:gd name="connsiteX5" fmla="*/ 392969 w 2205441"/>
                <a:gd name="connsiteY5" fmla="*/ 1894309 h 1894309"/>
                <a:gd name="connsiteX6" fmla="*/ 0 w 2205441"/>
                <a:gd name="connsiteY6" fmla="*/ 1145009 h 1894309"/>
                <a:gd name="connsiteX7" fmla="*/ 370203 w 2205441"/>
                <a:gd name="connsiteY7" fmla="*/ 480303 h 1894309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  <a:gd name="connsiteX0" fmla="*/ 370203 w 2205441"/>
                <a:gd name="connsiteY0" fmla="*/ 502528 h 1916534"/>
                <a:gd name="connsiteX1" fmla="*/ 911765 w 2205441"/>
                <a:gd name="connsiteY1" fmla="*/ 333964 h 1916534"/>
                <a:gd name="connsiteX2" fmla="*/ 1952422 w 2205441"/>
                <a:gd name="connsiteY2" fmla="*/ 428067 h 1916534"/>
                <a:gd name="connsiteX3" fmla="*/ 2204801 w 2205441"/>
                <a:gd name="connsiteY3" fmla="*/ 0 h 1916534"/>
                <a:gd name="connsiteX4" fmla="*/ 2204936 w 2205441"/>
                <a:gd name="connsiteY4" fmla="*/ 1916263 h 1916534"/>
                <a:gd name="connsiteX5" fmla="*/ 392969 w 2205441"/>
                <a:gd name="connsiteY5" fmla="*/ 1916534 h 1916534"/>
                <a:gd name="connsiteX6" fmla="*/ 0 w 2205441"/>
                <a:gd name="connsiteY6" fmla="*/ 1167234 h 1916534"/>
                <a:gd name="connsiteX7" fmla="*/ 370203 w 2205441"/>
                <a:gd name="connsiteY7" fmla="*/ 502528 h 191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5441" h="1916534">
                  <a:moveTo>
                    <a:pt x="370203" y="502528"/>
                  </a:moveTo>
                  <a:cubicBezTo>
                    <a:pt x="471619" y="421053"/>
                    <a:pt x="692874" y="339239"/>
                    <a:pt x="911765" y="333964"/>
                  </a:cubicBezTo>
                  <a:cubicBezTo>
                    <a:pt x="1477726" y="288096"/>
                    <a:pt x="1843661" y="562835"/>
                    <a:pt x="1952422" y="428067"/>
                  </a:cubicBezTo>
                  <a:cubicBezTo>
                    <a:pt x="2037607" y="316070"/>
                    <a:pt x="1910066" y="159622"/>
                    <a:pt x="2204801" y="0"/>
                  </a:cubicBezTo>
                  <a:cubicBezTo>
                    <a:pt x="2206963" y="637696"/>
                    <a:pt x="2202774" y="1278567"/>
                    <a:pt x="2204936" y="1916263"/>
                  </a:cubicBezTo>
                  <a:lnTo>
                    <a:pt x="392969" y="1916534"/>
                  </a:lnTo>
                  <a:cubicBezTo>
                    <a:pt x="377923" y="1683678"/>
                    <a:pt x="5521" y="1619165"/>
                    <a:pt x="0" y="1167234"/>
                  </a:cubicBezTo>
                  <a:cubicBezTo>
                    <a:pt x="31326" y="729765"/>
                    <a:pt x="284902" y="584397"/>
                    <a:pt x="370203" y="50252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2DB87501-0A06-BDB4-F2E3-70E26DFB4F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0524" y="5841808"/>
              <a:ext cx="1233144" cy="622800"/>
            </a:xfrm>
            <a:prstGeom prst="rect">
              <a:avLst/>
            </a:prstGeom>
          </p:spPr>
        </p:pic>
      </p:grpSp>
      <p:sp>
        <p:nvSpPr>
          <p:cNvPr id="5" name="Plassholder for tekst 58">
            <a:extLst>
              <a:ext uri="{FF2B5EF4-FFF2-40B4-BE49-F238E27FC236}">
                <a16:creationId xmlns:a16="http://schemas.microsoft.com/office/drawing/2014/main" id="{F765FCC3-B150-96C0-03DF-2155A2C9D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1594603"/>
            <a:ext cx="2918341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83A9006-9D11-2834-AF2A-67EBDD5B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3568003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900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6 - Tittel og med låst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6BCC4FD8-3413-1043-905B-47138D428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38"/>
            <a:ext cx="12192000" cy="6873498"/>
          </a:xfrm>
          <a:prstGeom prst="rect">
            <a:avLst/>
          </a:prstGeom>
        </p:spPr>
      </p:pic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5" name="Friform 14">
            <a:extLst>
              <a:ext uri="{FF2B5EF4-FFF2-40B4-BE49-F238E27FC236}">
                <a16:creationId xmlns:a16="http://schemas.microsoft.com/office/drawing/2014/main" id="{6DCD683C-8621-08C5-825E-BB3D0BD3EADB}"/>
              </a:ext>
            </a:extLst>
          </p:cNvPr>
          <p:cNvSpPr/>
          <p:nvPr userDrawn="1"/>
        </p:nvSpPr>
        <p:spPr>
          <a:xfrm rot="5400000">
            <a:off x="707654" y="-714294"/>
            <a:ext cx="4377244" cy="5792557"/>
          </a:xfrm>
          <a:custGeom>
            <a:avLst/>
            <a:gdLst>
              <a:gd name="connsiteX0" fmla="*/ 0 w 4377244"/>
              <a:gd name="connsiteY0" fmla="*/ 5792556 h 5792557"/>
              <a:gd name="connsiteX1" fmla="*/ 0 w 4377244"/>
              <a:gd name="connsiteY1" fmla="*/ 0 h 5792557"/>
              <a:gd name="connsiteX2" fmla="*/ 16210 w 4377244"/>
              <a:gd name="connsiteY2" fmla="*/ 13208 h 5792557"/>
              <a:gd name="connsiteX3" fmla="*/ 948059 w 4377244"/>
              <a:gd name="connsiteY3" fmla="*/ 962722 h 5792557"/>
              <a:gd name="connsiteX4" fmla="*/ 2110466 w 4377244"/>
              <a:gd name="connsiteY4" fmla="*/ 2044566 h 5792557"/>
              <a:gd name="connsiteX5" fmla="*/ 2979783 w 4377244"/>
              <a:gd name="connsiteY5" fmla="*/ 1776621 h 5792557"/>
              <a:gd name="connsiteX6" fmla="*/ 3698007 w 4377244"/>
              <a:gd name="connsiteY6" fmla="*/ 2437286 h 5792557"/>
              <a:gd name="connsiteX7" fmla="*/ 4363769 w 4377244"/>
              <a:gd name="connsiteY7" fmla="*/ 2835634 h 5792557"/>
              <a:gd name="connsiteX8" fmla="*/ 3531229 w 4377244"/>
              <a:gd name="connsiteY8" fmla="*/ 4638596 h 5792557"/>
              <a:gd name="connsiteX9" fmla="*/ 4070081 w 4377244"/>
              <a:gd name="connsiteY9" fmla="*/ 5774282 h 5792557"/>
              <a:gd name="connsiteX10" fmla="*/ 4090479 w 4377244"/>
              <a:gd name="connsiteY10" fmla="*/ 5792557 h 5792557"/>
              <a:gd name="connsiteX11" fmla="*/ 0 w 4377244"/>
              <a:gd name="connsiteY11" fmla="*/ 5792556 h 579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7244" h="5792557">
                <a:moveTo>
                  <a:pt x="0" y="5792556"/>
                </a:moveTo>
                <a:lnTo>
                  <a:pt x="0" y="0"/>
                </a:lnTo>
                <a:lnTo>
                  <a:pt x="16210" y="13208"/>
                </a:lnTo>
                <a:cubicBezTo>
                  <a:pt x="319855" y="272939"/>
                  <a:pt x="698354" y="710298"/>
                  <a:pt x="948059" y="962722"/>
                </a:cubicBezTo>
                <a:cubicBezTo>
                  <a:pt x="1780865" y="1910407"/>
                  <a:pt x="1799456" y="1939126"/>
                  <a:pt x="2110466" y="2044566"/>
                </a:cubicBezTo>
                <a:cubicBezTo>
                  <a:pt x="2421475" y="2150007"/>
                  <a:pt x="2623617" y="1769756"/>
                  <a:pt x="2979783" y="1776621"/>
                </a:cubicBezTo>
                <a:cubicBezTo>
                  <a:pt x="3355296" y="1810292"/>
                  <a:pt x="3350313" y="2203531"/>
                  <a:pt x="3698007" y="2437286"/>
                </a:cubicBezTo>
                <a:cubicBezTo>
                  <a:pt x="3925407" y="2577076"/>
                  <a:pt x="4261787" y="2547945"/>
                  <a:pt x="4363769" y="2835634"/>
                </a:cubicBezTo>
                <a:cubicBezTo>
                  <a:pt x="4495147" y="3444715"/>
                  <a:pt x="3624924" y="3468938"/>
                  <a:pt x="3531229" y="4638596"/>
                </a:cubicBezTo>
                <a:cubicBezTo>
                  <a:pt x="3545422" y="5397728"/>
                  <a:pt x="3868047" y="5603575"/>
                  <a:pt x="4070081" y="5774282"/>
                </a:cubicBezTo>
                <a:lnTo>
                  <a:pt x="4090479" y="5792557"/>
                </a:lnTo>
                <a:lnTo>
                  <a:pt x="0" y="57925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429" y="682408"/>
            <a:ext cx="2856006" cy="470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8" y="1152655"/>
            <a:ext cx="2856007" cy="1606044"/>
          </a:xfrm>
        </p:spPr>
        <p:txBody>
          <a:bodyPr anchor="t"/>
          <a:lstStyle>
            <a:lvl1pPr>
              <a:defRPr sz="3200">
                <a:solidFill>
                  <a:schemeClr val="bg2"/>
                </a:solidFill>
                <a:effectLst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39914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B623D235-3985-2B40-8784-C79D7CECA2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10533" y="721256"/>
            <a:ext cx="7811984" cy="7598757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F222B64-BA21-36BC-793B-BB7B43E8B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CB03DCE-E13E-DC86-D1A1-657F26E1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3596225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58">
            <a:extLst>
              <a:ext uri="{FF2B5EF4-FFF2-40B4-BE49-F238E27FC236}">
                <a16:creationId xmlns:a16="http://schemas.microsoft.com/office/drawing/2014/main" id="{F279BF7A-59EB-9E5D-6F95-35371835D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1594603"/>
            <a:ext cx="2918341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45480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4C74AC9D-4BE4-A64A-9737-645C260DFD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1375" y="867981"/>
            <a:ext cx="4583438" cy="5233159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5A828815-AA7F-6842-A684-6084277FA5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56078" y="446148"/>
            <a:ext cx="4155093" cy="2972661"/>
          </a:xfrm>
          <a:custGeom>
            <a:avLst/>
            <a:gdLst>
              <a:gd name="connsiteX0" fmla="*/ 0 w 1558925"/>
              <a:gd name="connsiteY0" fmla="*/ 778669 h 1557337"/>
              <a:gd name="connsiteX1" fmla="*/ 779463 w 1558925"/>
              <a:gd name="connsiteY1" fmla="*/ 0 h 1557337"/>
              <a:gd name="connsiteX2" fmla="*/ 1558926 w 1558925"/>
              <a:gd name="connsiteY2" fmla="*/ 778669 h 1557337"/>
              <a:gd name="connsiteX3" fmla="*/ 779463 w 1558925"/>
              <a:gd name="connsiteY3" fmla="*/ 1557338 h 1557337"/>
              <a:gd name="connsiteX4" fmla="*/ 0 w 1558925"/>
              <a:gd name="connsiteY4" fmla="*/ 778669 h 1557337"/>
              <a:gd name="connsiteX0" fmla="*/ 0 w 1583258"/>
              <a:gd name="connsiteY0" fmla="*/ 802052 h 1580721"/>
              <a:gd name="connsiteX1" fmla="*/ 779463 w 1583258"/>
              <a:gd name="connsiteY1" fmla="*/ 23383 h 1580721"/>
              <a:gd name="connsiteX2" fmla="*/ 1331595 w 1583258"/>
              <a:gd name="connsiteY2" fmla="*/ 256745 h 1580721"/>
              <a:gd name="connsiteX3" fmla="*/ 1558926 w 1583258"/>
              <a:gd name="connsiteY3" fmla="*/ 802052 h 1580721"/>
              <a:gd name="connsiteX4" fmla="*/ 779463 w 1583258"/>
              <a:gd name="connsiteY4" fmla="*/ 1580721 h 1580721"/>
              <a:gd name="connsiteX5" fmla="*/ 0 w 1583258"/>
              <a:gd name="connsiteY5" fmla="*/ 802052 h 1580721"/>
              <a:gd name="connsiteX0" fmla="*/ 0 w 1658837"/>
              <a:gd name="connsiteY0" fmla="*/ 1272238 h 2050907"/>
              <a:gd name="connsiteX1" fmla="*/ 779463 w 1658837"/>
              <a:gd name="connsiteY1" fmla="*/ 493569 h 2050907"/>
              <a:gd name="connsiteX2" fmla="*/ 1585595 w 1658837"/>
              <a:gd name="connsiteY2" fmla="*/ 25891 h 2050907"/>
              <a:gd name="connsiteX3" fmla="*/ 1558926 w 1658837"/>
              <a:gd name="connsiteY3" fmla="*/ 1272238 h 2050907"/>
              <a:gd name="connsiteX4" fmla="*/ 779463 w 1658837"/>
              <a:gd name="connsiteY4" fmla="*/ 2050907 h 2050907"/>
              <a:gd name="connsiteX5" fmla="*/ 0 w 1658837"/>
              <a:gd name="connsiteY5" fmla="*/ 1272238 h 2050907"/>
              <a:gd name="connsiteX0" fmla="*/ 0 w 2000440"/>
              <a:gd name="connsiteY0" fmla="*/ 1272238 h 2054289"/>
              <a:gd name="connsiteX1" fmla="*/ 779463 w 2000440"/>
              <a:gd name="connsiteY1" fmla="*/ 493569 h 2054289"/>
              <a:gd name="connsiteX2" fmla="*/ 1585595 w 2000440"/>
              <a:gd name="connsiteY2" fmla="*/ 25891 h 2054289"/>
              <a:gd name="connsiteX3" fmla="*/ 1985646 w 2000440"/>
              <a:gd name="connsiteY3" fmla="*/ 1008078 h 2054289"/>
              <a:gd name="connsiteX4" fmla="*/ 779463 w 2000440"/>
              <a:gd name="connsiteY4" fmla="*/ 2050907 h 2054289"/>
              <a:gd name="connsiteX5" fmla="*/ 0 w 2000440"/>
              <a:gd name="connsiteY5" fmla="*/ 1272238 h 2054289"/>
              <a:gd name="connsiteX0" fmla="*/ 19514 w 2019954"/>
              <a:gd name="connsiteY0" fmla="*/ 1272238 h 2316849"/>
              <a:gd name="connsiteX1" fmla="*/ 798977 w 2019954"/>
              <a:gd name="connsiteY1" fmla="*/ 493569 h 2316849"/>
              <a:gd name="connsiteX2" fmla="*/ 1605109 w 2019954"/>
              <a:gd name="connsiteY2" fmla="*/ 25891 h 2316849"/>
              <a:gd name="connsiteX3" fmla="*/ 2005160 w 2019954"/>
              <a:gd name="connsiteY3" fmla="*/ 1008078 h 2316849"/>
              <a:gd name="connsiteX4" fmla="*/ 1642257 w 2019954"/>
              <a:gd name="connsiteY4" fmla="*/ 2315067 h 2316849"/>
              <a:gd name="connsiteX5" fmla="*/ 19514 w 2019954"/>
              <a:gd name="connsiteY5" fmla="*/ 1272238 h 2316849"/>
              <a:gd name="connsiteX0" fmla="*/ 7192 w 3572272"/>
              <a:gd name="connsiteY0" fmla="*/ 2176028 h 2443262"/>
              <a:gd name="connsiteX1" fmla="*/ 2351295 w 3572272"/>
              <a:gd name="connsiteY1" fmla="*/ 503279 h 2443262"/>
              <a:gd name="connsiteX2" fmla="*/ 3157427 w 3572272"/>
              <a:gd name="connsiteY2" fmla="*/ 35601 h 2443262"/>
              <a:gd name="connsiteX3" fmla="*/ 3557478 w 3572272"/>
              <a:gd name="connsiteY3" fmla="*/ 1017788 h 2443262"/>
              <a:gd name="connsiteX4" fmla="*/ 3194575 w 3572272"/>
              <a:gd name="connsiteY4" fmla="*/ 2324777 h 2443262"/>
              <a:gd name="connsiteX5" fmla="*/ 7192 w 3572272"/>
              <a:gd name="connsiteY5" fmla="*/ 2176028 h 2443262"/>
              <a:gd name="connsiteX0" fmla="*/ 77077 w 3642157"/>
              <a:gd name="connsiteY0" fmla="*/ 2425850 h 2725130"/>
              <a:gd name="connsiteX1" fmla="*/ 1171500 w 3642157"/>
              <a:gd name="connsiteY1" fmla="*/ 153661 h 2725130"/>
              <a:gd name="connsiteX2" fmla="*/ 3227312 w 3642157"/>
              <a:gd name="connsiteY2" fmla="*/ 285423 h 2725130"/>
              <a:gd name="connsiteX3" fmla="*/ 3627363 w 3642157"/>
              <a:gd name="connsiteY3" fmla="*/ 1267610 h 2725130"/>
              <a:gd name="connsiteX4" fmla="*/ 3264460 w 3642157"/>
              <a:gd name="connsiteY4" fmla="*/ 2574599 h 2725130"/>
              <a:gd name="connsiteX5" fmla="*/ 77077 w 3642157"/>
              <a:gd name="connsiteY5" fmla="*/ 2425850 h 2725130"/>
              <a:gd name="connsiteX0" fmla="*/ 77077 w 3648607"/>
              <a:gd name="connsiteY0" fmla="*/ 2504504 h 2803784"/>
              <a:gd name="connsiteX1" fmla="*/ 1171500 w 3648607"/>
              <a:gd name="connsiteY1" fmla="*/ 232315 h 2803784"/>
              <a:gd name="connsiteX2" fmla="*/ 1997951 w 3648607"/>
              <a:gd name="connsiteY2" fmla="*/ 89756 h 2803784"/>
              <a:gd name="connsiteX3" fmla="*/ 3227312 w 3648607"/>
              <a:gd name="connsiteY3" fmla="*/ 364077 h 2803784"/>
              <a:gd name="connsiteX4" fmla="*/ 3627363 w 3648607"/>
              <a:gd name="connsiteY4" fmla="*/ 1346264 h 2803784"/>
              <a:gd name="connsiteX5" fmla="*/ 3264460 w 3648607"/>
              <a:gd name="connsiteY5" fmla="*/ 2653253 h 2803784"/>
              <a:gd name="connsiteX6" fmla="*/ 77077 w 3648607"/>
              <a:gd name="connsiteY6" fmla="*/ 2504504 h 2803784"/>
              <a:gd name="connsiteX0" fmla="*/ 66198 w 3637728"/>
              <a:gd name="connsiteY0" fmla="*/ 2596286 h 2895566"/>
              <a:gd name="connsiteX1" fmla="*/ 1160621 w 3637728"/>
              <a:gd name="connsiteY1" fmla="*/ 324097 h 2895566"/>
              <a:gd name="connsiteX2" fmla="*/ 1956592 w 3637728"/>
              <a:gd name="connsiteY2" fmla="*/ 29138 h 2895566"/>
              <a:gd name="connsiteX3" fmla="*/ 3216433 w 3637728"/>
              <a:gd name="connsiteY3" fmla="*/ 455859 h 2895566"/>
              <a:gd name="connsiteX4" fmla="*/ 3616484 w 3637728"/>
              <a:gd name="connsiteY4" fmla="*/ 1438046 h 2895566"/>
              <a:gd name="connsiteX5" fmla="*/ 3253581 w 3637728"/>
              <a:gd name="connsiteY5" fmla="*/ 2745035 h 2895566"/>
              <a:gd name="connsiteX6" fmla="*/ 66198 w 3637728"/>
              <a:gd name="connsiteY6" fmla="*/ 2596286 h 2895566"/>
              <a:gd name="connsiteX0" fmla="*/ 194696 w 3766226"/>
              <a:gd name="connsiteY0" fmla="*/ 2567835 h 2834080"/>
              <a:gd name="connsiteX1" fmla="*/ 537279 w 3766226"/>
              <a:gd name="connsiteY1" fmla="*/ 915406 h 2834080"/>
              <a:gd name="connsiteX2" fmla="*/ 2085090 w 3766226"/>
              <a:gd name="connsiteY2" fmla="*/ 687 h 2834080"/>
              <a:gd name="connsiteX3" fmla="*/ 3344931 w 3766226"/>
              <a:gd name="connsiteY3" fmla="*/ 427408 h 2834080"/>
              <a:gd name="connsiteX4" fmla="*/ 3744982 w 3766226"/>
              <a:gd name="connsiteY4" fmla="*/ 1409595 h 2834080"/>
              <a:gd name="connsiteX5" fmla="*/ 3382079 w 3766226"/>
              <a:gd name="connsiteY5" fmla="*/ 2716584 h 2834080"/>
              <a:gd name="connsiteX6" fmla="*/ 194696 w 3766226"/>
              <a:gd name="connsiteY6" fmla="*/ 2567835 h 2834080"/>
              <a:gd name="connsiteX0" fmla="*/ 146283 w 4080376"/>
              <a:gd name="connsiteY0" fmla="*/ 1998772 h 2728727"/>
              <a:gd name="connsiteX1" fmla="*/ 844466 w 4080376"/>
              <a:gd name="connsiteY1" fmla="*/ 915303 h 2728727"/>
              <a:gd name="connsiteX2" fmla="*/ 2392277 w 4080376"/>
              <a:gd name="connsiteY2" fmla="*/ 584 h 2728727"/>
              <a:gd name="connsiteX3" fmla="*/ 3652118 w 4080376"/>
              <a:gd name="connsiteY3" fmla="*/ 427305 h 2728727"/>
              <a:gd name="connsiteX4" fmla="*/ 4052169 w 4080376"/>
              <a:gd name="connsiteY4" fmla="*/ 1409492 h 2728727"/>
              <a:gd name="connsiteX5" fmla="*/ 3689266 w 4080376"/>
              <a:gd name="connsiteY5" fmla="*/ 2716481 h 2728727"/>
              <a:gd name="connsiteX6" fmla="*/ 146283 w 4080376"/>
              <a:gd name="connsiteY6" fmla="*/ 1998772 h 2728727"/>
              <a:gd name="connsiteX0" fmla="*/ 146283 w 4073413"/>
              <a:gd name="connsiteY0" fmla="*/ 1998772 h 2743062"/>
              <a:gd name="connsiteX1" fmla="*/ 844466 w 4073413"/>
              <a:gd name="connsiteY1" fmla="*/ 915303 h 2743062"/>
              <a:gd name="connsiteX2" fmla="*/ 2392277 w 4073413"/>
              <a:gd name="connsiteY2" fmla="*/ 584 h 2743062"/>
              <a:gd name="connsiteX3" fmla="*/ 3652118 w 4073413"/>
              <a:gd name="connsiteY3" fmla="*/ 427305 h 2743062"/>
              <a:gd name="connsiteX4" fmla="*/ 4052169 w 4073413"/>
              <a:gd name="connsiteY4" fmla="*/ 1409492 h 2743062"/>
              <a:gd name="connsiteX5" fmla="*/ 3689266 w 4073413"/>
              <a:gd name="connsiteY5" fmla="*/ 2716481 h 2743062"/>
              <a:gd name="connsiteX6" fmla="*/ 858116 w 4073413"/>
              <a:gd name="connsiteY6" fmla="*/ 2266264 h 2743062"/>
              <a:gd name="connsiteX7" fmla="*/ 146283 w 4073413"/>
              <a:gd name="connsiteY7" fmla="*/ 1998772 h 2743062"/>
              <a:gd name="connsiteX0" fmla="*/ 4465 w 3931595"/>
              <a:gd name="connsiteY0" fmla="*/ 1998772 h 2913634"/>
              <a:gd name="connsiteX1" fmla="*/ 702648 w 3931595"/>
              <a:gd name="connsiteY1" fmla="*/ 915303 h 2913634"/>
              <a:gd name="connsiteX2" fmla="*/ 2250459 w 3931595"/>
              <a:gd name="connsiteY2" fmla="*/ 584 h 2913634"/>
              <a:gd name="connsiteX3" fmla="*/ 3510300 w 3931595"/>
              <a:gd name="connsiteY3" fmla="*/ 427305 h 2913634"/>
              <a:gd name="connsiteX4" fmla="*/ 3910351 w 3931595"/>
              <a:gd name="connsiteY4" fmla="*/ 1409492 h 2913634"/>
              <a:gd name="connsiteX5" fmla="*/ 3547448 w 3931595"/>
              <a:gd name="connsiteY5" fmla="*/ 2716481 h 2913634"/>
              <a:gd name="connsiteX6" fmla="*/ 1000778 w 3931595"/>
              <a:gd name="connsiteY6" fmla="*/ 2835224 h 2913634"/>
              <a:gd name="connsiteX7" fmla="*/ 4465 w 3931595"/>
              <a:gd name="connsiteY7" fmla="*/ 1998772 h 2913634"/>
              <a:gd name="connsiteX0" fmla="*/ 3716 w 4032446"/>
              <a:gd name="connsiteY0" fmla="*/ 2039417 h 2913639"/>
              <a:gd name="connsiteX1" fmla="*/ 803499 w 4032446"/>
              <a:gd name="connsiteY1" fmla="*/ 915308 h 2913639"/>
              <a:gd name="connsiteX2" fmla="*/ 2351310 w 4032446"/>
              <a:gd name="connsiteY2" fmla="*/ 589 h 2913639"/>
              <a:gd name="connsiteX3" fmla="*/ 3611151 w 4032446"/>
              <a:gd name="connsiteY3" fmla="*/ 427310 h 2913639"/>
              <a:gd name="connsiteX4" fmla="*/ 4011202 w 4032446"/>
              <a:gd name="connsiteY4" fmla="*/ 1409497 h 2913639"/>
              <a:gd name="connsiteX5" fmla="*/ 3648299 w 4032446"/>
              <a:gd name="connsiteY5" fmla="*/ 2716486 h 2913639"/>
              <a:gd name="connsiteX6" fmla="*/ 1101629 w 4032446"/>
              <a:gd name="connsiteY6" fmla="*/ 2835229 h 2913639"/>
              <a:gd name="connsiteX7" fmla="*/ 3716 w 4032446"/>
              <a:gd name="connsiteY7" fmla="*/ 2039417 h 2913639"/>
              <a:gd name="connsiteX0" fmla="*/ 47775 w 4076505"/>
              <a:gd name="connsiteY0" fmla="*/ 2039232 h 2913454"/>
              <a:gd name="connsiteX1" fmla="*/ 420838 w 4076505"/>
              <a:gd name="connsiteY1" fmla="*/ 1199603 h 2913454"/>
              <a:gd name="connsiteX2" fmla="*/ 2395369 w 4076505"/>
              <a:gd name="connsiteY2" fmla="*/ 404 h 2913454"/>
              <a:gd name="connsiteX3" fmla="*/ 3655210 w 4076505"/>
              <a:gd name="connsiteY3" fmla="*/ 427125 h 2913454"/>
              <a:gd name="connsiteX4" fmla="*/ 4055261 w 4076505"/>
              <a:gd name="connsiteY4" fmla="*/ 1409312 h 2913454"/>
              <a:gd name="connsiteX5" fmla="*/ 3692358 w 4076505"/>
              <a:gd name="connsiteY5" fmla="*/ 2716301 h 2913454"/>
              <a:gd name="connsiteX6" fmla="*/ 1145688 w 4076505"/>
              <a:gd name="connsiteY6" fmla="*/ 2835044 h 2913454"/>
              <a:gd name="connsiteX7" fmla="*/ 47775 w 4076505"/>
              <a:gd name="connsiteY7" fmla="*/ 2039232 h 2913454"/>
              <a:gd name="connsiteX0" fmla="*/ 47775 w 4076505"/>
              <a:gd name="connsiteY0" fmla="*/ 2039420 h 2913642"/>
              <a:gd name="connsiteX1" fmla="*/ 420838 w 4076505"/>
              <a:gd name="connsiteY1" fmla="*/ 1199791 h 2913642"/>
              <a:gd name="connsiteX2" fmla="*/ 1592730 w 4076505"/>
              <a:gd name="connsiteY2" fmla="*/ 356191 h 2913642"/>
              <a:gd name="connsiteX3" fmla="*/ 2395369 w 4076505"/>
              <a:gd name="connsiteY3" fmla="*/ 592 h 2913642"/>
              <a:gd name="connsiteX4" fmla="*/ 3655210 w 4076505"/>
              <a:gd name="connsiteY4" fmla="*/ 427313 h 2913642"/>
              <a:gd name="connsiteX5" fmla="*/ 4055261 w 4076505"/>
              <a:gd name="connsiteY5" fmla="*/ 1409500 h 2913642"/>
              <a:gd name="connsiteX6" fmla="*/ 3692358 w 4076505"/>
              <a:gd name="connsiteY6" fmla="*/ 2716489 h 2913642"/>
              <a:gd name="connsiteX7" fmla="*/ 1145688 w 4076505"/>
              <a:gd name="connsiteY7" fmla="*/ 2835232 h 2913642"/>
              <a:gd name="connsiteX8" fmla="*/ 47775 w 4076505"/>
              <a:gd name="connsiteY8" fmla="*/ 2039420 h 2913642"/>
              <a:gd name="connsiteX0" fmla="*/ 32503 w 4061233"/>
              <a:gd name="connsiteY0" fmla="*/ 2039651 h 2913873"/>
              <a:gd name="connsiteX1" fmla="*/ 405566 w 4061233"/>
              <a:gd name="connsiteY1" fmla="*/ 1200022 h 2913873"/>
              <a:gd name="connsiteX2" fmla="*/ 1577458 w 4061233"/>
              <a:gd name="connsiteY2" fmla="*/ 305622 h 2913873"/>
              <a:gd name="connsiteX3" fmla="*/ 2380097 w 4061233"/>
              <a:gd name="connsiteY3" fmla="*/ 823 h 2913873"/>
              <a:gd name="connsiteX4" fmla="*/ 3639938 w 4061233"/>
              <a:gd name="connsiteY4" fmla="*/ 427544 h 2913873"/>
              <a:gd name="connsiteX5" fmla="*/ 4039989 w 4061233"/>
              <a:gd name="connsiteY5" fmla="*/ 1409731 h 2913873"/>
              <a:gd name="connsiteX6" fmla="*/ 3677086 w 4061233"/>
              <a:gd name="connsiteY6" fmla="*/ 2716720 h 2913873"/>
              <a:gd name="connsiteX7" fmla="*/ 1130416 w 4061233"/>
              <a:gd name="connsiteY7" fmla="*/ 2835463 h 2913873"/>
              <a:gd name="connsiteX8" fmla="*/ 32503 w 4061233"/>
              <a:gd name="connsiteY8" fmla="*/ 2039651 h 2913873"/>
              <a:gd name="connsiteX0" fmla="*/ 32503 w 4053647"/>
              <a:gd name="connsiteY0" fmla="*/ 2039651 h 2913873"/>
              <a:gd name="connsiteX1" fmla="*/ 405566 w 4053647"/>
              <a:gd name="connsiteY1" fmla="*/ 1200022 h 2913873"/>
              <a:gd name="connsiteX2" fmla="*/ 1577458 w 4053647"/>
              <a:gd name="connsiteY2" fmla="*/ 305622 h 2913873"/>
              <a:gd name="connsiteX3" fmla="*/ 2380097 w 4053647"/>
              <a:gd name="connsiteY3" fmla="*/ 823 h 2913873"/>
              <a:gd name="connsiteX4" fmla="*/ 3467218 w 4053647"/>
              <a:gd name="connsiteY4" fmla="*/ 671384 h 2913873"/>
              <a:gd name="connsiteX5" fmla="*/ 4039989 w 4053647"/>
              <a:gd name="connsiteY5" fmla="*/ 1409731 h 2913873"/>
              <a:gd name="connsiteX6" fmla="*/ 3677086 w 4053647"/>
              <a:gd name="connsiteY6" fmla="*/ 2716720 h 2913873"/>
              <a:gd name="connsiteX7" fmla="*/ 1130416 w 4053647"/>
              <a:gd name="connsiteY7" fmla="*/ 2835463 h 2913873"/>
              <a:gd name="connsiteX8" fmla="*/ 32503 w 4053647"/>
              <a:gd name="connsiteY8" fmla="*/ 2039651 h 2913873"/>
              <a:gd name="connsiteX0" fmla="*/ 32503 w 4061931"/>
              <a:gd name="connsiteY0" fmla="*/ 2039651 h 2913873"/>
              <a:gd name="connsiteX1" fmla="*/ 405566 w 4061931"/>
              <a:gd name="connsiteY1" fmla="*/ 1200022 h 2913873"/>
              <a:gd name="connsiteX2" fmla="*/ 1577458 w 4061931"/>
              <a:gd name="connsiteY2" fmla="*/ 305622 h 2913873"/>
              <a:gd name="connsiteX3" fmla="*/ 2380097 w 4061931"/>
              <a:gd name="connsiteY3" fmla="*/ 823 h 2913873"/>
              <a:gd name="connsiteX4" fmla="*/ 3650098 w 4061931"/>
              <a:gd name="connsiteY4" fmla="*/ 458024 h 2913873"/>
              <a:gd name="connsiteX5" fmla="*/ 4039989 w 4061931"/>
              <a:gd name="connsiteY5" fmla="*/ 1409731 h 2913873"/>
              <a:gd name="connsiteX6" fmla="*/ 3677086 w 4061931"/>
              <a:gd name="connsiteY6" fmla="*/ 2716720 h 2913873"/>
              <a:gd name="connsiteX7" fmla="*/ 1130416 w 4061931"/>
              <a:gd name="connsiteY7" fmla="*/ 2835463 h 2913873"/>
              <a:gd name="connsiteX8" fmla="*/ 32503 w 4061931"/>
              <a:gd name="connsiteY8" fmla="*/ 2039651 h 2913873"/>
              <a:gd name="connsiteX0" fmla="*/ 32503 w 4128908"/>
              <a:gd name="connsiteY0" fmla="*/ 2039651 h 2896464"/>
              <a:gd name="connsiteX1" fmla="*/ 405566 w 4128908"/>
              <a:gd name="connsiteY1" fmla="*/ 1200022 h 2896464"/>
              <a:gd name="connsiteX2" fmla="*/ 1577458 w 4128908"/>
              <a:gd name="connsiteY2" fmla="*/ 305622 h 2896464"/>
              <a:gd name="connsiteX3" fmla="*/ 2380097 w 4128908"/>
              <a:gd name="connsiteY3" fmla="*/ 823 h 2896464"/>
              <a:gd name="connsiteX4" fmla="*/ 3650098 w 4128908"/>
              <a:gd name="connsiteY4" fmla="*/ 458024 h 2896464"/>
              <a:gd name="connsiteX5" fmla="*/ 4111109 w 4128908"/>
              <a:gd name="connsiteY5" fmla="*/ 1795811 h 2896464"/>
              <a:gd name="connsiteX6" fmla="*/ 3677086 w 4128908"/>
              <a:gd name="connsiteY6" fmla="*/ 2716720 h 2896464"/>
              <a:gd name="connsiteX7" fmla="*/ 1130416 w 4128908"/>
              <a:gd name="connsiteY7" fmla="*/ 2835463 h 2896464"/>
              <a:gd name="connsiteX8" fmla="*/ 32503 w 4128908"/>
              <a:gd name="connsiteY8" fmla="*/ 2039651 h 2896464"/>
              <a:gd name="connsiteX0" fmla="*/ 32503 w 4128908"/>
              <a:gd name="connsiteY0" fmla="*/ 2039651 h 2966585"/>
              <a:gd name="connsiteX1" fmla="*/ 405566 w 4128908"/>
              <a:gd name="connsiteY1" fmla="*/ 1200022 h 2966585"/>
              <a:gd name="connsiteX2" fmla="*/ 1577458 w 4128908"/>
              <a:gd name="connsiteY2" fmla="*/ 305622 h 2966585"/>
              <a:gd name="connsiteX3" fmla="*/ 2380097 w 4128908"/>
              <a:gd name="connsiteY3" fmla="*/ 823 h 2966585"/>
              <a:gd name="connsiteX4" fmla="*/ 3650098 w 4128908"/>
              <a:gd name="connsiteY4" fmla="*/ 458024 h 2966585"/>
              <a:gd name="connsiteX5" fmla="*/ 4111109 w 4128908"/>
              <a:gd name="connsiteY5" fmla="*/ 1795811 h 2966585"/>
              <a:gd name="connsiteX6" fmla="*/ 3291006 w 4128908"/>
              <a:gd name="connsiteY6" fmla="*/ 2869120 h 2966585"/>
              <a:gd name="connsiteX7" fmla="*/ 1130416 w 4128908"/>
              <a:gd name="connsiteY7" fmla="*/ 2835463 h 2966585"/>
              <a:gd name="connsiteX8" fmla="*/ 32503 w 4128908"/>
              <a:gd name="connsiteY8" fmla="*/ 2039651 h 2966585"/>
              <a:gd name="connsiteX0" fmla="*/ 32503 w 4115825"/>
              <a:gd name="connsiteY0" fmla="*/ 2039651 h 2930063"/>
              <a:gd name="connsiteX1" fmla="*/ 405566 w 4115825"/>
              <a:gd name="connsiteY1" fmla="*/ 1200022 h 2930063"/>
              <a:gd name="connsiteX2" fmla="*/ 1577458 w 4115825"/>
              <a:gd name="connsiteY2" fmla="*/ 305622 h 2930063"/>
              <a:gd name="connsiteX3" fmla="*/ 2380097 w 4115825"/>
              <a:gd name="connsiteY3" fmla="*/ 823 h 2930063"/>
              <a:gd name="connsiteX4" fmla="*/ 3650098 w 4115825"/>
              <a:gd name="connsiteY4" fmla="*/ 458024 h 2930063"/>
              <a:gd name="connsiteX5" fmla="*/ 4111109 w 4115825"/>
              <a:gd name="connsiteY5" fmla="*/ 1795811 h 2930063"/>
              <a:gd name="connsiteX6" fmla="*/ 3853297 w 4115825"/>
              <a:gd name="connsiteY6" fmla="*/ 2317303 h 2930063"/>
              <a:gd name="connsiteX7" fmla="*/ 3291006 w 4115825"/>
              <a:gd name="connsiteY7" fmla="*/ 2869120 h 2930063"/>
              <a:gd name="connsiteX8" fmla="*/ 1130416 w 4115825"/>
              <a:gd name="connsiteY8" fmla="*/ 2835463 h 2930063"/>
              <a:gd name="connsiteX9" fmla="*/ 32503 w 4115825"/>
              <a:gd name="connsiteY9" fmla="*/ 2039651 h 2930063"/>
              <a:gd name="connsiteX0" fmla="*/ 32503 w 4131957"/>
              <a:gd name="connsiteY0" fmla="*/ 2039651 h 2921352"/>
              <a:gd name="connsiteX1" fmla="*/ 405566 w 4131957"/>
              <a:gd name="connsiteY1" fmla="*/ 1200022 h 2921352"/>
              <a:gd name="connsiteX2" fmla="*/ 1577458 w 4131957"/>
              <a:gd name="connsiteY2" fmla="*/ 305622 h 2921352"/>
              <a:gd name="connsiteX3" fmla="*/ 2380097 w 4131957"/>
              <a:gd name="connsiteY3" fmla="*/ 823 h 2921352"/>
              <a:gd name="connsiteX4" fmla="*/ 3650098 w 4131957"/>
              <a:gd name="connsiteY4" fmla="*/ 458024 h 2921352"/>
              <a:gd name="connsiteX5" fmla="*/ 4111109 w 4131957"/>
              <a:gd name="connsiteY5" fmla="*/ 1795811 h 2921352"/>
              <a:gd name="connsiteX6" fmla="*/ 4015857 w 4131957"/>
              <a:gd name="connsiteY6" fmla="*/ 2449383 h 2921352"/>
              <a:gd name="connsiteX7" fmla="*/ 3291006 w 4131957"/>
              <a:gd name="connsiteY7" fmla="*/ 2869120 h 2921352"/>
              <a:gd name="connsiteX8" fmla="*/ 1130416 w 4131957"/>
              <a:gd name="connsiteY8" fmla="*/ 2835463 h 2921352"/>
              <a:gd name="connsiteX9" fmla="*/ 32503 w 4131957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1896616 h 2778317"/>
              <a:gd name="connsiteX1" fmla="*/ 405566 w 4129582"/>
              <a:gd name="connsiteY1" fmla="*/ 1056987 h 2778317"/>
              <a:gd name="connsiteX2" fmla="*/ 1577458 w 4129582"/>
              <a:gd name="connsiteY2" fmla="*/ 162587 h 2778317"/>
              <a:gd name="connsiteX3" fmla="*/ 2400417 w 4129582"/>
              <a:gd name="connsiteY3" fmla="*/ 10188 h 2778317"/>
              <a:gd name="connsiteX4" fmla="*/ 3650098 w 4129582"/>
              <a:gd name="connsiteY4" fmla="*/ 314989 h 2778317"/>
              <a:gd name="connsiteX5" fmla="*/ 4111109 w 4129582"/>
              <a:gd name="connsiteY5" fmla="*/ 1652776 h 2778317"/>
              <a:gd name="connsiteX6" fmla="*/ 4015857 w 4129582"/>
              <a:gd name="connsiteY6" fmla="*/ 2306348 h 2778317"/>
              <a:gd name="connsiteX7" fmla="*/ 3291006 w 4129582"/>
              <a:gd name="connsiteY7" fmla="*/ 2726085 h 2778317"/>
              <a:gd name="connsiteX8" fmla="*/ 1130416 w 4129582"/>
              <a:gd name="connsiteY8" fmla="*/ 2692428 h 2778317"/>
              <a:gd name="connsiteX9" fmla="*/ 32503 w 4129582"/>
              <a:gd name="connsiteY9" fmla="*/ 1896616 h 2778317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9582"/>
              <a:gd name="connsiteY0" fmla="*/ 2039651 h 2921352"/>
              <a:gd name="connsiteX1" fmla="*/ 405566 w 4129582"/>
              <a:gd name="connsiteY1" fmla="*/ 1200022 h 2921352"/>
              <a:gd name="connsiteX2" fmla="*/ 1577458 w 4129582"/>
              <a:gd name="connsiteY2" fmla="*/ 305622 h 2921352"/>
              <a:gd name="connsiteX3" fmla="*/ 2380097 w 4129582"/>
              <a:gd name="connsiteY3" fmla="*/ 823 h 2921352"/>
              <a:gd name="connsiteX4" fmla="*/ 3650098 w 4129582"/>
              <a:gd name="connsiteY4" fmla="*/ 458024 h 2921352"/>
              <a:gd name="connsiteX5" fmla="*/ 4111109 w 4129582"/>
              <a:gd name="connsiteY5" fmla="*/ 1795811 h 2921352"/>
              <a:gd name="connsiteX6" fmla="*/ 4015857 w 4129582"/>
              <a:gd name="connsiteY6" fmla="*/ 2449383 h 2921352"/>
              <a:gd name="connsiteX7" fmla="*/ 3291006 w 4129582"/>
              <a:gd name="connsiteY7" fmla="*/ 2869120 h 2921352"/>
              <a:gd name="connsiteX8" fmla="*/ 1130416 w 4129582"/>
              <a:gd name="connsiteY8" fmla="*/ 2835463 h 2921352"/>
              <a:gd name="connsiteX9" fmla="*/ 32503 w 4129582"/>
              <a:gd name="connsiteY9" fmla="*/ 2039651 h 2921352"/>
              <a:gd name="connsiteX0" fmla="*/ 32503 w 4122280"/>
              <a:gd name="connsiteY0" fmla="*/ 2039651 h 2921352"/>
              <a:gd name="connsiteX1" fmla="*/ 405566 w 4122280"/>
              <a:gd name="connsiteY1" fmla="*/ 1200022 h 2921352"/>
              <a:gd name="connsiteX2" fmla="*/ 1577458 w 4122280"/>
              <a:gd name="connsiteY2" fmla="*/ 305622 h 2921352"/>
              <a:gd name="connsiteX3" fmla="*/ 2380097 w 4122280"/>
              <a:gd name="connsiteY3" fmla="*/ 823 h 2921352"/>
              <a:gd name="connsiteX4" fmla="*/ 3650098 w 4122280"/>
              <a:gd name="connsiteY4" fmla="*/ 458024 h 2921352"/>
              <a:gd name="connsiteX5" fmla="*/ 4100949 w 4122280"/>
              <a:gd name="connsiteY5" fmla="*/ 1470691 h 2921352"/>
              <a:gd name="connsiteX6" fmla="*/ 4015857 w 4122280"/>
              <a:gd name="connsiteY6" fmla="*/ 2449383 h 2921352"/>
              <a:gd name="connsiteX7" fmla="*/ 3291006 w 4122280"/>
              <a:gd name="connsiteY7" fmla="*/ 2869120 h 2921352"/>
              <a:gd name="connsiteX8" fmla="*/ 1130416 w 4122280"/>
              <a:gd name="connsiteY8" fmla="*/ 2835463 h 2921352"/>
              <a:gd name="connsiteX9" fmla="*/ 32503 w 4122280"/>
              <a:gd name="connsiteY9" fmla="*/ 2039651 h 2921352"/>
              <a:gd name="connsiteX0" fmla="*/ 32503 w 4159599"/>
              <a:gd name="connsiteY0" fmla="*/ 2039651 h 2931090"/>
              <a:gd name="connsiteX1" fmla="*/ 405566 w 4159599"/>
              <a:gd name="connsiteY1" fmla="*/ 1200022 h 2931090"/>
              <a:gd name="connsiteX2" fmla="*/ 1577458 w 4159599"/>
              <a:gd name="connsiteY2" fmla="*/ 305622 h 2931090"/>
              <a:gd name="connsiteX3" fmla="*/ 2380097 w 4159599"/>
              <a:gd name="connsiteY3" fmla="*/ 823 h 2931090"/>
              <a:gd name="connsiteX4" fmla="*/ 3650098 w 4159599"/>
              <a:gd name="connsiteY4" fmla="*/ 458024 h 2931090"/>
              <a:gd name="connsiteX5" fmla="*/ 4100949 w 4159599"/>
              <a:gd name="connsiteY5" fmla="*/ 1470691 h 2931090"/>
              <a:gd name="connsiteX6" fmla="*/ 4092057 w 4159599"/>
              <a:gd name="connsiteY6" fmla="*/ 2302063 h 2931090"/>
              <a:gd name="connsiteX7" fmla="*/ 3291006 w 4159599"/>
              <a:gd name="connsiteY7" fmla="*/ 2869120 h 2931090"/>
              <a:gd name="connsiteX8" fmla="*/ 1130416 w 4159599"/>
              <a:gd name="connsiteY8" fmla="*/ 2835463 h 2931090"/>
              <a:gd name="connsiteX9" fmla="*/ 32503 w 4159599"/>
              <a:gd name="connsiteY9" fmla="*/ 2039651 h 2931090"/>
              <a:gd name="connsiteX0" fmla="*/ 32503 w 4126373"/>
              <a:gd name="connsiteY0" fmla="*/ 2039651 h 2931090"/>
              <a:gd name="connsiteX1" fmla="*/ 405566 w 4126373"/>
              <a:gd name="connsiteY1" fmla="*/ 1200022 h 2931090"/>
              <a:gd name="connsiteX2" fmla="*/ 1577458 w 4126373"/>
              <a:gd name="connsiteY2" fmla="*/ 305622 h 2931090"/>
              <a:gd name="connsiteX3" fmla="*/ 2380097 w 4126373"/>
              <a:gd name="connsiteY3" fmla="*/ 823 h 2931090"/>
              <a:gd name="connsiteX4" fmla="*/ 3650098 w 4126373"/>
              <a:gd name="connsiteY4" fmla="*/ 458024 h 2931090"/>
              <a:gd name="connsiteX5" fmla="*/ 3923149 w 4126373"/>
              <a:gd name="connsiteY5" fmla="*/ 1485931 h 2931090"/>
              <a:gd name="connsiteX6" fmla="*/ 4092057 w 4126373"/>
              <a:gd name="connsiteY6" fmla="*/ 2302063 h 2931090"/>
              <a:gd name="connsiteX7" fmla="*/ 3291006 w 4126373"/>
              <a:gd name="connsiteY7" fmla="*/ 2869120 h 2931090"/>
              <a:gd name="connsiteX8" fmla="*/ 1130416 w 4126373"/>
              <a:gd name="connsiteY8" fmla="*/ 2835463 h 2931090"/>
              <a:gd name="connsiteX9" fmla="*/ 32503 w 4126373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50098 w 4161427"/>
              <a:gd name="connsiteY4" fmla="*/ 4580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19618 w 4161427"/>
              <a:gd name="connsiteY4" fmla="*/ 59010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38009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2073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2503 w 4161427"/>
              <a:gd name="connsiteY0" fmla="*/ 2039651 h 2931090"/>
              <a:gd name="connsiteX1" fmla="*/ 405566 w 4161427"/>
              <a:gd name="connsiteY1" fmla="*/ 1200022 h 2931090"/>
              <a:gd name="connsiteX2" fmla="*/ 1577458 w 4161427"/>
              <a:gd name="connsiteY2" fmla="*/ 305622 h 2931090"/>
              <a:gd name="connsiteX3" fmla="*/ 2451217 w 4161427"/>
              <a:gd name="connsiteY3" fmla="*/ 823 h 2931090"/>
              <a:gd name="connsiteX4" fmla="*/ 3639938 w 4161427"/>
              <a:gd name="connsiteY4" fmla="*/ 432624 h 2931090"/>
              <a:gd name="connsiteX5" fmla="*/ 4106029 w 4161427"/>
              <a:gd name="connsiteY5" fmla="*/ 1460531 h 2931090"/>
              <a:gd name="connsiteX6" fmla="*/ 4092057 w 4161427"/>
              <a:gd name="connsiteY6" fmla="*/ 2302063 h 2931090"/>
              <a:gd name="connsiteX7" fmla="*/ 3291006 w 4161427"/>
              <a:gd name="connsiteY7" fmla="*/ 2869120 h 2931090"/>
              <a:gd name="connsiteX8" fmla="*/ 1130416 w 4161427"/>
              <a:gd name="connsiteY8" fmla="*/ 2835463 h 2931090"/>
              <a:gd name="connsiteX9" fmla="*/ 32503 w 4161427"/>
              <a:gd name="connsiteY9" fmla="*/ 2039651 h 2931090"/>
              <a:gd name="connsiteX0" fmla="*/ 33299 w 4162223"/>
              <a:gd name="connsiteY0" fmla="*/ 2039271 h 2930710"/>
              <a:gd name="connsiteX1" fmla="*/ 406362 w 4162223"/>
              <a:gd name="connsiteY1" fmla="*/ 1199642 h 2930710"/>
              <a:gd name="connsiteX2" fmla="*/ 1634134 w 4162223"/>
              <a:gd name="connsiteY2" fmla="*/ 417002 h 2930710"/>
              <a:gd name="connsiteX3" fmla="*/ 2452013 w 4162223"/>
              <a:gd name="connsiteY3" fmla="*/ 443 h 2930710"/>
              <a:gd name="connsiteX4" fmla="*/ 3640734 w 4162223"/>
              <a:gd name="connsiteY4" fmla="*/ 432244 h 2930710"/>
              <a:gd name="connsiteX5" fmla="*/ 4106825 w 4162223"/>
              <a:gd name="connsiteY5" fmla="*/ 1460151 h 2930710"/>
              <a:gd name="connsiteX6" fmla="*/ 4092853 w 4162223"/>
              <a:gd name="connsiteY6" fmla="*/ 2301683 h 2930710"/>
              <a:gd name="connsiteX7" fmla="*/ 3291802 w 4162223"/>
              <a:gd name="connsiteY7" fmla="*/ 2868740 h 2930710"/>
              <a:gd name="connsiteX8" fmla="*/ 1131212 w 4162223"/>
              <a:gd name="connsiteY8" fmla="*/ 2835083 h 2930710"/>
              <a:gd name="connsiteX9" fmla="*/ 33299 w 4162223"/>
              <a:gd name="connsiteY9" fmla="*/ 2039271 h 2930710"/>
              <a:gd name="connsiteX0" fmla="*/ 32291 w 4161215"/>
              <a:gd name="connsiteY0" fmla="*/ 2039720 h 2931159"/>
              <a:gd name="connsiteX1" fmla="*/ 405354 w 4161215"/>
              <a:gd name="connsiteY1" fmla="*/ 1200091 h 2931159"/>
              <a:gd name="connsiteX2" fmla="*/ 1562006 w 4161215"/>
              <a:gd name="connsiteY2" fmla="*/ 295531 h 2931159"/>
              <a:gd name="connsiteX3" fmla="*/ 2451005 w 4161215"/>
              <a:gd name="connsiteY3" fmla="*/ 892 h 2931159"/>
              <a:gd name="connsiteX4" fmla="*/ 3639726 w 4161215"/>
              <a:gd name="connsiteY4" fmla="*/ 432693 h 2931159"/>
              <a:gd name="connsiteX5" fmla="*/ 4105817 w 4161215"/>
              <a:gd name="connsiteY5" fmla="*/ 1460600 h 2931159"/>
              <a:gd name="connsiteX6" fmla="*/ 4091845 w 4161215"/>
              <a:gd name="connsiteY6" fmla="*/ 2302132 h 2931159"/>
              <a:gd name="connsiteX7" fmla="*/ 3290794 w 4161215"/>
              <a:gd name="connsiteY7" fmla="*/ 2869189 h 2931159"/>
              <a:gd name="connsiteX8" fmla="*/ 1130204 w 4161215"/>
              <a:gd name="connsiteY8" fmla="*/ 2835532 h 2931159"/>
              <a:gd name="connsiteX9" fmla="*/ 32291 w 4161215"/>
              <a:gd name="connsiteY9" fmla="*/ 2039720 h 2931159"/>
              <a:gd name="connsiteX0" fmla="*/ 41627 w 4170551"/>
              <a:gd name="connsiteY0" fmla="*/ 2039720 h 2931159"/>
              <a:gd name="connsiteX1" fmla="*/ 414690 w 4170551"/>
              <a:gd name="connsiteY1" fmla="*/ 1200091 h 2931159"/>
              <a:gd name="connsiteX2" fmla="*/ 1571342 w 4170551"/>
              <a:gd name="connsiteY2" fmla="*/ 295531 h 2931159"/>
              <a:gd name="connsiteX3" fmla="*/ 2460341 w 4170551"/>
              <a:gd name="connsiteY3" fmla="*/ 892 h 2931159"/>
              <a:gd name="connsiteX4" fmla="*/ 3649062 w 4170551"/>
              <a:gd name="connsiteY4" fmla="*/ 432693 h 2931159"/>
              <a:gd name="connsiteX5" fmla="*/ 4115153 w 4170551"/>
              <a:gd name="connsiteY5" fmla="*/ 1460600 h 2931159"/>
              <a:gd name="connsiteX6" fmla="*/ 4101181 w 4170551"/>
              <a:gd name="connsiteY6" fmla="*/ 2302132 h 2931159"/>
              <a:gd name="connsiteX7" fmla="*/ 3300130 w 4170551"/>
              <a:gd name="connsiteY7" fmla="*/ 2869189 h 2931159"/>
              <a:gd name="connsiteX8" fmla="*/ 1139540 w 4170551"/>
              <a:gd name="connsiteY8" fmla="*/ 2835532 h 2931159"/>
              <a:gd name="connsiteX9" fmla="*/ 41627 w 4170551"/>
              <a:gd name="connsiteY9" fmla="*/ 2039720 h 2931159"/>
              <a:gd name="connsiteX0" fmla="*/ 19152 w 4148076"/>
              <a:gd name="connsiteY0" fmla="*/ 2039720 h 2931159"/>
              <a:gd name="connsiteX1" fmla="*/ 544615 w 4148076"/>
              <a:gd name="connsiteY1" fmla="*/ 1327091 h 2931159"/>
              <a:gd name="connsiteX2" fmla="*/ 1548867 w 4148076"/>
              <a:gd name="connsiteY2" fmla="*/ 295531 h 2931159"/>
              <a:gd name="connsiteX3" fmla="*/ 2437866 w 4148076"/>
              <a:gd name="connsiteY3" fmla="*/ 892 h 2931159"/>
              <a:gd name="connsiteX4" fmla="*/ 3626587 w 4148076"/>
              <a:gd name="connsiteY4" fmla="*/ 432693 h 2931159"/>
              <a:gd name="connsiteX5" fmla="*/ 4092678 w 4148076"/>
              <a:gd name="connsiteY5" fmla="*/ 1460600 h 2931159"/>
              <a:gd name="connsiteX6" fmla="*/ 4078706 w 4148076"/>
              <a:gd name="connsiteY6" fmla="*/ 2302132 h 2931159"/>
              <a:gd name="connsiteX7" fmla="*/ 3277655 w 4148076"/>
              <a:gd name="connsiteY7" fmla="*/ 2869189 h 2931159"/>
              <a:gd name="connsiteX8" fmla="*/ 1117065 w 4148076"/>
              <a:gd name="connsiteY8" fmla="*/ 2835532 h 2931159"/>
              <a:gd name="connsiteX9" fmla="*/ 19152 w 4148076"/>
              <a:gd name="connsiteY9" fmla="*/ 2039720 h 2931159"/>
              <a:gd name="connsiteX0" fmla="*/ 27001 w 4155925"/>
              <a:gd name="connsiteY0" fmla="*/ 2039720 h 2931159"/>
              <a:gd name="connsiteX1" fmla="*/ 486424 w 4155925"/>
              <a:gd name="connsiteY1" fmla="*/ 1144211 h 2931159"/>
              <a:gd name="connsiteX2" fmla="*/ 1556716 w 4155925"/>
              <a:gd name="connsiteY2" fmla="*/ 295531 h 2931159"/>
              <a:gd name="connsiteX3" fmla="*/ 2445715 w 4155925"/>
              <a:gd name="connsiteY3" fmla="*/ 892 h 2931159"/>
              <a:gd name="connsiteX4" fmla="*/ 3634436 w 4155925"/>
              <a:gd name="connsiteY4" fmla="*/ 432693 h 2931159"/>
              <a:gd name="connsiteX5" fmla="*/ 4100527 w 4155925"/>
              <a:gd name="connsiteY5" fmla="*/ 1460600 h 2931159"/>
              <a:gd name="connsiteX6" fmla="*/ 4086555 w 4155925"/>
              <a:gd name="connsiteY6" fmla="*/ 2302132 h 2931159"/>
              <a:gd name="connsiteX7" fmla="*/ 3285504 w 4155925"/>
              <a:gd name="connsiteY7" fmla="*/ 2869189 h 2931159"/>
              <a:gd name="connsiteX8" fmla="*/ 1124914 w 4155925"/>
              <a:gd name="connsiteY8" fmla="*/ 2835532 h 2931159"/>
              <a:gd name="connsiteX9" fmla="*/ 27001 w 4155925"/>
              <a:gd name="connsiteY9" fmla="*/ 2039720 h 2931159"/>
              <a:gd name="connsiteX0" fmla="*/ 34426 w 3975390"/>
              <a:gd name="connsiteY0" fmla="*/ 2151480 h 2931159"/>
              <a:gd name="connsiteX1" fmla="*/ 305889 w 3975390"/>
              <a:gd name="connsiteY1" fmla="*/ 1144211 h 2931159"/>
              <a:gd name="connsiteX2" fmla="*/ 1376181 w 3975390"/>
              <a:gd name="connsiteY2" fmla="*/ 295531 h 2931159"/>
              <a:gd name="connsiteX3" fmla="*/ 2265180 w 3975390"/>
              <a:gd name="connsiteY3" fmla="*/ 892 h 2931159"/>
              <a:gd name="connsiteX4" fmla="*/ 3453901 w 3975390"/>
              <a:gd name="connsiteY4" fmla="*/ 432693 h 2931159"/>
              <a:gd name="connsiteX5" fmla="*/ 3919992 w 3975390"/>
              <a:gd name="connsiteY5" fmla="*/ 1460600 h 2931159"/>
              <a:gd name="connsiteX6" fmla="*/ 3906020 w 3975390"/>
              <a:gd name="connsiteY6" fmla="*/ 2302132 h 2931159"/>
              <a:gd name="connsiteX7" fmla="*/ 3104969 w 3975390"/>
              <a:gd name="connsiteY7" fmla="*/ 2869189 h 2931159"/>
              <a:gd name="connsiteX8" fmla="*/ 944379 w 3975390"/>
              <a:gd name="connsiteY8" fmla="*/ 2835532 h 2931159"/>
              <a:gd name="connsiteX9" fmla="*/ 34426 w 3975390"/>
              <a:gd name="connsiteY9" fmla="*/ 2151480 h 2931159"/>
              <a:gd name="connsiteX0" fmla="*/ 21021 w 4160105"/>
              <a:gd name="connsiteY0" fmla="*/ 1887320 h 2931159"/>
              <a:gd name="connsiteX1" fmla="*/ 490604 w 4160105"/>
              <a:gd name="connsiteY1" fmla="*/ 1144211 h 2931159"/>
              <a:gd name="connsiteX2" fmla="*/ 1560896 w 4160105"/>
              <a:gd name="connsiteY2" fmla="*/ 295531 h 2931159"/>
              <a:gd name="connsiteX3" fmla="*/ 2449895 w 4160105"/>
              <a:gd name="connsiteY3" fmla="*/ 892 h 2931159"/>
              <a:gd name="connsiteX4" fmla="*/ 3638616 w 4160105"/>
              <a:gd name="connsiteY4" fmla="*/ 432693 h 2931159"/>
              <a:gd name="connsiteX5" fmla="*/ 4104707 w 4160105"/>
              <a:gd name="connsiteY5" fmla="*/ 1460600 h 2931159"/>
              <a:gd name="connsiteX6" fmla="*/ 4090735 w 4160105"/>
              <a:gd name="connsiteY6" fmla="*/ 2302132 h 2931159"/>
              <a:gd name="connsiteX7" fmla="*/ 3289684 w 4160105"/>
              <a:gd name="connsiteY7" fmla="*/ 2869189 h 2931159"/>
              <a:gd name="connsiteX8" fmla="*/ 1129094 w 4160105"/>
              <a:gd name="connsiteY8" fmla="*/ 2835532 h 2931159"/>
              <a:gd name="connsiteX9" fmla="*/ 21021 w 4160105"/>
              <a:gd name="connsiteY9" fmla="*/ 1887320 h 2931159"/>
              <a:gd name="connsiteX0" fmla="*/ 21021 w 4160105"/>
              <a:gd name="connsiteY0" fmla="*/ 1887320 h 2921779"/>
              <a:gd name="connsiteX1" fmla="*/ 490604 w 4160105"/>
              <a:gd name="connsiteY1" fmla="*/ 1144211 h 2921779"/>
              <a:gd name="connsiteX2" fmla="*/ 1560896 w 4160105"/>
              <a:gd name="connsiteY2" fmla="*/ 295531 h 2921779"/>
              <a:gd name="connsiteX3" fmla="*/ 2449895 w 4160105"/>
              <a:gd name="connsiteY3" fmla="*/ 892 h 2921779"/>
              <a:gd name="connsiteX4" fmla="*/ 3638616 w 4160105"/>
              <a:gd name="connsiteY4" fmla="*/ 432693 h 2921779"/>
              <a:gd name="connsiteX5" fmla="*/ 4104707 w 4160105"/>
              <a:gd name="connsiteY5" fmla="*/ 1460600 h 2921779"/>
              <a:gd name="connsiteX6" fmla="*/ 4090735 w 4160105"/>
              <a:gd name="connsiteY6" fmla="*/ 2302132 h 2921779"/>
              <a:gd name="connsiteX7" fmla="*/ 3289684 w 4160105"/>
              <a:gd name="connsiteY7" fmla="*/ 2869189 h 2921779"/>
              <a:gd name="connsiteX8" fmla="*/ 1129094 w 4160105"/>
              <a:gd name="connsiteY8" fmla="*/ 2835532 h 2921779"/>
              <a:gd name="connsiteX9" fmla="*/ 306136 w 4160105"/>
              <a:gd name="connsiteY9" fmla="*/ 2327533 h 2921779"/>
              <a:gd name="connsiteX10" fmla="*/ 21021 w 4160105"/>
              <a:gd name="connsiteY10" fmla="*/ 1887320 h 2921779"/>
              <a:gd name="connsiteX0" fmla="*/ 6013 w 4145097"/>
              <a:gd name="connsiteY0" fmla="*/ 188732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87320 h 2921779"/>
              <a:gd name="connsiteX0" fmla="*/ 6013 w 4145097"/>
              <a:gd name="connsiteY0" fmla="*/ 1892400 h 2921779"/>
              <a:gd name="connsiteX1" fmla="*/ 475596 w 4145097"/>
              <a:gd name="connsiteY1" fmla="*/ 1144211 h 2921779"/>
              <a:gd name="connsiteX2" fmla="*/ 1545888 w 4145097"/>
              <a:gd name="connsiteY2" fmla="*/ 295531 h 2921779"/>
              <a:gd name="connsiteX3" fmla="*/ 2434887 w 4145097"/>
              <a:gd name="connsiteY3" fmla="*/ 892 h 2921779"/>
              <a:gd name="connsiteX4" fmla="*/ 3623608 w 4145097"/>
              <a:gd name="connsiteY4" fmla="*/ 432693 h 2921779"/>
              <a:gd name="connsiteX5" fmla="*/ 4089699 w 4145097"/>
              <a:gd name="connsiteY5" fmla="*/ 1460600 h 2921779"/>
              <a:gd name="connsiteX6" fmla="*/ 4075727 w 4145097"/>
              <a:gd name="connsiteY6" fmla="*/ 2302132 h 2921779"/>
              <a:gd name="connsiteX7" fmla="*/ 3274676 w 4145097"/>
              <a:gd name="connsiteY7" fmla="*/ 2869189 h 2921779"/>
              <a:gd name="connsiteX8" fmla="*/ 1114086 w 4145097"/>
              <a:gd name="connsiteY8" fmla="*/ 2835532 h 2921779"/>
              <a:gd name="connsiteX9" fmla="*/ 270808 w 4145097"/>
              <a:gd name="connsiteY9" fmla="*/ 2429133 h 2921779"/>
              <a:gd name="connsiteX10" fmla="*/ 6013 w 4145097"/>
              <a:gd name="connsiteY10" fmla="*/ 1892400 h 2921779"/>
              <a:gd name="connsiteX0" fmla="*/ 2288 w 4141372"/>
              <a:gd name="connsiteY0" fmla="*/ 1892400 h 2921779"/>
              <a:gd name="connsiteX1" fmla="*/ 471871 w 4141372"/>
              <a:gd name="connsiteY1" fmla="*/ 1144211 h 2921779"/>
              <a:gd name="connsiteX2" fmla="*/ 1542163 w 4141372"/>
              <a:gd name="connsiteY2" fmla="*/ 295531 h 2921779"/>
              <a:gd name="connsiteX3" fmla="*/ 2431162 w 4141372"/>
              <a:gd name="connsiteY3" fmla="*/ 892 h 2921779"/>
              <a:gd name="connsiteX4" fmla="*/ 3619883 w 4141372"/>
              <a:gd name="connsiteY4" fmla="*/ 432693 h 2921779"/>
              <a:gd name="connsiteX5" fmla="*/ 4085974 w 4141372"/>
              <a:gd name="connsiteY5" fmla="*/ 1460600 h 2921779"/>
              <a:gd name="connsiteX6" fmla="*/ 4072002 w 4141372"/>
              <a:gd name="connsiteY6" fmla="*/ 2302132 h 2921779"/>
              <a:gd name="connsiteX7" fmla="*/ 3270951 w 4141372"/>
              <a:gd name="connsiteY7" fmla="*/ 2869189 h 2921779"/>
              <a:gd name="connsiteX8" fmla="*/ 1110361 w 4141372"/>
              <a:gd name="connsiteY8" fmla="*/ 2835532 h 2921779"/>
              <a:gd name="connsiteX9" fmla="*/ 267083 w 4141372"/>
              <a:gd name="connsiteY9" fmla="*/ 2429133 h 2921779"/>
              <a:gd name="connsiteX10" fmla="*/ 2288 w 4141372"/>
              <a:gd name="connsiteY10" fmla="*/ 1892400 h 2921779"/>
              <a:gd name="connsiteX0" fmla="*/ 142 w 4139226"/>
              <a:gd name="connsiteY0" fmla="*/ 1892400 h 2921779"/>
              <a:gd name="connsiteX1" fmla="*/ 469725 w 4139226"/>
              <a:gd name="connsiteY1" fmla="*/ 1144211 h 2921779"/>
              <a:gd name="connsiteX2" fmla="*/ 1540017 w 4139226"/>
              <a:gd name="connsiteY2" fmla="*/ 295531 h 2921779"/>
              <a:gd name="connsiteX3" fmla="*/ 2429016 w 4139226"/>
              <a:gd name="connsiteY3" fmla="*/ 892 h 2921779"/>
              <a:gd name="connsiteX4" fmla="*/ 3617737 w 4139226"/>
              <a:gd name="connsiteY4" fmla="*/ 432693 h 2921779"/>
              <a:gd name="connsiteX5" fmla="*/ 4083828 w 4139226"/>
              <a:gd name="connsiteY5" fmla="*/ 1460600 h 2921779"/>
              <a:gd name="connsiteX6" fmla="*/ 4069856 w 4139226"/>
              <a:gd name="connsiteY6" fmla="*/ 2302132 h 2921779"/>
              <a:gd name="connsiteX7" fmla="*/ 3268805 w 4139226"/>
              <a:gd name="connsiteY7" fmla="*/ 2869189 h 2921779"/>
              <a:gd name="connsiteX8" fmla="*/ 1108215 w 4139226"/>
              <a:gd name="connsiteY8" fmla="*/ 2835532 h 2921779"/>
              <a:gd name="connsiteX9" fmla="*/ 264937 w 4139226"/>
              <a:gd name="connsiteY9" fmla="*/ 2429133 h 2921779"/>
              <a:gd name="connsiteX10" fmla="*/ 142 w 4139226"/>
              <a:gd name="connsiteY10" fmla="*/ 1892400 h 2921779"/>
              <a:gd name="connsiteX0" fmla="*/ 3655 w 4142739"/>
              <a:gd name="connsiteY0" fmla="*/ 1892400 h 2921779"/>
              <a:gd name="connsiteX1" fmla="*/ 473238 w 4142739"/>
              <a:gd name="connsiteY1" fmla="*/ 1144211 h 2921779"/>
              <a:gd name="connsiteX2" fmla="*/ 1543530 w 4142739"/>
              <a:gd name="connsiteY2" fmla="*/ 295531 h 2921779"/>
              <a:gd name="connsiteX3" fmla="*/ 2432529 w 4142739"/>
              <a:gd name="connsiteY3" fmla="*/ 892 h 2921779"/>
              <a:gd name="connsiteX4" fmla="*/ 3621250 w 4142739"/>
              <a:gd name="connsiteY4" fmla="*/ 432693 h 2921779"/>
              <a:gd name="connsiteX5" fmla="*/ 4087341 w 4142739"/>
              <a:gd name="connsiteY5" fmla="*/ 1460600 h 2921779"/>
              <a:gd name="connsiteX6" fmla="*/ 4073369 w 4142739"/>
              <a:gd name="connsiteY6" fmla="*/ 2302132 h 2921779"/>
              <a:gd name="connsiteX7" fmla="*/ 3272318 w 4142739"/>
              <a:gd name="connsiteY7" fmla="*/ 2869189 h 2921779"/>
              <a:gd name="connsiteX8" fmla="*/ 1111728 w 4142739"/>
              <a:gd name="connsiteY8" fmla="*/ 2835532 h 2921779"/>
              <a:gd name="connsiteX9" fmla="*/ 268450 w 4142739"/>
              <a:gd name="connsiteY9" fmla="*/ 2429133 h 2921779"/>
              <a:gd name="connsiteX10" fmla="*/ 3655 w 4142739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41897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21779"/>
              <a:gd name="connsiteX1" fmla="*/ 471520 w 4141021"/>
              <a:gd name="connsiteY1" fmla="*/ 1144211 h 2921779"/>
              <a:gd name="connsiteX2" fmla="*/ 1541812 w 4141021"/>
              <a:gd name="connsiteY2" fmla="*/ 295531 h 2921779"/>
              <a:gd name="connsiteX3" fmla="*/ 2430811 w 4141021"/>
              <a:gd name="connsiteY3" fmla="*/ 892 h 2921779"/>
              <a:gd name="connsiteX4" fmla="*/ 3619532 w 4141021"/>
              <a:gd name="connsiteY4" fmla="*/ 432693 h 2921779"/>
              <a:gd name="connsiteX5" fmla="*/ 4085623 w 4141021"/>
              <a:gd name="connsiteY5" fmla="*/ 1460600 h 2921779"/>
              <a:gd name="connsiteX6" fmla="*/ 4071651 w 4141021"/>
              <a:gd name="connsiteY6" fmla="*/ 2302132 h 2921779"/>
              <a:gd name="connsiteX7" fmla="*/ 3270600 w 4141021"/>
              <a:gd name="connsiteY7" fmla="*/ 2869189 h 2921779"/>
              <a:gd name="connsiteX8" fmla="*/ 1110010 w 4141021"/>
              <a:gd name="connsiteY8" fmla="*/ 2835532 h 2921779"/>
              <a:gd name="connsiteX9" fmla="*/ 337852 w 4141021"/>
              <a:gd name="connsiteY9" fmla="*/ 2505333 h 2921779"/>
              <a:gd name="connsiteX10" fmla="*/ 1937 w 4141021"/>
              <a:gd name="connsiteY10" fmla="*/ 1892400 h 2921779"/>
              <a:gd name="connsiteX0" fmla="*/ 1937 w 4141021"/>
              <a:gd name="connsiteY0" fmla="*/ 1892400 h 2900665"/>
              <a:gd name="connsiteX1" fmla="*/ 471520 w 4141021"/>
              <a:gd name="connsiteY1" fmla="*/ 1144211 h 2900665"/>
              <a:gd name="connsiteX2" fmla="*/ 1541812 w 4141021"/>
              <a:gd name="connsiteY2" fmla="*/ 295531 h 2900665"/>
              <a:gd name="connsiteX3" fmla="*/ 2430811 w 4141021"/>
              <a:gd name="connsiteY3" fmla="*/ 892 h 2900665"/>
              <a:gd name="connsiteX4" fmla="*/ 3619532 w 4141021"/>
              <a:gd name="connsiteY4" fmla="*/ 432693 h 2900665"/>
              <a:gd name="connsiteX5" fmla="*/ 4085623 w 4141021"/>
              <a:gd name="connsiteY5" fmla="*/ 1460600 h 2900665"/>
              <a:gd name="connsiteX6" fmla="*/ 4071651 w 4141021"/>
              <a:gd name="connsiteY6" fmla="*/ 2302132 h 2900665"/>
              <a:gd name="connsiteX7" fmla="*/ 3270600 w 4141021"/>
              <a:gd name="connsiteY7" fmla="*/ 2869189 h 2900665"/>
              <a:gd name="connsiteX8" fmla="*/ 1140490 w 4141021"/>
              <a:gd name="connsiteY8" fmla="*/ 2774572 h 2900665"/>
              <a:gd name="connsiteX9" fmla="*/ 337852 w 4141021"/>
              <a:gd name="connsiteY9" fmla="*/ 2505333 h 2900665"/>
              <a:gd name="connsiteX10" fmla="*/ 1937 w 4141021"/>
              <a:gd name="connsiteY10" fmla="*/ 1892400 h 2900665"/>
              <a:gd name="connsiteX0" fmla="*/ 1937 w 4141021"/>
              <a:gd name="connsiteY0" fmla="*/ 1892400 h 2942448"/>
              <a:gd name="connsiteX1" fmla="*/ 471520 w 4141021"/>
              <a:gd name="connsiteY1" fmla="*/ 1144211 h 2942448"/>
              <a:gd name="connsiteX2" fmla="*/ 1541812 w 4141021"/>
              <a:gd name="connsiteY2" fmla="*/ 295531 h 2942448"/>
              <a:gd name="connsiteX3" fmla="*/ 2430811 w 4141021"/>
              <a:gd name="connsiteY3" fmla="*/ 892 h 2942448"/>
              <a:gd name="connsiteX4" fmla="*/ 3619532 w 4141021"/>
              <a:gd name="connsiteY4" fmla="*/ 432693 h 2942448"/>
              <a:gd name="connsiteX5" fmla="*/ 4085623 w 4141021"/>
              <a:gd name="connsiteY5" fmla="*/ 1460600 h 2942448"/>
              <a:gd name="connsiteX6" fmla="*/ 4071651 w 4141021"/>
              <a:gd name="connsiteY6" fmla="*/ 2302132 h 2942448"/>
              <a:gd name="connsiteX7" fmla="*/ 3270600 w 4141021"/>
              <a:gd name="connsiteY7" fmla="*/ 2869189 h 2942448"/>
              <a:gd name="connsiteX8" fmla="*/ 1257330 w 4141021"/>
              <a:gd name="connsiteY8" fmla="*/ 2876172 h 2942448"/>
              <a:gd name="connsiteX9" fmla="*/ 337852 w 4141021"/>
              <a:gd name="connsiteY9" fmla="*/ 2505333 h 2942448"/>
              <a:gd name="connsiteX10" fmla="*/ 1937 w 4141021"/>
              <a:gd name="connsiteY10" fmla="*/ 1892400 h 2942448"/>
              <a:gd name="connsiteX0" fmla="*/ 1937 w 4141021"/>
              <a:gd name="connsiteY0" fmla="*/ 1892400 h 2973447"/>
              <a:gd name="connsiteX1" fmla="*/ 471520 w 4141021"/>
              <a:gd name="connsiteY1" fmla="*/ 1144211 h 2973447"/>
              <a:gd name="connsiteX2" fmla="*/ 1541812 w 4141021"/>
              <a:gd name="connsiteY2" fmla="*/ 295531 h 2973447"/>
              <a:gd name="connsiteX3" fmla="*/ 2430811 w 4141021"/>
              <a:gd name="connsiteY3" fmla="*/ 892 h 2973447"/>
              <a:gd name="connsiteX4" fmla="*/ 3619532 w 4141021"/>
              <a:gd name="connsiteY4" fmla="*/ 432693 h 2973447"/>
              <a:gd name="connsiteX5" fmla="*/ 4085623 w 4141021"/>
              <a:gd name="connsiteY5" fmla="*/ 1460600 h 2973447"/>
              <a:gd name="connsiteX6" fmla="*/ 4071651 w 4141021"/>
              <a:gd name="connsiteY6" fmla="*/ 2302132 h 2973447"/>
              <a:gd name="connsiteX7" fmla="*/ 3270600 w 4141021"/>
              <a:gd name="connsiteY7" fmla="*/ 2869189 h 2973447"/>
              <a:gd name="connsiteX8" fmla="*/ 1257330 w 4141021"/>
              <a:gd name="connsiteY8" fmla="*/ 2876172 h 2973447"/>
              <a:gd name="connsiteX9" fmla="*/ 337852 w 4141021"/>
              <a:gd name="connsiteY9" fmla="*/ 2505333 h 2973447"/>
              <a:gd name="connsiteX10" fmla="*/ 1937 w 4141021"/>
              <a:gd name="connsiteY10" fmla="*/ 1892400 h 2973447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6060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11033"/>
              <a:gd name="connsiteY0" fmla="*/ 1892400 h 2985075"/>
              <a:gd name="connsiteX1" fmla="*/ 471520 w 4111033"/>
              <a:gd name="connsiteY1" fmla="*/ 1144211 h 2985075"/>
              <a:gd name="connsiteX2" fmla="*/ 1541812 w 4111033"/>
              <a:gd name="connsiteY2" fmla="*/ 295531 h 2985075"/>
              <a:gd name="connsiteX3" fmla="*/ 2430811 w 4111033"/>
              <a:gd name="connsiteY3" fmla="*/ 892 h 2985075"/>
              <a:gd name="connsiteX4" fmla="*/ 3619532 w 4111033"/>
              <a:gd name="connsiteY4" fmla="*/ 432693 h 2985075"/>
              <a:gd name="connsiteX5" fmla="*/ 3948463 w 4111033"/>
              <a:gd name="connsiteY5" fmla="*/ 1465680 h 2985075"/>
              <a:gd name="connsiteX6" fmla="*/ 4071651 w 4111033"/>
              <a:gd name="connsiteY6" fmla="*/ 2302132 h 2985075"/>
              <a:gd name="connsiteX7" fmla="*/ 3270600 w 4111033"/>
              <a:gd name="connsiteY7" fmla="*/ 2869189 h 2985075"/>
              <a:gd name="connsiteX8" fmla="*/ 1257330 w 4111033"/>
              <a:gd name="connsiteY8" fmla="*/ 2876172 h 2985075"/>
              <a:gd name="connsiteX9" fmla="*/ 337852 w 4111033"/>
              <a:gd name="connsiteY9" fmla="*/ 2505333 h 2985075"/>
              <a:gd name="connsiteX10" fmla="*/ 1937 w 4111033"/>
              <a:gd name="connsiteY10" fmla="*/ 1892400 h 2985075"/>
              <a:gd name="connsiteX0" fmla="*/ 1937 w 4141021"/>
              <a:gd name="connsiteY0" fmla="*/ 1892400 h 2985075"/>
              <a:gd name="connsiteX1" fmla="*/ 471520 w 4141021"/>
              <a:gd name="connsiteY1" fmla="*/ 1144211 h 2985075"/>
              <a:gd name="connsiteX2" fmla="*/ 1541812 w 4141021"/>
              <a:gd name="connsiteY2" fmla="*/ 295531 h 2985075"/>
              <a:gd name="connsiteX3" fmla="*/ 2430811 w 4141021"/>
              <a:gd name="connsiteY3" fmla="*/ 892 h 2985075"/>
              <a:gd name="connsiteX4" fmla="*/ 3619532 w 4141021"/>
              <a:gd name="connsiteY4" fmla="*/ 432693 h 2985075"/>
              <a:gd name="connsiteX5" fmla="*/ 4085623 w 4141021"/>
              <a:gd name="connsiteY5" fmla="*/ 1480920 h 2985075"/>
              <a:gd name="connsiteX6" fmla="*/ 4071651 w 4141021"/>
              <a:gd name="connsiteY6" fmla="*/ 2302132 h 2985075"/>
              <a:gd name="connsiteX7" fmla="*/ 3270600 w 4141021"/>
              <a:gd name="connsiteY7" fmla="*/ 2869189 h 2985075"/>
              <a:gd name="connsiteX8" fmla="*/ 1257330 w 4141021"/>
              <a:gd name="connsiteY8" fmla="*/ 2876172 h 2985075"/>
              <a:gd name="connsiteX9" fmla="*/ 337852 w 4141021"/>
              <a:gd name="connsiteY9" fmla="*/ 2505333 h 2985075"/>
              <a:gd name="connsiteX10" fmla="*/ 1937 w 4141021"/>
              <a:gd name="connsiteY10" fmla="*/ 1892400 h 2985075"/>
              <a:gd name="connsiteX0" fmla="*/ 1937 w 4149064"/>
              <a:gd name="connsiteY0" fmla="*/ 1892400 h 2985075"/>
              <a:gd name="connsiteX1" fmla="*/ 471520 w 4149064"/>
              <a:gd name="connsiteY1" fmla="*/ 1144211 h 2985075"/>
              <a:gd name="connsiteX2" fmla="*/ 1541812 w 4149064"/>
              <a:gd name="connsiteY2" fmla="*/ 295531 h 2985075"/>
              <a:gd name="connsiteX3" fmla="*/ 2430811 w 4149064"/>
              <a:gd name="connsiteY3" fmla="*/ 892 h 2985075"/>
              <a:gd name="connsiteX4" fmla="*/ 3619532 w 4149064"/>
              <a:gd name="connsiteY4" fmla="*/ 432693 h 2985075"/>
              <a:gd name="connsiteX5" fmla="*/ 4085623 w 4149064"/>
              <a:gd name="connsiteY5" fmla="*/ 1480920 h 2985075"/>
              <a:gd name="connsiteX6" fmla="*/ 4071651 w 4149064"/>
              <a:gd name="connsiteY6" fmla="*/ 2302132 h 2985075"/>
              <a:gd name="connsiteX7" fmla="*/ 3270600 w 4149064"/>
              <a:gd name="connsiteY7" fmla="*/ 2869189 h 2985075"/>
              <a:gd name="connsiteX8" fmla="*/ 1257330 w 4149064"/>
              <a:gd name="connsiteY8" fmla="*/ 2876172 h 2985075"/>
              <a:gd name="connsiteX9" fmla="*/ 337852 w 4149064"/>
              <a:gd name="connsiteY9" fmla="*/ 2505333 h 2985075"/>
              <a:gd name="connsiteX10" fmla="*/ 1937 w 4149064"/>
              <a:gd name="connsiteY10" fmla="*/ 1892400 h 2985075"/>
              <a:gd name="connsiteX0" fmla="*/ 1937 w 4155093"/>
              <a:gd name="connsiteY0" fmla="*/ 1892400 h 2972661"/>
              <a:gd name="connsiteX1" fmla="*/ 471520 w 4155093"/>
              <a:gd name="connsiteY1" fmla="*/ 1144211 h 2972661"/>
              <a:gd name="connsiteX2" fmla="*/ 1541812 w 4155093"/>
              <a:gd name="connsiteY2" fmla="*/ 295531 h 2972661"/>
              <a:gd name="connsiteX3" fmla="*/ 2430811 w 4155093"/>
              <a:gd name="connsiteY3" fmla="*/ 892 h 2972661"/>
              <a:gd name="connsiteX4" fmla="*/ 3619532 w 4155093"/>
              <a:gd name="connsiteY4" fmla="*/ 432693 h 2972661"/>
              <a:gd name="connsiteX5" fmla="*/ 4085623 w 4155093"/>
              <a:gd name="connsiteY5" fmla="*/ 1480920 h 2972661"/>
              <a:gd name="connsiteX6" fmla="*/ 4081811 w 4155093"/>
              <a:gd name="connsiteY6" fmla="*/ 2317372 h 2972661"/>
              <a:gd name="connsiteX7" fmla="*/ 3270600 w 4155093"/>
              <a:gd name="connsiteY7" fmla="*/ 2869189 h 2972661"/>
              <a:gd name="connsiteX8" fmla="*/ 1257330 w 4155093"/>
              <a:gd name="connsiteY8" fmla="*/ 2876172 h 2972661"/>
              <a:gd name="connsiteX9" fmla="*/ 337852 w 4155093"/>
              <a:gd name="connsiteY9" fmla="*/ 2505333 h 2972661"/>
              <a:gd name="connsiteX10" fmla="*/ 1937 w 4155093"/>
              <a:gd name="connsiteY10" fmla="*/ 1892400 h 29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5093" h="2972661">
                <a:moveTo>
                  <a:pt x="1937" y="1892400"/>
                </a:moveTo>
                <a:cubicBezTo>
                  <a:pt x="24215" y="1665546"/>
                  <a:pt x="214874" y="1410356"/>
                  <a:pt x="471520" y="1144211"/>
                </a:cubicBezTo>
                <a:cubicBezTo>
                  <a:pt x="728166" y="878066"/>
                  <a:pt x="1212724" y="495397"/>
                  <a:pt x="1541812" y="295531"/>
                </a:cubicBezTo>
                <a:cubicBezTo>
                  <a:pt x="1870900" y="95665"/>
                  <a:pt x="2087064" y="-10962"/>
                  <a:pt x="2430811" y="892"/>
                </a:cubicBezTo>
                <a:cubicBezTo>
                  <a:pt x="3069198" y="215946"/>
                  <a:pt x="3347964" y="223275"/>
                  <a:pt x="3619532" y="432693"/>
                </a:cubicBezTo>
                <a:cubicBezTo>
                  <a:pt x="3891100" y="642111"/>
                  <a:pt x="4051757" y="1171040"/>
                  <a:pt x="4085623" y="1480920"/>
                </a:cubicBezTo>
                <a:cubicBezTo>
                  <a:pt x="4144890" y="1785720"/>
                  <a:pt x="4208335" y="2036887"/>
                  <a:pt x="4081811" y="2317372"/>
                </a:cubicBezTo>
                <a:cubicBezTo>
                  <a:pt x="3985767" y="2506417"/>
                  <a:pt x="3741347" y="2776056"/>
                  <a:pt x="3270600" y="2869189"/>
                </a:cubicBezTo>
                <a:cubicBezTo>
                  <a:pt x="2799853" y="2962322"/>
                  <a:pt x="1993348" y="3042648"/>
                  <a:pt x="1257330" y="2876172"/>
                </a:cubicBezTo>
                <a:cubicBezTo>
                  <a:pt x="760072" y="2785896"/>
                  <a:pt x="558091" y="2627808"/>
                  <a:pt x="337852" y="2505333"/>
                </a:cubicBezTo>
                <a:cubicBezTo>
                  <a:pt x="153173" y="2347298"/>
                  <a:pt x="-20341" y="2119254"/>
                  <a:pt x="1937" y="189240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54270A76-8C83-3945-B5D9-B9B32609C4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7333" y="438425"/>
            <a:ext cx="4384042" cy="4264380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7B74D83-EFE8-5DD6-07D0-86AEA85DD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D61A796-0C47-BBC9-75DC-6AE431C5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4746978"/>
            <a:ext cx="5458892" cy="117968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58">
            <a:extLst>
              <a:ext uri="{FF2B5EF4-FFF2-40B4-BE49-F238E27FC236}">
                <a16:creationId xmlns:a16="http://schemas.microsoft.com/office/drawing/2014/main" id="{EA97284F-A401-23DA-C25F-E1CC97EF7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4" y="5926667"/>
            <a:ext cx="5402447" cy="7397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81106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r / kapittelforsider 1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02CA782A-7F54-DA46-A889-985A0D165D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7374" y="-26782"/>
            <a:ext cx="12262703" cy="690340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262703" h="6903402">
                <a:moveTo>
                  <a:pt x="9887184" y="6884782"/>
                </a:moveTo>
                <a:cubicBezTo>
                  <a:pt x="9616134" y="6403496"/>
                  <a:pt x="9863993" y="5761660"/>
                  <a:pt x="10258245" y="5499930"/>
                </a:cubicBezTo>
                <a:cubicBezTo>
                  <a:pt x="11044540" y="4923460"/>
                  <a:pt x="12049498" y="5334278"/>
                  <a:pt x="12252698" y="5347530"/>
                </a:cubicBezTo>
                <a:lnTo>
                  <a:pt x="12262703" y="5333"/>
                </a:lnTo>
                <a:lnTo>
                  <a:pt x="3864" y="0"/>
                </a:lnTo>
                <a:cubicBezTo>
                  <a:pt x="9044" y="933886"/>
                  <a:pt x="14223" y="1867773"/>
                  <a:pt x="19403" y="2801659"/>
                </a:cubicBezTo>
                <a:cubicBezTo>
                  <a:pt x="84635" y="2751827"/>
                  <a:pt x="161745" y="2699525"/>
                  <a:pt x="410090" y="2521855"/>
                </a:cubicBezTo>
                <a:cubicBezTo>
                  <a:pt x="732258" y="2334070"/>
                  <a:pt x="1036514" y="2349592"/>
                  <a:pt x="1287366" y="2301071"/>
                </a:cubicBezTo>
                <a:cubicBezTo>
                  <a:pt x="1608557" y="2217381"/>
                  <a:pt x="1711134" y="2188617"/>
                  <a:pt x="1878079" y="2069216"/>
                </a:cubicBezTo>
                <a:cubicBezTo>
                  <a:pt x="2009855" y="1920507"/>
                  <a:pt x="2023412" y="1929754"/>
                  <a:pt x="2046759" y="1765718"/>
                </a:cubicBezTo>
                <a:cubicBezTo>
                  <a:pt x="2070106" y="1601682"/>
                  <a:pt x="2026276" y="1526956"/>
                  <a:pt x="2009699" y="1398262"/>
                </a:cubicBezTo>
                <a:cubicBezTo>
                  <a:pt x="1993122" y="1269568"/>
                  <a:pt x="1811409" y="550009"/>
                  <a:pt x="2063228" y="440615"/>
                </a:cubicBezTo>
                <a:cubicBezTo>
                  <a:pt x="2315047" y="331221"/>
                  <a:pt x="3646371" y="463674"/>
                  <a:pt x="4048150" y="566057"/>
                </a:cubicBezTo>
                <a:cubicBezTo>
                  <a:pt x="4326107" y="891113"/>
                  <a:pt x="4526811" y="807422"/>
                  <a:pt x="4785401" y="1118995"/>
                </a:cubicBezTo>
                <a:cubicBezTo>
                  <a:pt x="4914777" y="1277869"/>
                  <a:pt x="4898439" y="1310732"/>
                  <a:pt x="4948281" y="1579971"/>
                </a:cubicBezTo>
                <a:cubicBezTo>
                  <a:pt x="4971291" y="1689274"/>
                  <a:pt x="5011543" y="1784614"/>
                  <a:pt x="5148816" y="1897277"/>
                </a:cubicBezTo>
                <a:cubicBezTo>
                  <a:pt x="5286089" y="2009940"/>
                  <a:pt x="5462128" y="1900566"/>
                  <a:pt x="5848120" y="1945287"/>
                </a:cubicBezTo>
                <a:cubicBezTo>
                  <a:pt x="5923451" y="1948977"/>
                  <a:pt x="6138314" y="2011672"/>
                  <a:pt x="6186961" y="2189052"/>
                </a:cubicBezTo>
                <a:cubicBezTo>
                  <a:pt x="6255949" y="2406546"/>
                  <a:pt x="6280933" y="2607866"/>
                  <a:pt x="6285490" y="2974755"/>
                </a:cubicBezTo>
                <a:cubicBezTo>
                  <a:pt x="6284187" y="3136490"/>
                  <a:pt x="6275990" y="3571679"/>
                  <a:pt x="6155048" y="3843959"/>
                </a:cubicBezTo>
                <a:cubicBezTo>
                  <a:pt x="6034106" y="4116239"/>
                  <a:pt x="5971251" y="4201034"/>
                  <a:pt x="5800159" y="4316007"/>
                </a:cubicBezTo>
                <a:cubicBezTo>
                  <a:pt x="5621646" y="4443229"/>
                  <a:pt x="5462078" y="4486780"/>
                  <a:pt x="5305868" y="4558443"/>
                </a:cubicBezTo>
                <a:cubicBezTo>
                  <a:pt x="5148444" y="4632680"/>
                  <a:pt x="4997843" y="4683034"/>
                  <a:pt x="4833595" y="4781154"/>
                </a:cubicBezTo>
                <a:cubicBezTo>
                  <a:pt x="4708383" y="4852428"/>
                  <a:pt x="4614799" y="4934694"/>
                  <a:pt x="4540997" y="5081211"/>
                </a:cubicBezTo>
                <a:cubicBezTo>
                  <a:pt x="4467195" y="5227728"/>
                  <a:pt x="4486810" y="5546379"/>
                  <a:pt x="4349754" y="5701284"/>
                </a:cubicBezTo>
                <a:cubicBezTo>
                  <a:pt x="4193239" y="5895453"/>
                  <a:pt x="3912071" y="6009382"/>
                  <a:pt x="3777277" y="6034087"/>
                </a:cubicBezTo>
                <a:cubicBezTo>
                  <a:pt x="3642483" y="6058792"/>
                  <a:pt x="3485966" y="6051064"/>
                  <a:pt x="3335835" y="6001914"/>
                </a:cubicBezTo>
                <a:cubicBezTo>
                  <a:pt x="3185704" y="5952764"/>
                  <a:pt x="3088832" y="5783322"/>
                  <a:pt x="2876493" y="5739188"/>
                </a:cubicBezTo>
                <a:cubicBezTo>
                  <a:pt x="2617262" y="5741946"/>
                  <a:pt x="2415091" y="5919586"/>
                  <a:pt x="2232132" y="6036076"/>
                </a:cubicBezTo>
                <a:cubicBezTo>
                  <a:pt x="2066852" y="6134207"/>
                  <a:pt x="1978446" y="6184513"/>
                  <a:pt x="1813662" y="6250966"/>
                </a:cubicBezTo>
                <a:cubicBezTo>
                  <a:pt x="1648878" y="6317419"/>
                  <a:pt x="1345331" y="6417066"/>
                  <a:pt x="1103054" y="6460159"/>
                </a:cubicBezTo>
                <a:cubicBezTo>
                  <a:pt x="860777" y="6503252"/>
                  <a:pt x="520816" y="6500572"/>
                  <a:pt x="342417" y="6497804"/>
                </a:cubicBezTo>
                <a:cubicBezTo>
                  <a:pt x="164018" y="6495036"/>
                  <a:pt x="133622" y="6502381"/>
                  <a:pt x="0" y="6443548"/>
                </a:cubicBezTo>
                <a:lnTo>
                  <a:pt x="10602" y="6903402"/>
                </a:lnTo>
                <a:lnTo>
                  <a:pt x="9887184" y="6884782"/>
                </a:lnTo>
                <a:close/>
              </a:path>
            </a:pathLst>
          </a:custGeom>
          <a:pattFill prst="pct5">
            <a:fgClr>
              <a:srgbClr val="746097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798786-66DB-352B-3322-9E9E9DA93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3166198"/>
            <a:ext cx="4285847" cy="1174307"/>
          </a:xfrm>
        </p:spPr>
        <p:txBody>
          <a:bodyPr anchor="t"/>
          <a:lstStyle>
            <a:lvl1pPr>
              <a:defRPr sz="2400" b="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33E4490-1D7D-D60C-5F3B-F980F76E3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524" y="5841808"/>
            <a:ext cx="1233144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36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iform 55">
            <a:extLst>
              <a:ext uri="{FF2B5EF4-FFF2-40B4-BE49-F238E27FC236}">
                <a16:creationId xmlns:a16="http://schemas.microsoft.com/office/drawing/2014/main" id="{D49028FC-5A4E-FA98-236F-9DA78E94BCC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3" y="1656784"/>
            <a:ext cx="10624272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8B92B49C-26B8-455E-C854-97F11F1F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109567D-5FD0-A143-A548-FE033B08DC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6460291-0B7E-7922-F6C8-AF63CB0E74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394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023A12F7-FFE6-6FEC-7948-A6FBD60D4682}"/>
              </a:ext>
            </a:extLst>
          </p:cNvPr>
          <p:cNvSpPr/>
          <p:nvPr userDrawn="1"/>
        </p:nvSpPr>
        <p:spPr>
          <a:xfrm rot="5400000">
            <a:off x="-72659" y="72659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00D8463B-8547-7C40-A294-AC494CB932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56783"/>
            <a:ext cx="5209530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9" name="Plassholder for tekst 11">
            <a:extLst>
              <a:ext uri="{FF2B5EF4-FFF2-40B4-BE49-F238E27FC236}">
                <a16:creationId xmlns:a16="http://schemas.microsoft.com/office/drawing/2014/main" id="{A8FF20C7-48B9-D20B-5C24-052261E7BB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4768" y="1656783"/>
            <a:ext cx="5233368" cy="4479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C27CF9B-36A5-A580-C162-782C4582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C929CB7-1E80-1D3F-5B4C-7A82B3767D2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57556E-6B1D-0F86-A906-F344D6A01E6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5009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1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137898B6-4E5C-C45B-027D-B020AAA86869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40860" y="-1757653"/>
            <a:ext cx="7141376" cy="8153695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3438" h="5233159">
                <a:moveTo>
                  <a:pt x="269701" y="3327107"/>
                </a:moveTo>
                <a:cubicBezTo>
                  <a:pt x="289869" y="3004348"/>
                  <a:pt x="98684" y="2663256"/>
                  <a:pt x="121008" y="2391511"/>
                </a:cubicBezTo>
                <a:cubicBezTo>
                  <a:pt x="187290" y="2064078"/>
                  <a:pt x="642659" y="1912764"/>
                  <a:pt x="766346" y="1530660"/>
                </a:cubicBezTo>
                <a:cubicBezTo>
                  <a:pt x="870028" y="1252237"/>
                  <a:pt x="633281" y="818447"/>
                  <a:pt x="653159" y="571073"/>
                </a:cubicBezTo>
                <a:cubicBezTo>
                  <a:pt x="673037" y="323699"/>
                  <a:pt x="812402" y="-25276"/>
                  <a:pt x="1005536" y="1448"/>
                </a:cubicBezTo>
                <a:cubicBezTo>
                  <a:pt x="1198671" y="28172"/>
                  <a:pt x="1584977" y="570594"/>
                  <a:pt x="1841946" y="791373"/>
                </a:cubicBezTo>
                <a:cubicBezTo>
                  <a:pt x="2098915" y="1012152"/>
                  <a:pt x="2127586" y="1098425"/>
                  <a:pt x="2547350" y="1326122"/>
                </a:cubicBezTo>
                <a:cubicBezTo>
                  <a:pt x="2767224" y="1429513"/>
                  <a:pt x="3164352" y="1397667"/>
                  <a:pt x="3445023" y="1693707"/>
                </a:cubicBezTo>
                <a:cubicBezTo>
                  <a:pt x="3631495" y="1900148"/>
                  <a:pt x="3663828" y="2062777"/>
                  <a:pt x="3741132" y="2197507"/>
                </a:cubicBezTo>
                <a:cubicBezTo>
                  <a:pt x="3818436" y="2332237"/>
                  <a:pt x="3889825" y="2570752"/>
                  <a:pt x="4013780" y="2741933"/>
                </a:cubicBezTo>
                <a:cubicBezTo>
                  <a:pt x="4137735" y="2913114"/>
                  <a:pt x="4309026" y="3020523"/>
                  <a:pt x="4475338" y="3164269"/>
                </a:cubicBezTo>
                <a:cubicBezTo>
                  <a:pt x="4622600" y="3304840"/>
                  <a:pt x="4581437" y="3400682"/>
                  <a:pt x="4567150" y="3455186"/>
                </a:cubicBezTo>
                <a:cubicBezTo>
                  <a:pt x="4552863" y="3509690"/>
                  <a:pt x="4493052" y="3541420"/>
                  <a:pt x="4399138" y="3551619"/>
                </a:cubicBezTo>
                <a:cubicBezTo>
                  <a:pt x="4273474" y="3549118"/>
                  <a:pt x="4038176" y="3536212"/>
                  <a:pt x="3838568" y="3494156"/>
                </a:cubicBezTo>
                <a:cubicBezTo>
                  <a:pt x="3638960" y="3452100"/>
                  <a:pt x="3316231" y="3293000"/>
                  <a:pt x="3201487" y="3299282"/>
                </a:cubicBezTo>
                <a:cubicBezTo>
                  <a:pt x="2974316" y="3230613"/>
                  <a:pt x="2848022" y="3756462"/>
                  <a:pt x="2685413" y="4041513"/>
                </a:cubicBezTo>
                <a:cubicBezTo>
                  <a:pt x="2387892" y="4453981"/>
                  <a:pt x="2042340" y="4760430"/>
                  <a:pt x="1723654" y="4957131"/>
                </a:cubicBezTo>
                <a:cubicBezTo>
                  <a:pt x="1404968" y="5153832"/>
                  <a:pt x="1215853" y="5271598"/>
                  <a:pt x="773298" y="5221718"/>
                </a:cubicBezTo>
                <a:cubicBezTo>
                  <a:pt x="165852" y="5014442"/>
                  <a:pt x="11752" y="4587674"/>
                  <a:pt x="0" y="4328065"/>
                </a:cubicBezTo>
                <a:cubicBezTo>
                  <a:pt x="-39" y="3755595"/>
                  <a:pt x="249533" y="3649866"/>
                  <a:pt x="269701" y="332710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3864" y="1656784"/>
            <a:ext cx="5567829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A44A58AE-5F84-4E12-582B-B11D309B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567829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AF608C5-B6F3-5043-732B-C938D9C41A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25E697F-7952-1CD9-47B7-C96774D8B1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917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form 2">
            <a:extLst>
              <a:ext uri="{FF2B5EF4-FFF2-40B4-BE49-F238E27FC236}">
                <a16:creationId xmlns:a16="http://schemas.microsoft.com/office/drawing/2014/main" id="{E590A1F9-01F8-DD54-B57F-D0D691DE5DD3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095" y="-4382"/>
            <a:ext cx="6011597" cy="6592707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2547350 w 4583438"/>
              <a:gd name="connsiteY7" fmla="*/ 1326122 h 5233159"/>
              <a:gd name="connsiteX8" fmla="*/ 3445023 w 4583438"/>
              <a:gd name="connsiteY8" fmla="*/ 1693707 h 5233159"/>
              <a:gd name="connsiteX9" fmla="*/ 3741132 w 4583438"/>
              <a:gd name="connsiteY9" fmla="*/ 2197507 h 5233159"/>
              <a:gd name="connsiteX10" fmla="*/ 4013780 w 4583438"/>
              <a:gd name="connsiteY10" fmla="*/ 2741933 h 5233159"/>
              <a:gd name="connsiteX11" fmla="*/ 4475338 w 4583438"/>
              <a:gd name="connsiteY11" fmla="*/ 3164269 h 5233159"/>
              <a:gd name="connsiteX12" fmla="*/ 4567150 w 4583438"/>
              <a:gd name="connsiteY12" fmla="*/ 3455186 h 5233159"/>
              <a:gd name="connsiteX13" fmla="*/ 4399138 w 4583438"/>
              <a:gd name="connsiteY13" fmla="*/ 3551619 h 5233159"/>
              <a:gd name="connsiteX14" fmla="*/ 3838568 w 4583438"/>
              <a:gd name="connsiteY14" fmla="*/ 3494156 h 5233159"/>
              <a:gd name="connsiteX15" fmla="*/ 3201487 w 4583438"/>
              <a:gd name="connsiteY15" fmla="*/ 3299282 h 5233159"/>
              <a:gd name="connsiteX16" fmla="*/ 2685413 w 4583438"/>
              <a:gd name="connsiteY16" fmla="*/ 4041513 h 5233159"/>
              <a:gd name="connsiteX17" fmla="*/ 1723654 w 4583438"/>
              <a:gd name="connsiteY17" fmla="*/ 4957131 h 5233159"/>
              <a:gd name="connsiteX18" fmla="*/ 773298 w 4583438"/>
              <a:gd name="connsiteY18" fmla="*/ 5221718 h 5233159"/>
              <a:gd name="connsiteX19" fmla="*/ 0 w 4583438"/>
              <a:gd name="connsiteY19" fmla="*/ 4328065 h 5233159"/>
              <a:gd name="connsiteX20" fmla="*/ 269701 w 4583438"/>
              <a:gd name="connsiteY20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66080 h 5272132"/>
              <a:gd name="connsiteX1" fmla="*/ 121008 w 4583438"/>
              <a:gd name="connsiteY1" fmla="*/ 2430484 h 5272132"/>
              <a:gd name="connsiteX2" fmla="*/ 396165 w 4583438"/>
              <a:gd name="connsiteY2" fmla="*/ 2041291 h 5272132"/>
              <a:gd name="connsiteX3" fmla="*/ 766346 w 4583438"/>
              <a:gd name="connsiteY3" fmla="*/ 1569633 h 5272132"/>
              <a:gd name="connsiteX4" fmla="*/ 653159 w 4583438"/>
              <a:gd name="connsiteY4" fmla="*/ 610046 h 5272132"/>
              <a:gd name="connsiteX5" fmla="*/ 1005536 w 4583438"/>
              <a:gd name="connsiteY5" fmla="*/ 40421 h 5272132"/>
              <a:gd name="connsiteX6" fmla="*/ 3445023 w 4583438"/>
              <a:gd name="connsiteY6" fmla="*/ 1732680 h 5272132"/>
              <a:gd name="connsiteX7" fmla="*/ 3741132 w 4583438"/>
              <a:gd name="connsiteY7" fmla="*/ 2236480 h 5272132"/>
              <a:gd name="connsiteX8" fmla="*/ 4013780 w 4583438"/>
              <a:gd name="connsiteY8" fmla="*/ 2780906 h 5272132"/>
              <a:gd name="connsiteX9" fmla="*/ 4475338 w 4583438"/>
              <a:gd name="connsiteY9" fmla="*/ 3203242 h 5272132"/>
              <a:gd name="connsiteX10" fmla="*/ 4567150 w 4583438"/>
              <a:gd name="connsiteY10" fmla="*/ 3494159 h 5272132"/>
              <a:gd name="connsiteX11" fmla="*/ 4399138 w 4583438"/>
              <a:gd name="connsiteY11" fmla="*/ 3590592 h 5272132"/>
              <a:gd name="connsiteX12" fmla="*/ 3838568 w 4583438"/>
              <a:gd name="connsiteY12" fmla="*/ 3533129 h 5272132"/>
              <a:gd name="connsiteX13" fmla="*/ 3201487 w 4583438"/>
              <a:gd name="connsiteY13" fmla="*/ 3338255 h 5272132"/>
              <a:gd name="connsiteX14" fmla="*/ 2685413 w 4583438"/>
              <a:gd name="connsiteY14" fmla="*/ 4080486 h 5272132"/>
              <a:gd name="connsiteX15" fmla="*/ 1723654 w 4583438"/>
              <a:gd name="connsiteY15" fmla="*/ 4996104 h 5272132"/>
              <a:gd name="connsiteX16" fmla="*/ 773298 w 4583438"/>
              <a:gd name="connsiteY16" fmla="*/ 5260691 h 5272132"/>
              <a:gd name="connsiteX17" fmla="*/ 0 w 4583438"/>
              <a:gd name="connsiteY17" fmla="*/ 4367038 h 5272132"/>
              <a:gd name="connsiteX18" fmla="*/ 269701 w 4583438"/>
              <a:gd name="connsiteY18" fmla="*/ 3366080 h 5272132"/>
              <a:gd name="connsiteX0" fmla="*/ 269701 w 4583438"/>
              <a:gd name="connsiteY0" fmla="*/ 2756795 h 4662847"/>
              <a:gd name="connsiteX1" fmla="*/ 121008 w 4583438"/>
              <a:gd name="connsiteY1" fmla="*/ 1821199 h 4662847"/>
              <a:gd name="connsiteX2" fmla="*/ 396165 w 4583438"/>
              <a:gd name="connsiteY2" fmla="*/ 1432006 h 4662847"/>
              <a:gd name="connsiteX3" fmla="*/ 766346 w 4583438"/>
              <a:gd name="connsiteY3" fmla="*/ 960348 h 4662847"/>
              <a:gd name="connsiteX4" fmla="*/ 653159 w 4583438"/>
              <a:gd name="connsiteY4" fmla="*/ 761 h 4662847"/>
              <a:gd name="connsiteX5" fmla="*/ 3445023 w 4583438"/>
              <a:gd name="connsiteY5" fmla="*/ 1123395 h 4662847"/>
              <a:gd name="connsiteX6" fmla="*/ 3741132 w 4583438"/>
              <a:gd name="connsiteY6" fmla="*/ 1627195 h 4662847"/>
              <a:gd name="connsiteX7" fmla="*/ 4013780 w 4583438"/>
              <a:gd name="connsiteY7" fmla="*/ 2171621 h 4662847"/>
              <a:gd name="connsiteX8" fmla="*/ 4475338 w 4583438"/>
              <a:gd name="connsiteY8" fmla="*/ 2593957 h 4662847"/>
              <a:gd name="connsiteX9" fmla="*/ 4567150 w 4583438"/>
              <a:gd name="connsiteY9" fmla="*/ 2884874 h 4662847"/>
              <a:gd name="connsiteX10" fmla="*/ 4399138 w 4583438"/>
              <a:gd name="connsiteY10" fmla="*/ 2981307 h 4662847"/>
              <a:gd name="connsiteX11" fmla="*/ 3838568 w 4583438"/>
              <a:gd name="connsiteY11" fmla="*/ 2923844 h 4662847"/>
              <a:gd name="connsiteX12" fmla="*/ 3201487 w 4583438"/>
              <a:gd name="connsiteY12" fmla="*/ 2728970 h 4662847"/>
              <a:gd name="connsiteX13" fmla="*/ 2685413 w 4583438"/>
              <a:gd name="connsiteY13" fmla="*/ 3471201 h 4662847"/>
              <a:gd name="connsiteX14" fmla="*/ 1723654 w 4583438"/>
              <a:gd name="connsiteY14" fmla="*/ 4386819 h 4662847"/>
              <a:gd name="connsiteX15" fmla="*/ 773298 w 4583438"/>
              <a:gd name="connsiteY15" fmla="*/ 4651406 h 4662847"/>
              <a:gd name="connsiteX16" fmla="*/ 0 w 4583438"/>
              <a:gd name="connsiteY16" fmla="*/ 3757753 h 4662847"/>
              <a:gd name="connsiteX17" fmla="*/ 269701 w 4583438"/>
              <a:gd name="connsiteY17" fmla="*/ 2756795 h 4662847"/>
              <a:gd name="connsiteX0" fmla="*/ 269701 w 4583438"/>
              <a:gd name="connsiteY0" fmla="*/ 2783760 h 4689812"/>
              <a:gd name="connsiteX1" fmla="*/ 121008 w 4583438"/>
              <a:gd name="connsiteY1" fmla="*/ 1848164 h 4689812"/>
              <a:gd name="connsiteX2" fmla="*/ 396165 w 4583438"/>
              <a:gd name="connsiteY2" fmla="*/ 1458971 h 4689812"/>
              <a:gd name="connsiteX3" fmla="*/ 766346 w 4583438"/>
              <a:gd name="connsiteY3" fmla="*/ 987313 h 4689812"/>
              <a:gd name="connsiteX4" fmla="*/ 653159 w 4583438"/>
              <a:gd name="connsiteY4" fmla="*/ 733 h 4689812"/>
              <a:gd name="connsiteX5" fmla="*/ 3445023 w 4583438"/>
              <a:gd name="connsiteY5" fmla="*/ 1150360 h 4689812"/>
              <a:gd name="connsiteX6" fmla="*/ 3741132 w 4583438"/>
              <a:gd name="connsiteY6" fmla="*/ 1654160 h 4689812"/>
              <a:gd name="connsiteX7" fmla="*/ 4013780 w 4583438"/>
              <a:gd name="connsiteY7" fmla="*/ 2198586 h 4689812"/>
              <a:gd name="connsiteX8" fmla="*/ 4475338 w 4583438"/>
              <a:gd name="connsiteY8" fmla="*/ 2620922 h 4689812"/>
              <a:gd name="connsiteX9" fmla="*/ 4567150 w 4583438"/>
              <a:gd name="connsiteY9" fmla="*/ 2911839 h 4689812"/>
              <a:gd name="connsiteX10" fmla="*/ 4399138 w 4583438"/>
              <a:gd name="connsiteY10" fmla="*/ 3008272 h 4689812"/>
              <a:gd name="connsiteX11" fmla="*/ 3838568 w 4583438"/>
              <a:gd name="connsiteY11" fmla="*/ 2950809 h 4689812"/>
              <a:gd name="connsiteX12" fmla="*/ 3201487 w 4583438"/>
              <a:gd name="connsiteY12" fmla="*/ 2755935 h 4689812"/>
              <a:gd name="connsiteX13" fmla="*/ 2685413 w 4583438"/>
              <a:gd name="connsiteY13" fmla="*/ 3498166 h 4689812"/>
              <a:gd name="connsiteX14" fmla="*/ 1723654 w 4583438"/>
              <a:gd name="connsiteY14" fmla="*/ 4413784 h 4689812"/>
              <a:gd name="connsiteX15" fmla="*/ 773298 w 4583438"/>
              <a:gd name="connsiteY15" fmla="*/ 4678371 h 4689812"/>
              <a:gd name="connsiteX16" fmla="*/ 0 w 4583438"/>
              <a:gd name="connsiteY16" fmla="*/ 3784718 h 4689812"/>
              <a:gd name="connsiteX17" fmla="*/ 269701 w 4583438"/>
              <a:gd name="connsiteY17" fmla="*/ 2783760 h 4689812"/>
              <a:gd name="connsiteX0" fmla="*/ 269701 w 4583438"/>
              <a:gd name="connsiteY0" fmla="*/ 1810037 h 3716089"/>
              <a:gd name="connsiteX1" fmla="*/ 121008 w 4583438"/>
              <a:gd name="connsiteY1" fmla="*/ 874441 h 3716089"/>
              <a:gd name="connsiteX2" fmla="*/ 396165 w 4583438"/>
              <a:gd name="connsiteY2" fmla="*/ 485248 h 3716089"/>
              <a:gd name="connsiteX3" fmla="*/ 766346 w 4583438"/>
              <a:gd name="connsiteY3" fmla="*/ 13590 h 3716089"/>
              <a:gd name="connsiteX4" fmla="*/ 3445023 w 4583438"/>
              <a:gd name="connsiteY4" fmla="*/ 176637 h 3716089"/>
              <a:gd name="connsiteX5" fmla="*/ 3741132 w 4583438"/>
              <a:gd name="connsiteY5" fmla="*/ 680437 h 3716089"/>
              <a:gd name="connsiteX6" fmla="*/ 4013780 w 4583438"/>
              <a:gd name="connsiteY6" fmla="*/ 1224863 h 3716089"/>
              <a:gd name="connsiteX7" fmla="*/ 4475338 w 4583438"/>
              <a:gd name="connsiteY7" fmla="*/ 1647199 h 3716089"/>
              <a:gd name="connsiteX8" fmla="*/ 4567150 w 4583438"/>
              <a:gd name="connsiteY8" fmla="*/ 1938116 h 3716089"/>
              <a:gd name="connsiteX9" fmla="*/ 4399138 w 4583438"/>
              <a:gd name="connsiteY9" fmla="*/ 2034549 h 3716089"/>
              <a:gd name="connsiteX10" fmla="*/ 3838568 w 4583438"/>
              <a:gd name="connsiteY10" fmla="*/ 1977086 h 3716089"/>
              <a:gd name="connsiteX11" fmla="*/ 3201487 w 4583438"/>
              <a:gd name="connsiteY11" fmla="*/ 1782212 h 3716089"/>
              <a:gd name="connsiteX12" fmla="*/ 2685413 w 4583438"/>
              <a:gd name="connsiteY12" fmla="*/ 2524443 h 3716089"/>
              <a:gd name="connsiteX13" fmla="*/ 1723654 w 4583438"/>
              <a:gd name="connsiteY13" fmla="*/ 3440061 h 3716089"/>
              <a:gd name="connsiteX14" fmla="*/ 773298 w 4583438"/>
              <a:gd name="connsiteY14" fmla="*/ 3704648 h 3716089"/>
              <a:gd name="connsiteX15" fmla="*/ 0 w 4583438"/>
              <a:gd name="connsiteY15" fmla="*/ 2810995 h 3716089"/>
              <a:gd name="connsiteX16" fmla="*/ 269701 w 4583438"/>
              <a:gd name="connsiteY16" fmla="*/ 1810037 h 3716089"/>
              <a:gd name="connsiteX0" fmla="*/ 269701 w 4583438"/>
              <a:gd name="connsiteY0" fmla="*/ 1796447 h 3702499"/>
              <a:gd name="connsiteX1" fmla="*/ 121008 w 4583438"/>
              <a:gd name="connsiteY1" fmla="*/ 860851 h 3702499"/>
              <a:gd name="connsiteX2" fmla="*/ 396165 w 4583438"/>
              <a:gd name="connsiteY2" fmla="*/ 471658 h 3702499"/>
              <a:gd name="connsiteX3" fmla="*/ 766346 w 4583438"/>
              <a:gd name="connsiteY3" fmla="*/ 0 h 3702499"/>
              <a:gd name="connsiteX4" fmla="*/ 3741132 w 4583438"/>
              <a:gd name="connsiteY4" fmla="*/ 666847 h 3702499"/>
              <a:gd name="connsiteX5" fmla="*/ 4013780 w 4583438"/>
              <a:gd name="connsiteY5" fmla="*/ 1211273 h 3702499"/>
              <a:gd name="connsiteX6" fmla="*/ 4475338 w 4583438"/>
              <a:gd name="connsiteY6" fmla="*/ 1633609 h 3702499"/>
              <a:gd name="connsiteX7" fmla="*/ 4567150 w 4583438"/>
              <a:gd name="connsiteY7" fmla="*/ 1924526 h 3702499"/>
              <a:gd name="connsiteX8" fmla="*/ 4399138 w 4583438"/>
              <a:gd name="connsiteY8" fmla="*/ 2020959 h 3702499"/>
              <a:gd name="connsiteX9" fmla="*/ 3838568 w 4583438"/>
              <a:gd name="connsiteY9" fmla="*/ 1963496 h 3702499"/>
              <a:gd name="connsiteX10" fmla="*/ 3201487 w 4583438"/>
              <a:gd name="connsiteY10" fmla="*/ 1768622 h 3702499"/>
              <a:gd name="connsiteX11" fmla="*/ 2685413 w 4583438"/>
              <a:gd name="connsiteY11" fmla="*/ 2510853 h 3702499"/>
              <a:gd name="connsiteX12" fmla="*/ 1723654 w 4583438"/>
              <a:gd name="connsiteY12" fmla="*/ 3426471 h 3702499"/>
              <a:gd name="connsiteX13" fmla="*/ 773298 w 4583438"/>
              <a:gd name="connsiteY13" fmla="*/ 3691058 h 3702499"/>
              <a:gd name="connsiteX14" fmla="*/ 0 w 4583438"/>
              <a:gd name="connsiteY14" fmla="*/ 2797405 h 3702499"/>
              <a:gd name="connsiteX15" fmla="*/ 269701 w 4583438"/>
              <a:gd name="connsiteY15" fmla="*/ 1796447 h 3702499"/>
              <a:gd name="connsiteX0" fmla="*/ 269701 w 4507730"/>
              <a:gd name="connsiteY0" fmla="*/ 1796447 h 3702499"/>
              <a:gd name="connsiteX1" fmla="*/ 121008 w 4507730"/>
              <a:gd name="connsiteY1" fmla="*/ 860851 h 3702499"/>
              <a:gd name="connsiteX2" fmla="*/ 396165 w 4507730"/>
              <a:gd name="connsiteY2" fmla="*/ 471658 h 3702499"/>
              <a:gd name="connsiteX3" fmla="*/ 766346 w 4507730"/>
              <a:gd name="connsiteY3" fmla="*/ 0 h 3702499"/>
              <a:gd name="connsiteX4" fmla="*/ 3741132 w 4507730"/>
              <a:gd name="connsiteY4" fmla="*/ 666847 h 3702499"/>
              <a:gd name="connsiteX5" fmla="*/ 4013780 w 4507730"/>
              <a:gd name="connsiteY5" fmla="*/ 1211273 h 3702499"/>
              <a:gd name="connsiteX6" fmla="*/ 4475338 w 4507730"/>
              <a:gd name="connsiteY6" fmla="*/ 1633609 h 3702499"/>
              <a:gd name="connsiteX7" fmla="*/ 4399138 w 4507730"/>
              <a:gd name="connsiteY7" fmla="*/ 2020959 h 3702499"/>
              <a:gd name="connsiteX8" fmla="*/ 3838568 w 4507730"/>
              <a:gd name="connsiteY8" fmla="*/ 1963496 h 3702499"/>
              <a:gd name="connsiteX9" fmla="*/ 3201487 w 4507730"/>
              <a:gd name="connsiteY9" fmla="*/ 1768622 h 3702499"/>
              <a:gd name="connsiteX10" fmla="*/ 2685413 w 4507730"/>
              <a:gd name="connsiteY10" fmla="*/ 2510853 h 3702499"/>
              <a:gd name="connsiteX11" fmla="*/ 1723654 w 4507730"/>
              <a:gd name="connsiteY11" fmla="*/ 3426471 h 3702499"/>
              <a:gd name="connsiteX12" fmla="*/ 773298 w 4507730"/>
              <a:gd name="connsiteY12" fmla="*/ 3691058 h 3702499"/>
              <a:gd name="connsiteX13" fmla="*/ 0 w 4507730"/>
              <a:gd name="connsiteY13" fmla="*/ 2797405 h 3702499"/>
              <a:gd name="connsiteX14" fmla="*/ 269701 w 4507730"/>
              <a:gd name="connsiteY14" fmla="*/ 1796447 h 3702499"/>
              <a:gd name="connsiteX0" fmla="*/ 269701 w 4401098"/>
              <a:gd name="connsiteY0" fmla="*/ 1796447 h 3702499"/>
              <a:gd name="connsiteX1" fmla="*/ 121008 w 4401098"/>
              <a:gd name="connsiteY1" fmla="*/ 860851 h 3702499"/>
              <a:gd name="connsiteX2" fmla="*/ 396165 w 4401098"/>
              <a:gd name="connsiteY2" fmla="*/ 471658 h 3702499"/>
              <a:gd name="connsiteX3" fmla="*/ 766346 w 4401098"/>
              <a:gd name="connsiteY3" fmla="*/ 0 h 3702499"/>
              <a:gd name="connsiteX4" fmla="*/ 3741132 w 4401098"/>
              <a:gd name="connsiteY4" fmla="*/ 666847 h 3702499"/>
              <a:gd name="connsiteX5" fmla="*/ 4013780 w 4401098"/>
              <a:gd name="connsiteY5" fmla="*/ 1211273 h 3702499"/>
              <a:gd name="connsiteX6" fmla="*/ 4399138 w 4401098"/>
              <a:gd name="connsiteY6" fmla="*/ 2020959 h 3702499"/>
              <a:gd name="connsiteX7" fmla="*/ 3838568 w 4401098"/>
              <a:gd name="connsiteY7" fmla="*/ 1963496 h 3702499"/>
              <a:gd name="connsiteX8" fmla="*/ 3201487 w 4401098"/>
              <a:gd name="connsiteY8" fmla="*/ 1768622 h 3702499"/>
              <a:gd name="connsiteX9" fmla="*/ 2685413 w 4401098"/>
              <a:gd name="connsiteY9" fmla="*/ 2510853 h 3702499"/>
              <a:gd name="connsiteX10" fmla="*/ 1723654 w 4401098"/>
              <a:gd name="connsiteY10" fmla="*/ 3426471 h 3702499"/>
              <a:gd name="connsiteX11" fmla="*/ 773298 w 4401098"/>
              <a:gd name="connsiteY11" fmla="*/ 3691058 h 3702499"/>
              <a:gd name="connsiteX12" fmla="*/ 0 w 4401098"/>
              <a:gd name="connsiteY12" fmla="*/ 2797405 h 3702499"/>
              <a:gd name="connsiteX13" fmla="*/ 269701 w 4401098"/>
              <a:gd name="connsiteY13" fmla="*/ 1796447 h 3702499"/>
              <a:gd name="connsiteX0" fmla="*/ 269701 w 4074357"/>
              <a:gd name="connsiteY0" fmla="*/ 1796447 h 3702499"/>
              <a:gd name="connsiteX1" fmla="*/ 121008 w 4074357"/>
              <a:gd name="connsiteY1" fmla="*/ 860851 h 3702499"/>
              <a:gd name="connsiteX2" fmla="*/ 396165 w 4074357"/>
              <a:gd name="connsiteY2" fmla="*/ 471658 h 3702499"/>
              <a:gd name="connsiteX3" fmla="*/ 766346 w 4074357"/>
              <a:gd name="connsiteY3" fmla="*/ 0 h 3702499"/>
              <a:gd name="connsiteX4" fmla="*/ 3741132 w 4074357"/>
              <a:gd name="connsiteY4" fmla="*/ 666847 h 3702499"/>
              <a:gd name="connsiteX5" fmla="*/ 4013780 w 4074357"/>
              <a:gd name="connsiteY5" fmla="*/ 1211273 h 3702499"/>
              <a:gd name="connsiteX6" fmla="*/ 3838568 w 4074357"/>
              <a:gd name="connsiteY6" fmla="*/ 1963496 h 3702499"/>
              <a:gd name="connsiteX7" fmla="*/ 3201487 w 4074357"/>
              <a:gd name="connsiteY7" fmla="*/ 1768622 h 3702499"/>
              <a:gd name="connsiteX8" fmla="*/ 2685413 w 4074357"/>
              <a:gd name="connsiteY8" fmla="*/ 2510853 h 3702499"/>
              <a:gd name="connsiteX9" fmla="*/ 1723654 w 4074357"/>
              <a:gd name="connsiteY9" fmla="*/ 3426471 h 3702499"/>
              <a:gd name="connsiteX10" fmla="*/ 773298 w 4074357"/>
              <a:gd name="connsiteY10" fmla="*/ 3691058 h 3702499"/>
              <a:gd name="connsiteX11" fmla="*/ 0 w 4074357"/>
              <a:gd name="connsiteY11" fmla="*/ 2797405 h 3702499"/>
              <a:gd name="connsiteX12" fmla="*/ 269701 w 4074357"/>
              <a:gd name="connsiteY12" fmla="*/ 1796447 h 3702499"/>
              <a:gd name="connsiteX0" fmla="*/ 269701 w 4115505"/>
              <a:gd name="connsiteY0" fmla="*/ 1796447 h 3702499"/>
              <a:gd name="connsiteX1" fmla="*/ 121008 w 4115505"/>
              <a:gd name="connsiteY1" fmla="*/ 860851 h 3702499"/>
              <a:gd name="connsiteX2" fmla="*/ 396165 w 4115505"/>
              <a:gd name="connsiteY2" fmla="*/ 471658 h 3702499"/>
              <a:gd name="connsiteX3" fmla="*/ 766346 w 4115505"/>
              <a:gd name="connsiteY3" fmla="*/ 0 h 3702499"/>
              <a:gd name="connsiteX4" fmla="*/ 3741132 w 4115505"/>
              <a:gd name="connsiteY4" fmla="*/ 666847 h 3702499"/>
              <a:gd name="connsiteX5" fmla="*/ 4013780 w 4115505"/>
              <a:gd name="connsiteY5" fmla="*/ 1211273 h 3702499"/>
              <a:gd name="connsiteX6" fmla="*/ 3201487 w 4115505"/>
              <a:gd name="connsiteY6" fmla="*/ 1768622 h 3702499"/>
              <a:gd name="connsiteX7" fmla="*/ 2685413 w 4115505"/>
              <a:gd name="connsiteY7" fmla="*/ 2510853 h 3702499"/>
              <a:gd name="connsiteX8" fmla="*/ 1723654 w 4115505"/>
              <a:gd name="connsiteY8" fmla="*/ 3426471 h 3702499"/>
              <a:gd name="connsiteX9" fmla="*/ 773298 w 4115505"/>
              <a:gd name="connsiteY9" fmla="*/ 3691058 h 3702499"/>
              <a:gd name="connsiteX10" fmla="*/ 0 w 4115505"/>
              <a:gd name="connsiteY10" fmla="*/ 2797405 h 3702499"/>
              <a:gd name="connsiteX11" fmla="*/ 269701 w 4115505"/>
              <a:gd name="connsiteY11" fmla="*/ 1796447 h 3702499"/>
              <a:gd name="connsiteX0" fmla="*/ 269701 w 3857787"/>
              <a:gd name="connsiteY0" fmla="*/ 1796447 h 3702499"/>
              <a:gd name="connsiteX1" fmla="*/ 121008 w 3857787"/>
              <a:gd name="connsiteY1" fmla="*/ 860851 h 3702499"/>
              <a:gd name="connsiteX2" fmla="*/ 396165 w 3857787"/>
              <a:gd name="connsiteY2" fmla="*/ 471658 h 3702499"/>
              <a:gd name="connsiteX3" fmla="*/ 766346 w 3857787"/>
              <a:gd name="connsiteY3" fmla="*/ 0 h 3702499"/>
              <a:gd name="connsiteX4" fmla="*/ 3741132 w 3857787"/>
              <a:gd name="connsiteY4" fmla="*/ 666847 h 3702499"/>
              <a:gd name="connsiteX5" fmla="*/ 3201487 w 3857787"/>
              <a:gd name="connsiteY5" fmla="*/ 1768622 h 3702499"/>
              <a:gd name="connsiteX6" fmla="*/ 2685413 w 3857787"/>
              <a:gd name="connsiteY6" fmla="*/ 2510853 h 3702499"/>
              <a:gd name="connsiteX7" fmla="*/ 1723654 w 3857787"/>
              <a:gd name="connsiteY7" fmla="*/ 3426471 h 3702499"/>
              <a:gd name="connsiteX8" fmla="*/ 773298 w 3857787"/>
              <a:gd name="connsiteY8" fmla="*/ 3691058 h 3702499"/>
              <a:gd name="connsiteX9" fmla="*/ 0 w 3857787"/>
              <a:gd name="connsiteY9" fmla="*/ 2797405 h 3702499"/>
              <a:gd name="connsiteX10" fmla="*/ 269701 w 3857787"/>
              <a:gd name="connsiteY10" fmla="*/ 1796447 h 3702499"/>
              <a:gd name="connsiteX0" fmla="*/ 269701 w 3201487"/>
              <a:gd name="connsiteY0" fmla="*/ 1796447 h 3702499"/>
              <a:gd name="connsiteX1" fmla="*/ 121008 w 3201487"/>
              <a:gd name="connsiteY1" fmla="*/ 860851 h 3702499"/>
              <a:gd name="connsiteX2" fmla="*/ 396165 w 3201487"/>
              <a:gd name="connsiteY2" fmla="*/ 471658 h 3702499"/>
              <a:gd name="connsiteX3" fmla="*/ 766346 w 3201487"/>
              <a:gd name="connsiteY3" fmla="*/ 0 h 3702499"/>
              <a:gd name="connsiteX4" fmla="*/ 3201487 w 3201487"/>
              <a:gd name="connsiteY4" fmla="*/ 1768622 h 3702499"/>
              <a:gd name="connsiteX5" fmla="*/ 2685413 w 3201487"/>
              <a:gd name="connsiteY5" fmla="*/ 2510853 h 3702499"/>
              <a:gd name="connsiteX6" fmla="*/ 1723654 w 3201487"/>
              <a:gd name="connsiteY6" fmla="*/ 3426471 h 3702499"/>
              <a:gd name="connsiteX7" fmla="*/ 773298 w 3201487"/>
              <a:gd name="connsiteY7" fmla="*/ 3691058 h 3702499"/>
              <a:gd name="connsiteX8" fmla="*/ 0 w 3201487"/>
              <a:gd name="connsiteY8" fmla="*/ 2797405 h 3702499"/>
              <a:gd name="connsiteX9" fmla="*/ 269701 w 3201487"/>
              <a:gd name="connsiteY9" fmla="*/ 1796447 h 3702499"/>
              <a:gd name="connsiteX0" fmla="*/ 308220 w 3240006"/>
              <a:gd name="connsiteY0" fmla="*/ 1796447 h 3707348"/>
              <a:gd name="connsiteX1" fmla="*/ 159527 w 3240006"/>
              <a:gd name="connsiteY1" fmla="*/ 860851 h 3707348"/>
              <a:gd name="connsiteX2" fmla="*/ 434684 w 3240006"/>
              <a:gd name="connsiteY2" fmla="*/ 471658 h 3707348"/>
              <a:gd name="connsiteX3" fmla="*/ 804865 w 3240006"/>
              <a:gd name="connsiteY3" fmla="*/ 0 h 3707348"/>
              <a:gd name="connsiteX4" fmla="*/ 3240006 w 3240006"/>
              <a:gd name="connsiteY4" fmla="*/ 1768622 h 3707348"/>
              <a:gd name="connsiteX5" fmla="*/ 2723932 w 3240006"/>
              <a:gd name="connsiteY5" fmla="*/ 2510853 h 3707348"/>
              <a:gd name="connsiteX6" fmla="*/ 1762173 w 3240006"/>
              <a:gd name="connsiteY6" fmla="*/ 3426471 h 3707348"/>
              <a:gd name="connsiteX7" fmla="*/ 811817 w 3240006"/>
              <a:gd name="connsiteY7" fmla="*/ 3691058 h 3707348"/>
              <a:gd name="connsiteX8" fmla="*/ 86243 w 3240006"/>
              <a:gd name="connsiteY8" fmla="*/ 3050773 h 3707348"/>
              <a:gd name="connsiteX9" fmla="*/ 38519 w 3240006"/>
              <a:gd name="connsiteY9" fmla="*/ 2797405 h 3707348"/>
              <a:gd name="connsiteX10" fmla="*/ 308220 w 3240006"/>
              <a:gd name="connsiteY10" fmla="*/ 1796447 h 3707348"/>
              <a:gd name="connsiteX0" fmla="*/ 279031 w 3210817"/>
              <a:gd name="connsiteY0" fmla="*/ 1796447 h 3707348"/>
              <a:gd name="connsiteX1" fmla="*/ 130338 w 3210817"/>
              <a:gd name="connsiteY1" fmla="*/ 860851 h 3707348"/>
              <a:gd name="connsiteX2" fmla="*/ 405495 w 3210817"/>
              <a:gd name="connsiteY2" fmla="*/ 471658 h 3707348"/>
              <a:gd name="connsiteX3" fmla="*/ 775676 w 3210817"/>
              <a:gd name="connsiteY3" fmla="*/ 0 h 3707348"/>
              <a:gd name="connsiteX4" fmla="*/ 3210817 w 3210817"/>
              <a:gd name="connsiteY4" fmla="*/ 1768622 h 3707348"/>
              <a:gd name="connsiteX5" fmla="*/ 2694743 w 3210817"/>
              <a:gd name="connsiteY5" fmla="*/ 2510853 h 3707348"/>
              <a:gd name="connsiteX6" fmla="*/ 1732984 w 3210817"/>
              <a:gd name="connsiteY6" fmla="*/ 3426471 h 3707348"/>
              <a:gd name="connsiteX7" fmla="*/ 782628 w 3210817"/>
              <a:gd name="connsiteY7" fmla="*/ 3691058 h 3707348"/>
              <a:gd name="connsiteX8" fmla="*/ 57054 w 3210817"/>
              <a:gd name="connsiteY8" fmla="*/ 3050773 h 3707348"/>
              <a:gd name="connsiteX9" fmla="*/ 9330 w 3210817"/>
              <a:gd name="connsiteY9" fmla="*/ 2797405 h 3707348"/>
              <a:gd name="connsiteX10" fmla="*/ 279031 w 3210817"/>
              <a:gd name="connsiteY10" fmla="*/ 1796447 h 3707348"/>
              <a:gd name="connsiteX0" fmla="*/ 269702 w 3201488"/>
              <a:gd name="connsiteY0" fmla="*/ 1796447 h 3707348"/>
              <a:gd name="connsiteX1" fmla="*/ 121009 w 3201488"/>
              <a:gd name="connsiteY1" fmla="*/ 860851 h 3707348"/>
              <a:gd name="connsiteX2" fmla="*/ 396166 w 3201488"/>
              <a:gd name="connsiteY2" fmla="*/ 471658 h 3707348"/>
              <a:gd name="connsiteX3" fmla="*/ 766347 w 3201488"/>
              <a:gd name="connsiteY3" fmla="*/ 0 h 3707348"/>
              <a:gd name="connsiteX4" fmla="*/ 3201488 w 3201488"/>
              <a:gd name="connsiteY4" fmla="*/ 1768622 h 3707348"/>
              <a:gd name="connsiteX5" fmla="*/ 2685414 w 3201488"/>
              <a:gd name="connsiteY5" fmla="*/ 2510853 h 3707348"/>
              <a:gd name="connsiteX6" fmla="*/ 1723655 w 3201488"/>
              <a:gd name="connsiteY6" fmla="*/ 3426471 h 3707348"/>
              <a:gd name="connsiteX7" fmla="*/ 773299 w 3201488"/>
              <a:gd name="connsiteY7" fmla="*/ 3691058 h 3707348"/>
              <a:gd name="connsiteX8" fmla="*/ 47725 w 3201488"/>
              <a:gd name="connsiteY8" fmla="*/ 3050773 h 3707348"/>
              <a:gd name="connsiteX9" fmla="*/ 1 w 3201488"/>
              <a:gd name="connsiteY9" fmla="*/ 2797405 h 3707348"/>
              <a:gd name="connsiteX10" fmla="*/ 269702 w 3201488"/>
              <a:gd name="connsiteY10" fmla="*/ 1796447 h 3707348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103946"/>
              <a:gd name="connsiteX1" fmla="*/ 121009 w 3201488"/>
              <a:gd name="connsiteY1" fmla="*/ 860851 h 3103946"/>
              <a:gd name="connsiteX2" fmla="*/ 396166 w 3201488"/>
              <a:gd name="connsiteY2" fmla="*/ 471658 h 3103946"/>
              <a:gd name="connsiteX3" fmla="*/ 766347 w 3201488"/>
              <a:gd name="connsiteY3" fmla="*/ 0 h 3103946"/>
              <a:gd name="connsiteX4" fmla="*/ 3201488 w 3201488"/>
              <a:gd name="connsiteY4" fmla="*/ 1768622 h 3103946"/>
              <a:gd name="connsiteX5" fmla="*/ 2685414 w 3201488"/>
              <a:gd name="connsiteY5" fmla="*/ 2510853 h 3103946"/>
              <a:gd name="connsiteX6" fmla="*/ 1659382 w 3201488"/>
              <a:gd name="connsiteY6" fmla="*/ 2997986 h 3103946"/>
              <a:gd name="connsiteX7" fmla="*/ 47725 w 3201488"/>
              <a:gd name="connsiteY7" fmla="*/ 3050773 h 3103946"/>
              <a:gd name="connsiteX8" fmla="*/ 1 w 3201488"/>
              <a:gd name="connsiteY8" fmla="*/ 2797405 h 3103946"/>
              <a:gd name="connsiteX9" fmla="*/ 269702 w 3201488"/>
              <a:gd name="connsiteY9" fmla="*/ 1796447 h 3103946"/>
              <a:gd name="connsiteX0" fmla="*/ 269702 w 3201488"/>
              <a:gd name="connsiteY0" fmla="*/ 1796447 h 3120616"/>
              <a:gd name="connsiteX1" fmla="*/ 121009 w 3201488"/>
              <a:gd name="connsiteY1" fmla="*/ 860851 h 3120616"/>
              <a:gd name="connsiteX2" fmla="*/ 396166 w 3201488"/>
              <a:gd name="connsiteY2" fmla="*/ 471658 h 3120616"/>
              <a:gd name="connsiteX3" fmla="*/ 766347 w 3201488"/>
              <a:gd name="connsiteY3" fmla="*/ 0 h 3120616"/>
              <a:gd name="connsiteX4" fmla="*/ 3201488 w 3201488"/>
              <a:gd name="connsiteY4" fmla="*/ 1768622 h 3120616"/>
              <a:gd name="connsiteX5" fmla="*/ 2685414 w 3201488"/>
              <a:gd name="connsiteY5" fmla="*/ 2510853 h 3120616"/>
              <a:gd name="connsiteX6" fmla="*/ 2173564 w 3201488"/>
              <a:gd name="connsiteY6" fmla="*/ 3043512 h 3120616"/>
              <a:gd name="connsiteX7" fmla="*/ 47725 w 3201488"/>
              <a:gd name="connsiteY7" fmla="*/ 3050773 h 3120616"/>
              <a:gd name="connsiteX8" fmla="*/ 1 w 3201488"/>
              <a:gd name="connsiteY8" fmla="*/ 2797405 h 3120616"/>
              <a:gd name="connsiteX9" fmla="*/ 269702 w 3201488"/>
              <a:gd name="connsiteY9" fmla="*/ 1796447 h 3120616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57286"/>
              <a:gd name="connsiteX1" fmla="*/ 121009 w 3201488"/>
              <a:gd name="connsiteY1" fmla="*/ 860851 h 3057286"/>
              <a:gd name="connsiteX2" fmla="*/ 396166 w 3201488"/>
              <a:gd name="connsiteY2" fmla="*/ 471658 h 3057286"/>
              <a:gd name="connsiteX3" fmla="*/ 766347 w 3201488"/>
              <a:gd name="connsiteY3" fmla="*/ 0 h 3057286"/>
              <a:gd name="connsiteX4" fmla="*/ 3201488 w 3201488"/>
              <a:gd name="connsiteY4" fmla="*/ 1768622 h 3057286"/>
              <a:gd name="connsiteX5" fmla="*/ 2685414 w 3201488"/>
              <a:gd name="connsiteY5" fmla="*/ 2510853 h 3057286"/>
              <a:gd name="connsiteX6" fmla="*/ 2173564 w 3201488"/>
              <a:gd name="connsiteY6" fmla="*/ 3043512 h 3057286"/>
              <a:gd name="connsiteX7" fmla="*/ 47725 w 3201488"/>
              <a:gd name="connsiteY7" fmla="*/ 3050773 h 3057286"/>
              <a:gd name="connsiteX8" fmla="*/ 1 w 3201488"/>
              <a:gd name="connsiteY8" fmla="*/ 2797405 h 3057286"/>
              <a:gd name="connsiteX9" fmla="*/ 269702 w 3201488"/>
              <a:gd name="connsiteY9" fmla="*/ 1796447 h 3057286"/>
              <a:gd name="connsiteX0" fmla="*/ 269702 w 3201488"/>
              <a:gd name="connsiteY0" fmla="*/ 1796447 h 3050773"/>
              <a:gd name="connsiteX1" fmla="*/ 121009 w 3201488"/>
              <a:gd name="connsiteY1" fmla="*/ 860851 h 3050773"/>
              <a:gd name="connsiteX2" fmla="*/ 396166 w 3201488"/>
              <a:gd name="connsiteY2" fmla="*/ 471658 h 3050773"/>
              <a:gd name="connsiteX3" fmla="*/ 766347 w 3201488"/>
              <a:gd name="connsiteY3" fmla="*/ 0 h 3050773"/>
              <a:gd name="connsiteX4" fmla="*/ 3201488 w 3201488"/>
              <a:gd name="connsiteY4" fmla="*/ 1768622 h 3050773"/>
              <a:gd name="connsiteX5" fmla="*/ 2685414 w 3201488"/>
              <a:gd name="connsiteY5" fmla="*/ 2510853 h 3050773"/>
              <a:gd name="connsiteX6" fmla="*/ 2173564 w 3201488"/>
              <a:gd name="connsiteY6" fmla="*/ 3043512 h 3050773"/>
              <a:gd name="connsiteX7" fmla="*/ 47725 w 3201488"/>
              <a:gd name="connsiteY7" fmla="*/ 3050773 h 3050773"/>
              <a:gd name="connsiteX8" fmla="*/ 1 w 3201488"/>
              <a:gd name="connsiteY8" fmla="*/ 2797405 h 3050773"/>
              <a:gd name="connsiteX9" fmla="*/ 269702 w 3201488"/>
              <a:gd name="connsiteY9" fmla="*/ 1796447 h 3050773"/>
              <a:gd name="connsiteX0" fmla="*/ 269702 w 3246310"/>
              <a:gd name="connsiteY0" fmla="*/ 1796447 h 3139276"/>
              <a:gd name="connsiteX1" fmla="*/ 121009 w 3246310"/>
              <a:gd name="connsiteY1" fmla="*/ 860851 h 3139276"/>
              <a:gd name="connsiteX2" fmla="*/ 396166 w 3246310"/>
              <a:gd name="connsiteY2" fmla="*/ 471658 h 3139276"/>
              <a:gd name="connsiteX3" fmla="*/ 766347 w 3246310"/>
              <a:gd name="connsiteY3" fmla="*/ 0 h 3139276"/>
              <a:gd name="connsiteX4" fmla="*/ 3201488 w 3246310"/>
              <a:gd name="connsiteY4" fmla="*/ 1768622 h 3139276"/>
              <a:gd name="connsiteX5" fmla="*/ 2173564 w 3246310"/>
              <a:gd name="connsiteY5" fmla="*/ 3043512 h 3139276"/>
              <a:gd name="connsiteX6" fmla="*/ 47725 w 3246310"/>
              <a:gd name="connsiteY6" fmla="*/ 3050773 h 3139276"/>
              <a:gd name="connsiteX7" fmla="*/ 1 w 3246310"/>
              <a:gd name="connsiteY7" fmla="*/ 2797405 h 3139276"/>
              <a:gd name="connsiteX8" fmla="*/ 269702 w 3246310"/>
              <a:gd name="connsiteY8" fmla="*/ 1796447 h 3139276"/>
              <a:gd name="connsiteX0" fmla="*/ 269702 w 3246310"/>
              <a:gd name="connsiteY0" fmla="*/ 1357189 h 2700018"/>
              <a:gd name="connsiteX1" fmla="*/ 121009 w 3246310"/>
              <a:gd name="connsiteY1" fmla="*/ 421593 h 2700018"/>
              <a:gd name="connsiteX2" fmla="*/ 396166 w 3246310"/>
              <a:gd name="connsiteY2" fmla="*/ 32400 h 2700018"/>
              <a:gd name="connsiteX3" fmla="*/ 2172314 w 3246310"/>
              <a:gd name="connsiteY3" fmla="*/ 53500 h 2700018"/>
              <a:gd name="connsiteX4" fmla="*/ 3201488 w 3246310"/>
              <a:gd name="connsiteY4" fmla="*/ 1329364 h 2700018"/>
              <a:gd name="connsiteX5" fmla="*/ 2173564 w 3246310"/>
              <a:gd name="connsiteY5" fmla="*/ 2604254 h 2700018"/>
              <a:gd name="connsiteX6" fmla="*/ 47725 w 3246310"/>
              <a:gd name="connsiteY6" fmla="*/ 2611515 h 2700018"/>
              <a:gd name="connsiteX7" fmla="*/ 1 w 3246310"/>
              <a:gd name="connsiteY7" fmla="*/ 2358147 h 2700018"/>
              <a:gd name="connsiteX8" fmla="*/ 269702 w 3246310"/>
              <a:gd name="connsiteY8" fmla="*/ 1357189 h 2700018"/>
              <a:gd name="connsiteX0" fmla="*/ 269702 w 3246310"/>
              <a:gd name="connsiteY0" fmla="*/ 1382806 h 2725635"/>
              <a:gd name="connsiteX1" fmla="*/ 121009 w 3246310"/>
              <a:gd name="connsiteY1" fmla="*/ 447210 h 2725635"/>
              <a:gd name="connsiteX2" fmla="*/ 396166 w 3246310"/>
              <a:gd name="connsiteY2" fmla="*/ 58017 h 2725635"/>
              <a:gd name="connsiteX3" fmla="*/ 2172314 w 3246310"/>
              <a:gd name="connsiteY3" fmla="*/ 79117 h 2725635"/>
              <a:gd name="connsiteX4" fmla="*/ 3201488 w 3246310"/>
              <a:gd name="connsiteY4" fmla="*/ 1354981 h 2725635"/>
              <a:gd name="connsiteX5" fmla="*/ 2173564 w 3246310"/>
              <a:gd name="connsiteY5" fmla="*/ 2629871 h 2725635"/>
              <a:gd name="connsiteX6" fmla="*/ 47725 w 3246310"/>
              <a:gd name="connsiteY6" fmla="*/ 2637132 h 2725635"/>
              <a:gd name="connsiteX7" fmla="*/ 1 w 3246310"/>
              <a:gd name="connsiteY7" fmla="*/ 2383764 h 2725635"/>
              <a:gd name="connsiteX8" fmla="*/ 269702 w 3246310"/>
              <a:gd name="connsiteY8" fmla="*/ 1382806 h 2725635"/>
              <a:gd name="connsiteX0" fmla="*/ 269702 w 3246310"/>
              <a:gd name="connsiteY0" fmla="*/ 1324855 h 2667684"/>
              <a:gd name="connsiteX1" fmla="*/ 121009 w 3246310"/>
              <a:gd name="connsiteY1" fmla="*/ 389259 h 2667684"/>
              <a:gd name="connsiteX2" fmla="*/ 396166 w 3246310"/>
              <a:gd name="connsiteY2" fmla="*/ 66 h 2667684"/>
              <a:gd name="connsiteX3" fmla="*/ 2172314 w 3246310"/>
              <a:gd name="connsiteY3" fmla="*/ 21166 h 2667684"/>
              <a:gd name="connsiteX4" fmla="*/ 3201488 w 3246310"/>
              <a:gd name="connsiteY4" fmla="*/ 1297030 h 2667684"/>
              <a:gd name="connsiteX5" fmla="*/ 2173564 w 3246310"/>
              <a:gd name="connsiteY5" fmla="*/ 2571920 h 2667684"/>
              <a:gd name="connsiteX6" fmla="*/ 47725 w 3246310"/>
              <a:gd name="connsiteY6" fmla="*/ 2579181 h 2667684"/>
              <a:gd name="connsiteX7" fmla="*/ 1 w 3246310"/>
              <a:gd name="connsiteY7" fmla="*/ 2325813 h 2667684"/>
              <a:gd name="connsiteX8" fmla="*/ 269702 w 3246310"/>
              <a:gd name="connsiteY8" fmla="*/ 1324855 h 2667684"/>
              <a:gd name="connsiteX0" fmla="*/ 269702 w 2417336"/>
              <a:gd name="connsiteY0" fmla="*/ 1324855 h 2762188"/>
              <a:gd name="connsiteX1" fmla="*/ 121009 w 2417336"/>
              <a:gd name="connsiteY1" fmla="*/ 389259 h 2762188"/>
              <a:gd name="connsiteX2" fmla="*/ 396166 w 2417336"/>
              <a:gd name="connsiteY2" fmla="*/ 66 h 2762188"/>
              <a:gd name="connsiteX3" fmla="*/ 2172314 w 2417336"/>
              <a:gd name="connsiteY3" fmla="*/ 21166 h 2762188"/>
              <a:gd name="connsiteX4" fmla="*/ 2173564 w 2417336"/>
              <a:gd name="connsiteY4" fmla="*/ 2571920 h 2762188"/>
              <a:gd name="connsiteX5" fmla="*/ 47725 w 2417336"/>
              <a:gd name="connsiteY5" fmla="*/ 2579181 h 2762188"/>
              <a:gd name="connsiteX6" fmla="*/ 1 w 2417336"/>
              <a:gd name="connsiteY6" fmla="*/ 2325813 h 2762188"/>
              <a:gd name="connsiteX7" fmla="*/ 269702 w 2417336"/>
              <a:gd name="connsiteY7" fmla="*/ 1324855 h 2762188"/>
              <a:gd name="connsiteX0" fmla="*/ 269702 w 2330389"/>
              <a:gd name="connsiteY0" fmla="*/ 1324855 h 2762188"/>
              <a:gd name="connsiteX1" fmla="*/ 121009 w 2330389"/>
              <a:gd name="connsiteY1" fmla="*/ 389259 h 2762188"/>
              <a:gd name="connsiteX2" fmla="*/ 396166 w 2330389"/>
              <a:gd name="connsiteY2" fmla="*/ 66 h 2762188"/>
              <a:gd name="connsiteX3" fmla="*/ 2172314 w 2330389"/>
              <a:gd name="connsiteY3" fmla="*/ 21166 h 2762188"/>
              <a:gd name="connsiteX4" fmla="*/ 2173564 w 2330389"/>
              <a:gd name="connsiteY4" fmla="*/ 2571920 h 2762188"/>
              <a:gd name="connsiteX5" fmla="*/ 47725 w 2330389"/>
              <a:gd name="connsiteY5" fmla="*/ 2579181 h 2762188"/>
              <a:gd name="connsiteX6" fmla="*/ 1 w 2330389"/>
              <a:gd name="connsiteY6" fmla="*/ 2325813 h 2762188"/>
              <a:gd name="connsiteX7" fmla="*/ 269702 w 2330389"/>
              <a:gd name="connsiteY7" fmla="*/ 1324855 h 2762188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47725 w 2174610"/>
              <a:gd name="connsiteY5" fmla="*/ 2579181 h 2579181"/>
              <a:gd name="connsiteX6" fmla="*/ 1 w 2174610"/>
              <a:gd name="connsiteY6" fmla="*/ 2325813 h 2579181"/>
              <a:gd name="connsiteX7" fmla="*/ 269702 w 2174610"/>
              <a:gd name="connsiteY7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99987 w 2174610"/>
              <a:gd name="connsiteY5" fmla="*/ 2573804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15619 w 2174610"/>
              <a:gd name="connsiteY5" fmla="*/ 2576440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02624 w 2174610"/>
              <a:gd name="connsiteY5" fmla="*/ 2571168 h 2579181"/>
              <a:gd name="connsiteX6" fmla="*/ 1415619 w 2174610"/>
              <a:gd name="connsiteY6" fmla="*/ 2576440 h 2579181"/>
              <a:gd name="connsiteX7" fmla="*/ 47725 w 2174610"/>
              <a:gd name="connsiteY7" fmla="*/ 2579181 h 2579181"/>
              <a:gd name="connsiteX8" fmla="*/ 1 w 2174610"/>
              <a:gd name="connsiteY8" fmla="*/ 2325813 h 2579181"/>
              <a:gd name="connsiteX9" fmla="*/ 269702 w 2174610"/>
              <a:gd name="connsiteY9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502624 w 2174610"/>
              <a:gd name="connsiteY6" fmla="*/ 2571168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921830 w 2174610"/>
              <a:gd name="connsiteY5" fmla="*/ 2014863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1921830 w 2176979"/>
              <a:gd name="connsiteY5" fmla="*/ 2014863 h 2579181"/>
              <a:gd name="connsiteX6" fmla="*/ 1426165 w 2176979"/>
              <a:gd name="connsiteY6" fmla="*/ 2452525 h 2579181"/>
              <a:gd name="connsiteX7" fmla="*/ 1505260 w 2176979"/>
              <a:gd name="connsiteY7" fmla="*/ 2579076 h 2579181"/>
              <a:gd name="connsiteX8" fmla="*/ 47725 w 2176979"/>
              <a:gd name="connsiteY8" fmla="*/ 2579181 h 2579181"/>
              <a:gd name="connsiteX9" fmla="*/ 1 w 2176979"/>
              <a:gd name="connsiteY9" fmla="*/ 2325813 h 2579181"/>
              <a:gd name="connsiteX10" fmla="*/ 269702 w 2176979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42851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784"/>
              <a:gd name="connsiteY0" fmla="*/ 1324869 h 2579195"/>
              <a:gd name="connsiteX1" fmla="*/ 121009 w 2176784"/>
              <a:gd name="connsiteY1" fmla="*/ 389273 h 2579195"/>
              <a:gd name="connsiteX2" fmla="*/ 396166 w 2176784"/>
              <a:gd name="connsiteY2" fmla="*/ 80 h 2579195"/>
              <a:gd name="connsiteX3" fmla="*/ 2168861 w 2176784"/>
              <a:gd name="connsiteY3" fmla="*/ 16001 h 2579195"/>
              <a:gd name="connsiteX4" fmla="*/ 2176201 w 2176784"/>
              <a:gd name="connsiteY4" fmla="*/ 1857439 h 2579195"/>
              <a:gd name="connsiteX5" fmla="*/ 2069474 w 2176784"/>
              <a:gd name="connsiteY5" fmla="*/ 2035970 h 2579195"/>
              <a:gd name="connsiteX6" fmla="*/ 1923620 w 2176784"/>
              <a:gd name="connsiteY6" fmla="*/ 2007717 h 2579195"/>
              <a:gd name="connsiteX7" fmla="*/ 1505260 w 2176784"/>
              <a:gd name="connsiteY7" fmla="*/ 2033333 h 2579195"/>
              <a:gd name="connsiteX8" fmla="*/ 1423529 w 2176784"/>
              <a:gd name="connsiteY8" fmla="*/ 2460448 h 2579195"/>
              <a:gd name="connsiteX9" fmla="*/ 1503470 w 2176784"/>
              <a:gd name="connsiteY9" fmla="*/ 2577300 h 2579195"/>
              <a:gd name="connsiteX10" fmla="*/ 47725 w 2176784"/>
              <a:gd name="connsiteY10" fmla="*/ 2579195 h 2579195"/>
              <a:gd name="connsiteX11" fmla="*/ 1 w 2176784"/>
              <a:gd name="connsiteY11" fmla="*/ 2325827 h 2579195"/>
              <a:gd name="connsiteX12" fmla="*/ 269702 w 2176784"/>
              <a:gd name="connsiteY12" fmla="*/ 1324869 h 2579195"/>
              <a:gd name="connsiteX0" fmla="*/ 269702 w 2177136"/>
              <a:gd name="connsiteY0" fmla="*/ 1324884 h 2579210"/>
              <a:gd name="connsiteX1" fmla="*/ 121009 w 2177136"/>
              <a:gd name="connsiteY1" fmla="*/ 389288 h 2579210"/>
              <a:gd name="connsiteX2" fmla="*/ 396166 w 2177136"/>
              <a:gd name="connsiteY2" fmla="*/ 95 h 2579210"/>
              <a:gd name="connsiteX3" fmla="*/ 2174041 w 2177136"/>
              <a:gd name="connsiteY3" fmla="*/ 12563 h 2579210"/>
              <a:gd name="connsiteX4" fmla="*/ 2176201 w 2177136"/>
              <a:gd name="connsiteY4" fmla="*/ 1857454 h 2579210"/>
              <a:gd name="connsiteX5" fmla="*/ 2069474 w 2177136"/>
              <a:gd name="connsiteY5" fmla="*/ 2035985 h 2579210"/>
              <a:gd name="connsiteX6" fmla="*/ 1923620 w 2177136"/>
              <a:gd name="connsiteY6" fmla="*/ 2007732 h 2579210"/>
              <a:gd name="connsiteX7" fmla="*/ 1505260 w 2177136"/>
              <a:gd name="connsiteY7" fmla="*/ 2033348 h 2579210"/>
              <a:gd name="connsiteX8" fmla="*/ 1423529 w 2177136"/>
              <a:gd name="connsiteY8" fmla="*/ 2460463 h 2579210"/>
              <a:gd name="connsiteX9" fmla="*/ 1503470 w 2177136"/>
              <a:gd name="connsiteY9" fmla="*/ 2577315 h 2579210"/>
              <a:gd name="connsiteX10" fmla="*/ 47725 w 2177136"/>
              <a:gd name="connsiteY10" fmla="*/ 2579210 h 2579210"/>
              <a:gd name="connsiteX11" fmla="*/ 1 w 2177136"/>
              <a:gd name="connsiteY11" fmla="*/ 2325842 h 2579210"/>
              <a:gd name="connsiteX12" fmla="*/ 269702 w 2177136"/>
              <a:gd name="connsiteY12" fmla="*/ 1324884 h 2579210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253929"/>
              <a:gd name="connsiteY0" fmla="*/ 1312321 h 2566647"/>
              <a:gd name="connsiteX1" fmla="*/ 121009 w 2253929"/>
              <a:gd name="connsiteY1" fmla="*/ 376725 h 2566647"/>
              <a:gd name="connsiteX2" fmla="*/ 390987 w 2253929"/>
              <a:gd name="connsiteY2" fmla="*/ 1343 h 2566647"/>
              <a:gd name="connsiteX3" fmla="*/ 2174041 w 2253929"/>
              <a:gd name="connsiteY3" fmla="*/ 0 h 2566647"/>
              <a:gd name="connsiteX4" fmla="*/ 2176201 w 2253929"/>
              <a:gd name="connsiteY4" fmla="*/ 1844891 h 2566647"/>
              <a:gd name="connsiteX5" fmla="*/ 2069474 w 2253929"/>
              <a:gd name="connsiteY5" fmla="*/ 2023422 h 2566647"/>
              <a:gd name="connsiteX6" fmla="*/ 1923620 w 2253929"/>
              <a:gd name="connsiteY6" fmla="*/ 1995169 h 2566647"/>
              <a:gd name="connsiteX7" fmla="*/ 2247564 w 2253929"/>
              <a:gd name="connsiteY7" fmla="*/ 2358196 h 2566647"/>
              <a:gd name="connsiteX8" fmla="*/ 1423529 w 2253929"/>
              <a:gd name="connsiteY8" fmla="*/ 2447900 h 2566647"/>
              <a:gd name="connsiteX9" fmla="*/ 1503470 w 2253929"/>
              <a:gd name="connsiteY9" fmla="*/ 2564752 h 2566647"/>
              <a:gd name="connsiteX10" fmla="*/ 47725 w 2253929"/>
              <a:gd name="connsiteY10" fmla="*/ 2566647 h 2566647"/>
              <a:gd name="connsiteX11" fmla="*/ 1 w 2253929"/>
              <a:gd name="connsiteY11" fmla="*/ 2313279 h 2566647"/>
              <a:gd name="connsiteX12" fmla="*/ 269702 w 2253929"/>
              <a:gd name="connsiteY12" fmla="*/ 1312321 h 2566647"/>
              <a:gd name="connsiteX0" fmla="*/ 269702 w 2254473"/>
              <a:gd name="connsiteY0" fmla="*/ 1312321 h 2583783"/>
              <a:gd name="connsiteX1" fmla="*/ 121009 w 2254473"/>
              <a:gd name="connsiteY1" fmla="*/ 376725 h 2583783"/>
              <a:gd name="connsiteX2" fmla="*/ 390987 w 2254473"/>
              <a:gd name="connsiteY2" fmla="*/ 1343 h 2583783"/>
              <a:gd name="connsiteX3" fmla="*/ 2174041 w 2254473"/>
              <a:gd name="connsiteY3" fmla="*/ 0 h 2583783"/>
              <a:gd name="connsiteX4" fmla="*/ 2176201 w 2254473"/>
              <a:gd name="connsiteY4" fmla="*/ 1844891 h 2583783"/>
              <a:gd name="connsiteX5" fmla="*/ 2069474 w 2254473"/>
              <a:gd name="connsiteY5" fmla="*/ 2023422 h 2583783"/>
              <a:gd name="connsiteX6" fmla="*/ 1923620 w 2254473"/>
              <a:gd name="connsiteY6" fmla="*/ 1995169 h 2583783"/>
              <a:gd name="connsiteX7" fmla="*/ 2247564 w 2254473"/>
              <a:gd name="connsiteY7" fmla="*/ 2358196 h 2583783"/>
              <a:gd name="connsiteX8" fmla="*/ 2173931 w 2254473"/>
              <a:gd name="connsiteY8" fmla="*/ 2545075 h 2583783"/>
              <a:gd name="connsiteX9" fmla="*/ 1503470 w 2254473"/>
              <a:gd name="connsiteY9" fmla="*/ 2564752 h 2583783"/>
              <a:gd name="connsiteX10" fmla="*/ 47725 w 2254473"/>
              <a:gd name="connsiteY10" fmla="*/ 2566647 h 2583783"/>
              <a:gd name="connsiteX11" fmla="*/ 1 w 2254473"/>
              <a:gd name="connsiteY11" fmla="*/ 2313279 h 2583783"/>
              <a:gd name="connsiteX12" fmla="*/ 269702 w 2254473"/>
              <a:gd name="connsiteY12" fmla="*/ 1312321 h 2583783"/>
              <a:gd name="connsiteX0" fmla="*/ 269702 w 2285305"/>
              <a:gd name="connsiteY0" fmla="*/ 1312321 h 2566647"/>
              <a:gd name="connsiteX1" fmla="*/ 121009 w 2285305"/>
              <a:gd name="connsiteY1" fmla="*/ 376725 h 2566647"/>
              <a:gd name="connsiteX2" fmla="*/ 390987 w 2285305"/>
              <a:gd name="connsiteY2" fmla="*/ 1343 h 2566647"/>
              <a:gd name="connsiteX3" fmla="*/ 2174041 w 2285305"/>
              <a:gd name="connsiteY3" fmla="*/ 0 h 2566647"/>
              <a:gd name="connsiteX4" fmla="*/ 2176201 w 2285305"/>
              <a:gd name="connsiteY4" fmla="*/ 1844891 h 2566647"/>
              <a:gd name="connsiteX5" fmla="*/ 2069474 w 2285305"/>
              <a:gd name="connsiteY5" fmla="*/ 2023422 h 2566647"/>
              <a:gd name="connsiteX6" fmla="*/ 1923620 w 2285305"/>
              <a:gd name="connsiteY6" fmla="*/ 1995169 h 2566647"/>
              <a:gd name="connsiteX7" fmla="*/ 2247564 w 2285305"/>
              <a:gd name="connsiteY7" fmla="*/ 2358196 h 2566647"/>
              <a:gd name="connsiteX8" fmla="*/ 2173931 w 2285305"/>
              <a:gd name="connsiteY8" fmla="*/ 2545075 h 2566647"/>
              <a:gd name="connsiteX9" fmla="*/ 1503470 w 2285305"/>
              <a:gd name="connsiteY9" fmla="*/ 2564752 h 2566647"/>
              <a:gd name="connsiteX10" fmla="*/ 47725 w 2285305"/>
              <a:gd name="connsiteY10" fmla="*/ 2566647 h 2566647"/>
              <a:gd name="connsiteX11" fmla="*/ 1 w 2285305"/>
              <a:gd name="connsiteY11" fmla="*/ 2313279 h 2566647"/>
              <a:gd name="connsiteX12" fmla="*/ 269702 w 2285305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69348 w 2268298"/>
              <a:gd name="connsiteY5" fmla="*/ 2015325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88150 w 2268298"/>
              <a:gd name="connsiteY5" fmla="*/ 2127434 h 2566647"/>
              <a:gd name="connsiteX6" fmla="*/ 2247564 w 2268298"/>
              <a:gd name="connsiteY6" fmla="*/ 2358196 h 2566647"/>
              <a:gd name="connsiteX7" fmla="*/ 2173931 w 2268298"/>
              <a:gd name="connsiteY7" fmla="*/ 2545075 h 2566647"/>
              <a:gd name="connsiteX8" fmla="*/ 1503470 w 2268298"/>
              <a:gd name="connsiteY8" fmla="*/ 2564752 h 2566647"/>
              <a:gd name="connsiteX9" fmla="*/ 47725 w 2268298"/>
              <a:gd name="connsiteY9" fmla="*/ 2566647 h 2566647"/>
              <a:gd name="connsiteX10" fmla="*/ 1 w 2268298"/>
              <a:gd name="connsiteY10" fmla="*/ 2313279 h 2566647"/>
              <a:gd name="connsiteX11" fmla="*/ 269702 w 2268298"/>
              <a:gd name="connsiteY11" fmla="*/ 1312321 h 2566647"/>
              <a:gd name="connsiteX0" fmla="*/ 269702 w 2228520"/>
              <a:gd name="connsiteY0" fmla="*/ 1312321 h 2566647"/>
              <a:gd name="connsiteX1" fmla="*/ 121009 w 2228520"/>
              <a:gd name="connsiteY1" fmla="*/ 376725 h 2566647"/>
              <a:gd name="connsiteX2" fmla="*/ 390987 w 2228520"/>
              <a:gd name="connsiteY2" fmla="*/ 1343 h 2566647"/>
              <a:gd name="connsiteX3" fmla="*/ 2174041 w 2228520"/>
              <a:gd name="connsiteY3" fmla="*/ 0 h 2566647"/>
              <a:gd name="connsiteX4" fmla="*/ 2176201 w 2228520"/>
              <a:gd name="connsiteY4" fmla="*/ 1844891 h 2566647"/>
              <a:gd name="connsiteX5" fmla="*/ 2188150 w 2228520"/>
              <a:gd name="connsiteY5" fmla="*/ 2127434 h 2566647"/>
              <a:gd name="connsiteX6" fmla="*/ 2173931 w 2228520"/>
              <a:gd name="connsiteY6" fmla="*/ 2545075 h 2566647"/>
              <a:gd name="connsiteX7" fmla="*/ 1503470 w 2228520"/>
              <a:gd name="connsiteY7" fmla="*/ 2564752 h 2566647"/>
              <a:gd name="connsiteX8" fmla="*/ 47725 w 2228520"/>
              <a:gd name="connsiteY8" fmla="*/ 2566647 h 2566647"/>
              <a:gd name="connsiteX9" fmla="*/ 1 w 2228520"/>
              <a:gd name="connsiteY9" fmla="*/ 2313279 h 2566647"/>
              <a:gd name="connsiteX10" fmla="*/ 269702 w 2228520"/>
              <a:gd name="connsiteY10" fmla="*/ 1312321 h 2566647"/>
              <a:gd name="connsiteX0" fmla="*/ 269702 w 2224354"/>
              <a:gd name="connsiteY0" fmla="*/ 1312321 h 2566647"/>
              <a:gd name="connsiteX1" fmla="*/ 121009 w 2224354"/>
              <a:gd name="connsiteY1" fmla="*/ 376725 h 2566647"/>
              <a:gd name="connsiteX2" fmla="*/ 390987 w 2224354"/>
              <a:gd name="connsiteY2" fmla="*/ 1343 h 2566647"/>
              <a:gd name="connsiteX3" fmla="*/ 2174041 w 2224354"/>
              <a:gd name="connsiteY3" fmla="*/ 0 h 2566647"/>
              <a:gd name="connsiteX4" fmla="*/ 2176201 w 2224354"/>
              <a:gd name="connsiteY4" fmla="*/ 1844891 h 2566647"/>
              <a:gd name="connsiteX5" fmla="*/ 2173931 w 2224354"/>
              <a:gd name="connsiteY5" fmla="*/ 2545075 h 2566647"/>
              <a:gd name="connsiteX6" fmla="*/ 1503470 w 2224354"/>
              <a:gd name="connsiteY6" fmla="*/ 2564752 h 2566647"/>
              <a:gd name="connsiteX7" fmla="*/ 47725 w 2224354"/>
              <a:gd name="connsiteY7" fmla="*/ 2566647 h 2566647"/>
              <a:gd name="connsiteX8" fmla="*/ 1 w 2224354"/>
              <a:gd name="connsiteY8" fmla="*/ 2313279 h 2566647"/>
              <a:gd name="connsiteX9" fmla="*/ 269702 w 2224354"/>
              <a:gd name="connsiteY9" fmla="*/ 1312321 h 2566647"/>
              <a:gd name="connsiteX0" fmla="*/ 269702 w 2176201"/>
              <a:gd name="connsiteY0" fmla="*/ 1312321 h 2566647"/>
              <a:gd name="connsiteX1" fmla="*/ 121009 w 2176201"/>
              <a:gd name="connsiteY1" fmla="*/ 376725 h 2566647"/>
              <a:gd name="connsiteX2" fmla="*/ 390987 w 2176201"/>
              <a:gd name="connsiteY2" fmla="*/ 1343 h 2566647"/>
              <a:gd name="connsiteX3" fmla="*/ 2174041 w 2176201"/>
              <a:gd name="connsiteY3" fmla="*/ 0 h 2566647"/>
              <a:gd name="connsiteX4" fmla="*/ 2176201 w 2176201"/>
              <a:gd name="connsiteY4" fmla="*/ 1844891 h 2566647"/>
              <a:gd name="connsiteX5" fmla="*/ 2173931 w 2176201"/>
              <a:gd name="connsiteY5" fmla="*/ 2545075 h 2566647"/>
              <a:gd name="connsiteX6" fmla="*/ 1503470 w 2176201"/>
              <a:gd name="connsiteY6" fmla="*/ 2564752 h 2566647"/>
              <a:gd name="connsiteX7" fmla="*/ 47725 w 2176201"/>
              <a:gd name="connsiteY7" fmla="*/ 2566647 h 2566647"/>
              <a:gd name="connsiteX8" fmla="*/ 1 w 2176201"/>
              <a:gd name="connsiteY8" fmla="*/ 2313279 h 2566647"/>
              <a:gd name="connsiteX9" fmla="*/ 269702 w 2176201"/>
              <a:gd name="connsiteY9" fmla="*/ 1312321 h 2566647"/>
              <a:gd name="connsiteX0" fmla="*/ 269702 w 2178467"/>
              <a:gd name="connsiteY0" fmla="*/ 1312321 h 2566647"/>
              <a:gd name="connsiteX1" fmla="*/ 121009 w 2178467"/>
              <a:gd name="connsiteY1" fmla="*/ 376725 h 2566647"/>
              <a:gd name="connsiteX2" fmla="*/ 390987 w 2178467"/>
              <a:gd name="connsiteY2" fmla="*/ 1343 h 2566647"/>
              <a:gd name="connsiteX3" fmla="*/ 2174041 w 2178467"/>
              <a:gd name="connsiteY3" fmla="*/ 0 h 2566647"/>
              <a:gd name="connsiteX4" fmla="*/ 2176201 w 2178467"/>
              <a:gd name="connsiteY4" fmla="*/ 1844891 h 2566647"/>
              <a:gd name="connsiteX5" fmla="*/ 2178466 w 2178467"/>
              <a:gd name="connsiteY5" fmla="*/ 2554145 h 2566647"/>
              <a:gd name="connsiteX6" fmla="*/ 1503470 w 2178467"/>
              <a:gd name="connsiteY6" fmla="*/ 2564752 h 2566647"/>
              <a:gd name="connsiteX7" fmla="*/ 47725 w 2178467"/>
              <a:gd name="connsiteY7" fmla="*/ 2566647 h 2566647"/>
              <a:gd name="connsiteX8" fmla="*/ 1 w 2178467"/>
              <a:gd name="connsiteY8" fmla="*/ 2313279 h 2566647"/>
              <a:gd name="connsiteX9" fmla="*/ 269702 w 2178467"/>
              <a:gd name="connsiteY9" fmla="*/ 1312321 h 2566647"/>
              <a:gd name="connsiteX0" fmla="*/ 269702 w 2203409"/>
              <a:gd name="connsiteY0" fmla="*/ 1312321 h 2579121"/>
              <a:gd name="connsiteX1" fmla="*/ 121009 w 2203409"/>
              <a:gd name="connsiteY1" fmla="*/ 376725 h 2579121"/>
              <a:gd name="connsiteX2" fmla="*/ 390987 w 2203409"/>
              <a:gd name="connsiteY2" fmla="*/ 1343 h 2579121"/>
              <a:gd name="connsiteX3" fmla="*/ 2174041 w 2203409"/>
              <a:gd name="connsiteY3" fmla="*/ 0 h 2579121"/>
              <a:gd name="connsiteX4" fmla="*/ 2176201 w 2203409"/>
              <a:gd name="connsiteY4" fmla="*/ 1844891 h 2579121"/>
              <a:gd name="connsiteX5" fmla="*/ 2203408 w 2203409"/>
              <a:gd name="connsiteY5" fmla="*/ 2579086 h 2579121"/>
              <a:gd name="connsiteX6" fmla="*/ 1503470 w 2203409"/>
              <a:gd name="connsiteY6" fmla="*/ 2564752 h 2579121"/>
              <a:gd name="connsiteX7" fmla="*/ 47725 w 2203409"/>
              <a:gd name="connsiteY7" fmla="*/ 2566647 h 2579121"/>
              <a:gd name="connsiteX8" fmla="*/ 1 w 2203409"/>
              <a:gd name="connsiteY8" fmla="*/ 2313279 h 2579121"/>
              <a:gd name="connsiteX9" fmla="*/ 269702 w 2203409"/>
              <a:gd name="connsiteY9" fmla="*/ 1312321 h 2579121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270497 w 2199671"/>
              <a:gd name="connsiteY0" fmla="*/ 1312321 h 2574747"/>
              <a:gd name="connsiteX1" fmla="*/ 121804 w 2199671"/>
              <a:gd name="connsiteY1" fmla="*/ 376725 h 2574747"/>
              <a:gd name="connsiteX2" fmla="*/ 391782 w 2199671"/>
              <a:gd name="connsiteY2" fmla="*/ 1343 h 2574747"/>
              <a:gd name="connsiteX3" fmla="*/ 2174836 w 2199671"/>
              <a:gd name="connsiteY3" fmla="*/ 0 h 2574747"/>
              <a:gd name="connsiteX4" fmla="*/ 2176996 w 2199671"/>
              <a:gd name="connsiteY4" fmla="*/ 1844891 h 2574747"/>
              <a:gd name="connsiteX5" fmla="*/ 2199668 w 2199671"/>
              <a:gd name="connsiteY5" fmla="*/ 2551877 h 2574747"/>
              <a:gd name="connsiteX6" fmla="*/ 1504265 w 2199671"/>
              <a:gd name="connsiteY6" fmla="*/ 2564752 h 2574747"/>
              <a:gd name="connsiteX7" fmla="*/ 3601 w 2199671"/>
              <a:gd name="connsiteY7" fmla="*/ 2383688 h 2574747"/>
              <a:gd name="connsiteX8" fmla="*/ 796 w 2199671"/>
              <a:gd name="connsiteY8" fmla="*/ 2313279 h 2574747"/>
              <a:gd name="connsiteX9" fmla="*/ 270497 w 2199671"/>
              <a:gd name="connsiteY9" fmla="*/ 1312321 h 2574747"/>
              <a:gd name="connsiteX0" fmla="*/ 270497 w 2355853"/>
              <a:gd name="connsiteY0" fmla="*/ 1312321 h 2573361"/>
              <a:gd name="connsiteX1" fmla="*/ 121804 w 2355853"/>
              <a:gd name="connsiteY1" fmla="*/ 376725 h 2573361"/>
              <a:gd name="connsiteX2" fmla="*/ 391782 w 2355853"/>
              <a:gd name="connsiteY2" fmla="*/ 1343 h 2573361"/>
              <a:gd name="connsiteX3" fmla="*/ 2174836 w 2355853"/>
              <a:gd name="connsiteY3" fmla="*/ 0 h 2573361"/>
              <a:gd name="connsiteX4" fmla="*/ 2176996 w 2355853"/>
              <a:gd name="connsiteY4" fmla="*/ 1844891 h 2573361"/>
              <a:gd name="connsiteX5" fmla="*/ 2199668 w 2355853"/>
              <a:gd name="connsiteY5" fmla="*/ 2551877 h 2573361"/>
              <a:gd name="connsiteX6" fmla="*/ 3601 w 2355853"/>
              <a:gd name="connsiteY6" fmla="*/ 2383688 h 2573361"/>
              <a:gd name="connsiteX7" fmla="*/ 796 w 2355853"/>
              <a:gd name="connsiteY7" fmla="*/ 2313279 h 2573361"/>
              <a:gd name="connsiteX8" fmla="*/ 270497 w 2355853"/>
              <a:gd name="connsiteY8" fmla="*/ 1312321 h 2573361"/>
              <a:gd name="connsiteX0" fmla="*/ 270497 w 2337042"/>
              <a:gd name="connsiteY0" fmla="*/ 1312321 h 2383688"/>
              <a:gd name="connsiteX1" fmla="*/ 121804 w 2337042"/>
              <a:gd name="connsiteY1" fmla="*/ 376725 h 2383688"/>
              <a:gd name="connsiteX2" fmla="*/ 391782 w 2337042"/>
              <a:gd name="connsiteY2" fmla="*/ 1343 h 2383688"/>
              <a:gd name="connsiteX3" fmla="*/ 2174836 w 2337042"/>
              <a:gd name="connsiteY3" fmla="*/ 0 h 2383688"/>
              <a:gd name="connsiteX4" fmla="*/ 2176996 w 2337042"/>
              <a:gd name="connsiteY4" fmla="*/ 1844891 h 2383688"/>
              <a:gd name="connsiteX5" fmla="*/ 3601 w 2337042"/>
              <a:gd name="connsiteY5" fmla="*/ 2383688 h 2383688"/>
              <a:gd name="connsiteX6" fmla="*/ 796 w 2337042"/>
              <a:gd name="connsiteY6" fmla="*/ 2313279 h 2383688"/>
              <a:gd name="connsiteX7" fmla="*/ 270497 w 2337042"/>
              <a:gd name="connsiteY7" fmla="*/ 1312321 h 2383688"/>
              <a:gd name="connsiteX0" fmla="*/ 270497 w 2334176"/>
              <a:gd name="connsiteY0" fmla="*/ 1312321 h 2544922"/>
              <a:gd name="connsiteX1" fmla="*/ 121804 w 2334176"/>
              <a:gd name="connsiteY1" fmla="*/ 376725 h 2544922"/>
              <a:gd name="connsiteX2" fmla="*/ 391782 w 2334176"/>
              <a:gd name="connsiteY2" fmla="*/ 1343 h 2544922"/>
              <a:gd name="connsiteX3" fmla="*/ 2174836 w 2334176"/>
              <a:gd name="connsiteY3" fmla="*/ 0 h 2544922"/>
              <a:gd name="connsiteX4" fmla="*/ 2173131 w 2334176"/>
              <a:gd name="connsiteY4" fmla="*/ 2384687 h 2544922"/>
              <a:gd name="connsiteX5" fmla="*/ 3601 w 2334176"/>
              <a:gd name="connsiteY5" fmla="*/ 2383688 h 2544922"/>
              <a:gd name="connsiteX6" fmla="*/ 796 w 2334176"/>
              <a:gd name="connsiteY6" fmla="*/ 2313279 h 2544922"/>
              <a:gd name="connsiteX7" fmla="*/ 270497 w 2334176"/>
              <a:gd name="connsiteY7" fmla="*/ 1312321 h 2544922"/>
              <a:gd name="connsiteX0" fmla="*/ 270497 w 2174836"/>
              <a:gd name="connsiteY0" fmla="*/ 1312321 h 2384689"/>
              <a:gd name="connsiteX1" fmla="*/ 121804 w 2174836"/>
              <a:gd name="connsiteY1" fmla="*/ 376725 h 2384689"/>
              <a:gd name="connsiteX2" fmla="*/ 391782 w 2174836"/>
              <a:gd name="connsiteY2" fmla="*/ 1343 h 2384689"/>
              <a:gd name="connsiteX3" fmla="*/ 2174836 w 2174836"/>
              <a:gd name="connsiteY3" fmla="*/ 0 h 2384689"/>
              <a:gd name="connsiteX4" fmla="*/ 2173131 w 2174836"/>
              <a:gd name="connsiteY4" fmla="*/ 2384687 h 2384689"/>
              <a:gd name="connsiteX5" fmla="*/ 3601 w 2174836"/>
              <a:gd name="connsiteY5" fmla="*/ 2383688 h 2384689"/>
              <a:gd name="connsiteX6" fmla="*/ 796 w 2174836"/>
              <a:gd name="connsiteY6" fmla="*/ 2313279 h 2384689"/>
              <a:gd name="connsiteX7" fmla="*/ 270497 w 2174836"/>
              <a:gd name="connsiteY7" fmla="*/ 1312321 h 2384689"/>
              <a:gd name="connsiteX0" fmla="*/ 270497 w 2174836"/>
              <a:gd name="connsiteY0" fmla="*/ 1312321 h 2385067"/>
              <a:gd name="connsiteX1" fmla="*/ 121804 w 2174836"/>
              <a:gd name="connsiteY1" fmla="*/ 376725 h 2385067"/>
              <a:gd name="connsiteX2" fmla="*/ 391782 w 2174836"/>
              <a:gd name="connsiteY2" fmla="*/ 1343 h 2385067"/>
              <a:gd name="connsiteX3" fmla="*/ 2174836 w 2174836"/>
              <a:gd name="connsiteY3" fmla="*/ 0 h 2385067"/>
              <a:gd name="connsiteX4" fmla="*/ 2173131 w 2174836"/>
              <a:gd name="connsiteY4" fmla="*/ 2384687 h 2385067"/>
              <a:gd name="connsiteX5" fmla="*/ 3601 w 2174836"/>
              <a:gd name="connsiteY5" fmla="*/ 2383688 h 2385067"/>
              <a:gd name="connsiteX6" fmla="*/ 796 w 2174836"/>
              <a:gd name="connsiteY6" fmla="*/ 2313279 h 2385067"/>
              <a:gd name="connsiteX7" fmla="*/ 270497 w 2174836"/>
              <a:gd name="connsiteY7" fmla="*/ 1312321 h 23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4836" h="2385067">
                <a:moveTo>
                  <a:pt x="270497" y="1312321"/>
                </a:moveTo>
                <a:cubicBezTo>
                  <a:pt x="290665" y="989562"/>
                  <a:pt x="99480" y="648470"/>
                  <a:pt x="121804" y="376725"/>
                </a:cubicBezTo>
                <a:cubicBezTo>
                  <a:pt x="152779" y="146030"/>
                  <a:pt x="296311" y="132733"/>
                  <a:pt x="391782" y="1343"/>
                </a:cubicBezTo>
                <a:cubicBezTo>
                  <a:pt x="394895" y="-196"/>
                  <a:pt x="2174038" y="3689"/>
                  <a:pt x="2174836" y="0"/>
                </a:cubicBezTo>
                <a:cubicBezTo>
                  <a:pt x="2173807" y="5513"/>
                  <a:pt x="2172992" y="2384201"/>
                  <a:pt x="2173131" y="2384687"/>
                </a:cubicBezTo>
                <a:cubicBezTo>
                  <a:pt x="2173270" y="2385173"/>
                  <a:pt x="1713" y="2385497"/>
                  <a:pt x="3601" y="2383688"/>
                </a:cubicBezTo>
                <a:cubicBezTo>
                  <a:pt x="800" y="2358208"/>
                  <a:pt x="-1173" y="2315343"/>
                  <a:pt x="796" y="2313279"/>
                </a:cubicBezTo>
                <a:cubicBezTo>
                  <a:pt x="757" y="1740809"/>
                  <a:pt x="250329" y="1635080"/>
                  <a:pt x="270497" y="1312321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3865" y="1656784"/>
            <a:ext cx="5312136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BE2B33-6841-9FBD-638E-40B49B68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5" y="721256"/>
            <a:ext cx="53121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9967DD1-DC5E-AFCA-4808-8F1DB694BBB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D23B409-21D8-D97C-B952-739C2FBD8E8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985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E045BE12-D8CE-E841-B3F1-8051534C47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121664" y="-199835"/>
            <a:ext cx="7453745" cy="657126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7913" h="6116502">
                <a:moveTo>
                  <a:pt x="29763" y="4204724"/>
                </a:moveTo>
                <a:cubicBezTo>
                  <a:pt x="46578" y="3743095"/>
                  <a:pt x="-150144" y="3425360"/>
                  <a:pt x="294000" y="2975498"/>
                </a:cubicBezTo>
                <a:cubicBezTo>
                  <a:pt x="427492" y="2670633"/>
                  <a:pt x="691883" y="2403432"/>
                  <a:pt x="777961" y="2328643"/>
                </a:cubicBezTo>
                <a:cubicBezTo>
                  <a:pt x="864039" y="2253854"/>
                  <a:pt x="814168" y="2299988"/>
                  <a:pt x="1062513" y="2122318"/>
                </a:cubicBezTo>
                <a:cubicBezTo>
                  <a:pt x="1384681" y="1934533"/>
                  <a:pt x="1688937" y="1950055"/>
                  <a:pt x="1939789" y="1901534"/>
                </a:cubicBezTo>
                <a:cubicBezTo>
                  <a:pt x="2260980" y="1817844"/>
                  <a:pt x="2363557" y="1789080"/>
                  <a:pt x="2530502" y="1669679"/>
                </a:cubicBezTo>
                <a:cubicBezTo>
                  <a:pt x="2662278" y="1520970"/>
                  <a:pt x="2675835" y="1530217"/>
                  <a:pt x="2699182" y="1366181"/>
                </a:cubicBezTo>
                <a:cubicBezTo>
                  <a:pt x="2722529" y="1202145"/>
                  <a:pt x="2678699" y="1127419"/>
                  <a:pt x="2662122" y="998725"/>
                </a:cubicBezTo>
                <a:cubicBezTo>
                  <a:pt x="2645545" y="870031"/>
                  <a:pt x="2463832" y="150472"/>
                  <a:pt x="2715651" y="41078"/>
                </a:cubicBezTo>
                <a:cubicBezTo>
                  <a:pt x="2967470" y="-68316"/>
                  <a:pt x="4298794" y="64137"/>
                  <a:pt x="4700573" y="166520"/>
                </a:cubicBezTo>
                <a:cubicBezTo>
                  <a:pt x="4978530" y="491576"/>
                  <a:pt x="5179234" y="407885"/>
                  <a:pt x="5437824" y="719458"/>
                </a:cubicBezTo>
                <a:cubicBezTo>
                  <a:pt x="5567200" y="878332"/>
                  <a:pt x="5550862" y="911195"/>
                  <a:pt x="5600704" y="1180434"/>
                </a:cubicBezTo>
                <a:cubicBezTo>
                  <a:pt x="5623714" y="1289737"/>
                  <a:pt x="5663966" y="1385077"/>
                  <a:pt x="5801239" y="1497740"/>
                </a:cubicBezTo>
                <a:cubicBezTo>
                  <a:pt x="5938512" y="1610403"/>
                  <a:pt x="6114551" y="1501029"/>
                  <a:pt x="6500543" y="1545750"/>
                </a:cubicBezTo>
                <a:cubicBezTo>
                  <a:pt x="6575874" y="1549440"/>
                  <a:pt x="6790737" y="1612135"/>
                  <a:pt x="6839384" y="1789515"/>
                </a:cubicBezTo>
                <a:cubicBezTo>
                  <a:pt x="6908372" y="2007009"/>
                  <a:pt x="6933356" y="2208329"/>
                  <a:pt x="6937913" y="2575218"/>
                </a:cubicBezTo>
                <a:cubicBezTo>
                  <a:pt x="6936610" y="2736953"/>
                  <a:pt x="6928413" y="3172142"/>
                  <a:pt x="6807471" y="3444422"/>
                </a:cubicBezTo>
                <a:cubicBezTo>
                  <a:pt x="6686529" y="3716702"/>
                  <a:pt x="6623674" y="3801497"/>
                  <a:pt x="6452582" y="3916470"/>
                </a:cubicBezTo>
                <a:cubicBezTo>
                  <a:pt x="6274069" y="4043692"/>
                  <a:pt x="6114501" y="4087243"/>
                  <a:pt x="5958291" y="4158906"/>
                </a:cubicBezTo>
                <a:cubicBezTo>
                  <a:pt x="5800867" y="4233143"/>
                  <a:pt x="5650266" y="4283497"/>
                  <a:pt x="5486018" y="4381617"/>
                </a:cubicBezTo>
                <a:cubicBezTo>
                  <a:pt x="5360806" y="4452891"/>
                  <a:pt x="5267222" y="4535157"/>
                  <a:pt x="5193420" y="4681674"/>
                </a:cubicBezTo>
                <a:cubicBezTo>
                  <a:pt x="5119618" y="4828191"/>
                  <a:pt x="5139233" y="5146842"/>
                  <a:pt x="5002177" y="5301747"/>
                </a:cubicBezTo>
                <a:cubicBezTo>
                  <a:pt x="4845662" y="5495916"/>
                  <a:pt x="4564494" y="5609845"/>
                  <a:pt x="4429700" y="5634550"/>
                </a:cubicBezTo>
                <a:cubicBezTo>
                  <a:pt x="4294906" y="5659255"/>
                  <a:pt x="4138389" y="5651527"/>
                  <a:pt x="3988258" y="5602377"/>
                </a:cubicBezTo>
                <a:cubicBezTo>
                  <a:pt x="3838127" y="5553227"/>
                  <a:pt x="3741255" y="5383785"/>
                  <a:pt x="3528916" y="5339651"/>
                </a:cubicBezTo>
                <a:cubicBezTo>
                  <a:pt x="3269685" y="5342409"/>
                  <a:pt x="3067514" y="5520049"/>
                  <a:pt x="2884555" y="5636539"/>
                </a:cubicBezTo>
                <a:cubicBezTo>
                  <a:pt x="2719275" y="5734670"/>
                  <a:pt x="2630869" y="5784976"/>
                  <a:pt x="2466085" y="5851429"/>
                </a:cubicBezTo>
                <a:cubicBezTo>
                  <a:pt x="2301301" y="5917882"/>
                  <a:pt x="1997754" y="6017529"/>
                  <a:pt x="1755477" y="6060622"/>
                </a:cubicBezTo>
                <a:cubicBezTo>
                  <a:pt x="1513200" y="6103715"/>
                  <a:pt x="1243837" y="6139537"/>
                  <a:pt x="994840" y="6098267"/>
                </a:cubicBezTo>
                <a:cubicBezTo>
                  <a:pt x="745843" y="6056997"/>
                  <a:pt x="354391" y="6033074"/>
                  <a:pt x="193111" y="5745272"/>
                </a:cubicBezTo>
                <a:cubicBezTo>
                  <a:pt x="-83110" y="5447245"/>
                  <a:pt x="12948" y="4666353"/>
                  <a:pt x="29763" y="420472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4E4A22AF-DF4B-CE40-92D8-47F07305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175" y="960895"/>
            <a:ext cx="4648200" cy="929897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5BAF402-50DC-D5C5-97D0-A4C0D04A19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34175" y="2027975"/>
            <a:ext cx="4648200" cy="3648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95A1395-9D98-F948-4ED8-9C7E073DB57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A32DEB1-1B69-24A7-AC33-F45FDE7313D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2506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6E7A2D7-75E5-1DFB-1A60-B373A7214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41151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21F4925-D036-54DA-5566-C2587D26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41151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D683161-FD7A-9F4C-A1F5-2C0D179C7E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CD883F0-88F2-D404-E32C-F66F771325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21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Trekløveret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11">
            <a:extLst>
              <a:ext uri="{FF2B5EF4-FFF2-40B4-BE49-F238E27FC236}">
                <a16:creationId xmlns:a16="http://schemas.microsoft.com/office/drawing/2014/main" id="{99D8BB88-073C-3621-A837-4B53A381C4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4887417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5CD029C5-95DF-97F3-CE20-0470AB04C50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7759" y="583992"/>
            <a:ext cx="2742199" cy="2705276"/>
          </a:xfrm>
          <a:custGeom>
            <a:avLst/>
            <a:gdLst>
              <a:gd name="connsiteX0" fmla="*/ 0 w 2738437"/>
              <a:gd name="connsiteY0" fmla="*/ 1399381 h 2798762"/>
              <a:gd name="connsiteX1" fmla="*/ 1369219 w 2738437"/>
              <a:gd name="connsiteY1" fmla="*/ 0 h 2798762"/>
              <a:gd name="connsiteX2" fmla="*/ 2593108 w 2738437"/>
              <a:gd name="connsiteY2" fmla="*/ 148530 h 2798762"/>
              <a:gd name="connsiteX3" fmla="*/ 2738437 w 2738437"/>
              <a:gd name="connsiteY3" fmla="*/ 1399381 h 2798762"/>
              <a:gd name="connsiteX4" fmla="*/ 1369218 w 2738437"/>
              <a:gd name="connsiteY4" fmla="*/ 2798762 h 2798762"/>
              <a:gd name="connsiteX5" fmla="*/ -1 w 2738437"/>
              <a:gd name="connsiteY5" fmla="*/ 1399381 h 2798762"/>
              <a:gd name="connsiteX6" fmla="*/ 0 w 2738437"/>
              <a:gd name="connsiteY6" fmla="*/ 1399381 h 2798762"/>
              <a:gd name="connsiteX0" fmla="*/ 1 w 2601198"/>
              <a:gd name="connsiteY0" fmla="*/ 1399381 h 3124038"/>
              <a:gd name="connsiteX1" fmla="*/ 1369220 w 2601198"/>
              <a:gd name="connsiteY1" fmla="*/ 0 h 3124038"/>
              <a:gd name="connsiteX2" fmla="*/ 2593109 w 2601198"/>
              <a:gd name="connsiteY2" fmla="*/ 148530 h 3124038"/>
              <a:gd name="connsiteX3" fmla="*/ 1884594 w 2601198"/>
              <a:gd name="connsiteY3" fmla="*/ 2774009 h 3124038"/>
              <a:gd name="connsiteX4" fmla="*/ 1369219 w 2601198"/>
              <a:gd name="connsiteY4" fmla="*/ 2798762 h 3124038"/>
              <a:gd name="connsiteX5" fmla="*/ 0 w 2601198"/>
              <a:gd name="connsiteY5" fmla="*/ 1399381 h 3124038"/>
              <a:gd name="connsiteX6" fmla="*/ 1 w 2601198"/>
              <a:gd name="connsiteY6" fmla="*/ 1399381 h 3124038"/>
              <a:gd name="connsiteX0" fmla="*/ 189090 w 2796616"/>
              <a:gd name="connsiteY0" fmla="*/ 1399381 h 2860586"/>
              <a:gd name="connsiteX1" fmla="*/ 1558309 w 2796616"/>
              <a:gd name="connsiteY1" fmla="*/ 0 h 2860586"/>
              <a:gd name="connsiteX2" fmla="*/ 2782198 w 2796616"/>
              <a:gd name="connsiteY2" fmla="*/ 148530 h 2860586"/>
              <a:gd name="connsiteX3" fmla="*/ 2073683 w 2796616"/>
              <a:gd name="connsiteY3" fmla="*/ 2774009 h 2860586"/>
              <a:gd name="connsiteX4" fmla="*/ 401683 w 2796616"/>
              <a:gd name="connsiteY4" fmla="*/ 2277978 h 2860586"/>
              <a:gd name="connsiteX5" fmla="*/ 189089 w 2796616"/>
              <a:gd name="connsiteY5" fmla="*/ 1399381 h 2860586"/>
              <a:gd name="connsiteX6" fmla="*/ 189090 w 2796616"/>
              <a:gd name="connsiteY6" fmla="*/ 1399381 h 2860586"/>
              <a:gd name="connsiteX0" fmla="*/ 189090 w 2546841"/>
              <a:gd name="connsiteY0" fmla="*/ 1434642 h 2972912"/>
              <a:gd name="connsiteX1" fmla="*/ 1558309 w 2546841"/>
              <a:gd name="connsiteY1" fmla="*/ 35261 h 2972912"/>
              <a:gd name="connsiteX2" fmla="*/ 2521806 w 2546841"/>
              <a:gd name="connsiteY2" fmla="*/ 2751378 h 2972912"/>
              <a:gd name="connsiteX3" fmla="*/ 2073683 w 2546841"/>
              <a:gd name="connsiteY3" fmla="*/ 2809270 h 2972912"/>
              <a:gd name="connsiteX4" fmla="*/ 401683 w 2546841"/>
              <a:gd name="connsiteY4" fmla="*/ 2313239 h 2972912"/>
              <a:gd name="connsiteX5" fmla="*/ 189089 w 2546841"/>
              <a:gd name="connsiteY5" fmla="*/ 1434642 h 2972912"/>
              <a:gd name="connsiteX6" fmla="*/ 189090 w 2546841"/>
              <a:gd name="connsiteY6" fmla="*/ 1434642 h 2972912"/>
              <a:gd name="connsiteX0" fmla="*/ 189090 w 2785008"/>
              <a:gd name="connsiteY0" fmla="*/ 945732 h 2484002"/>
              <a:gd name="connsiteX1" fmla="*/ 2690712 w 2785008"/>
              <a:gd name="connsiteY1" fmla="*/ 67135 h 2484002"/>
              <a:gd name="connsiteX2" fmla="*/ 2521806 w 2785008"/>
              <a:gd name="connsiteY2" fmla="*/ 2262468 h 2484002"/>
              <a:gd name="connsiteX3" fmla="*/ 2073683 w 2785008"/>
              <a:gd name="connsiteY3" fmla="*/ 2320360 h 2484002"/>
              <a:gd name="connsiteX4" fmla="*/ 401683 w 2785008"/>
              <a:gd name="connsiteY4" fmla="*/ 1824329 h 2484002"/>
              <a:gd name="connsiteX5" fmla="*/ 189089 w 2785008"/>
              <a:gd name="connsiteY5" fmla="*/ 945732 h 2484002"/>
              <a:gd name="connsiteX6" fmla="*/ 189090 w 2785008"/>
              <a:gd name="connsiteY6" fmla="*/ 945732 h 2484002"/>
              <a:gd name="connsiteX0" fmla="*/ 740152 w 2753588"/>
              <a:gd name="connsiteY0" fmla="*/ 434195 h 2868698"/>
              <a:gd name="connsiteX1" fmla="*/ 2690712 w 2753588"/>
              <a:gd name="connsiteY1" fmla="*/ 451831 h 2868698"/>
              <a:gd name="connsiteX2" fmla="*/ 2521806 w 2753588"/>
              <a:gd name="connsiteY2" fmla="*/ 2647164 h 2868698"/>
              <a:gd name="connsiteX3" fmla="*/ 2073683 w 2753588"/>
              <a:gd name="connsiteY3" fmla="*/ 2705056 h 2868698"/>
              <a:gd name="connsiteX4" fmla="*/ 401683 w 2753588"/>
              <a:gd name="connsiteY4" fmla="*/ 2209025 h 2868698"/>
              <a:gd name="connsiteX5" fmla="*/ 189089 w 2753588"/>
              <a:gd name="connsiteY5" fmla="*/ 1330428 h 2868698"/>
              <a:gd name="connsiteX6" fmla="*/ 740152 w 2753588"/>
              <a:gd name="connsiteY6" fmla="*/ 434195 h 2868698"/>
              <a:gd name="connsiteX0" fmla="*/ 740152 w 2753588"/>
              <a:gd name="connsiteY0" fmla="*/ 325014 h 2759517"/>
              <a:gd name="connsiteX1" fmla="*/ 2690712 w 2753588"/>
              <a:gd name="connsiteY1" fmla="*/ 342650 h 2759517"/>
              <a:gd name="connsiteX2" fmla="*/ 2521806 w 2753588"/>
              <a:gd name="connsiteY2" fmla="*/ 2537983 h 2759517"/>
              <a:gd name="connsiteX3" fmla="*/ 2073683 w 2753588"/>
              <a:gd name="connsiteY3" fmla="*/ 2595875 h 2759517"/>
              <a:gd name="connsiteX4" fmla="*/ 401683 w 2753588"/>
              <a:gd name="connsiteY4" fmla="*/ 2099844 h 2759517"/>
              <a:gd name="connsiteX5" fmla="*/ 189089 w 2753588"/>
              <a:gd name="connsiteY5" fmla="*/ 1221247 h 2759517"/>
              <a:gd name="connsiteX6" fmla="*/ 740152 w 2753588"/>
              <a:gd name="connsiteY6" fmla="*/ 325014 h 2759517"/>
              <a:gd name="connsiteX0" fmla="*/ 1091379 w 2735279"/>
              <a:gd name="connsiteY0" fmla="*/ 254850 h 2919467"/>
              <a:gd name="connsiteX1" fmla="*/ 2690712 w 2735279"/>
              <a:gd name="connsiteY1" fmla="*/ 502600 h 2919467"/>
              <a:gd name="connsiteX2" fmla="*/ 2521806 w 2735279"/>
              <a:gd name="connsiteY2" fmla="*/ 2697933 h 2919467"/>
              <a:gd name="connsiteX3" fmla="*/ 2073683 w 2735279"/>
              <a:gd name="connsiteY3" fmla="*/ 2755825 h 2919467"/>
              <a:gd name="connsiteX4" fmla="*/ 401683 w 2735279"/>
              <a:gd name="connsiteY4" fmla="*/ 2259794 h 2919467"/>
              <a:gd name="connsiteX5" fmla="*/ 189089 w 2735279"/>
              <a:gd name="connsiteY5" fmla="*/ 1381197 h 2919467"/>
              <a:gd name="connsiteX6" fmla="*/ 1091379 w 2735279"/>
              <a:gd name="connsiteY6" fmla="*/ 254850 h 2919467"/>
              <a:gd name="connsiteX0" fmla="*/ 1091379 w 2880482"/>
              <a:gd name="connsiteY0" fmla="*/ 192923 h 2857540"/>
              <a:gd name="connsiteX1" fmla="*/ 2842103 w 2880482"/>
              <a:gd name="connsiteY1" fmla="*/ 713176 h 2857540"/>
              <a:gd name="connsiteX2" fmla="*/ 2521806 w 2880482"/>
              <a:gd name="connsiteY2" fmla="*/ 2636006 h 2857540"/>
              <a:gd name="connsiteX3" fmla="*/ 2073683 w 2880482"/>
              <a:gd name="connsiteY3" fmla="*/ 2693898 h 2857540"/>
              <a:gd name="connsiteX4" fmla="*/ 401683 w 2880482"/>
              <a:gd name="connsiteY4" fmla="*/ 2197867 h 2857540"/>
              <a:gd name="connsiteX5" fmla="*/ 189089 w 2880482"/>
              <a:gd name="connsiteY5" fmla="*/ 1319270 h 2857540"/>
              <a:gd name="connsiteX6" fmla="*/ 1091379 w 2880482"/>
              <a:gd name="connsiteY6" fmla="*/ 192923 h 2857540"/>
              <a:gd name="connsiteX0" fmla="*/ 1091379 w 2954818"/>
              <a:gd name="connsiteY0" fmla="*/ 192923 h 2857540"/>
              <a:gd name="connsiteX1" fmla="*/ 2842103 w 2954818"/>
              <a:gd name="connsiteY1" fmla="*/ 713176 h 2857540"/>
              <a:gd name="connsiteX2" fmla="*/ 2521806 w 2954818"/>
              <a:gd name="connsiteY2" fmla="*/ 2636006 h 2857540"/>
              <a:gd name="connsiteX3" fmla="*/ 2073683 w 2954818"/>
              <a:gd name="connsiteY3" fmla="*/ 2693898 h 2857540"/>
              <a:gd name="connsiteX4" fmla="*/ 401683 w 2954818"/>
              <a:gd name="connsiteY4" fmla="*/ 2197867 h 2857540"/>
              <a:gd name="connsiteX5" fmla="*/ 189089 w 2954818"/>
              <a:gd name="connsiteY5" fmla="*/ 1319270 h 2857540"/>
              <a:gd name="connsiteX6" fmla="*/ 1091379 w 2954818"/>
              <a:gd name="connsiteY6" fmla="*/ 192923 h 2857540"/>
              <a:gd name="connsiteX0" fmla="*/ 1091379 w 2954818"/>
              <a:gd name="connsiteY0" fmla="*/ 192923 h 2774008"/>
              <a:gd name="connsiteX1" fmla="*/ 2842103 w 2954818"/>
              <a:gd name="connsiteY1" fmla="*/ 713176 h 2774008"/>
              <a:gd name="connsiteX2" fmla="*/ 2521806 w 2954818"/>
              <a:gd name="connsiteY2" fmla="*/ 2636006 h 2774008"/>
              <a:gd name="connsiteX3" fmla="*/ 2073683 w 2954818"/>
              <a:gd name="connsiteY3" fmla="*/ 2693898 h 2774008"/>
              <a:gd name="connsiteX4" fmla="*/ 401683 w 2954818"/>
              <a:gd name="connsiteY4" fmla="*/ 2197867 h 2774008"/>
              <a:gd name="connsiteX5" fmla="*/ 189089 w 2954818"/>
              <a:gd name="connsiteY5" fmla="*/ 1319270 h 2774008"/>
              <a:gd name="connsiteX6" fmla="*/ 1091379 w 2954818"/>
              <a:gd name="connsiteY6" fmla="*/ 192923 h 2774008"/>
              <a:gd name="connsiteX0" fmla="*/ 1091379 w 2954818"/>
              <a:gd name="connsiteY0" fmla="*/ 192923 h 2732382"/>
              <a:gd name="connsiteX1" fmla="*/ 2842103 w 2954818"/>
              <a:gd name="connsiteY1" fmla="*/ 713176 h 2732382"/>
              <a:gd name="connsiteX2" fmla="*/ 2521806 w 2954818"/>
              <a:gd name="connsiteY2" fmla="*/ 2636006 h 2732382"/>
              <a:gd name="connsiteX3" fmla="*/ 1104783 w 2954818"/>
              <a:gd name="connsiteY3" fmla="*/ 2572785 h 2732382"/>
              <a:gd name="connsiteX4" fmla="*/ 401683 w 2954818"/>
              <a:gd name="connsiteY4" fmla="*/ 2197867 h 2732382"/>
              <a:gd name="connsiteX5" fmla="*/ 189089 w 2954818"/>
              <a:gd name="connsiteY5" fmla="*/ 1319270 h 2732382"/>
              <a:gd name="connsiteX6" fmla="*/ 1091379 w 2954818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018271 w 2881710"/>
              <a:gd name="connsiteY0" fmla="*/ 192923 h 2732382"/>
              <a:gd name="connsiteX1" fmla="*/ 2768995 w 2881710"/>
              <a:gd name="connsiteY1" fmla="*/ 713176 h 2732382"/>
              <a:gd name="connsiteX2" fmla="*/ 2448698 w 2881710"/>
              <a:gd name="connsiteY2" fmla="*/ 2636006 h 2732382"/>
              <a:gd name="connsiteX3" fmla="*/ 1031675 w 2881710"/>
              <a:gd name="connsiteY3" fmla="*/ 2572785 h 2732382"/>
              <a:gd name="connsiteX4" fmla="*/ 328575 w 2881710"/>
              <a:gd name="connsiteY4" fmla="*/ 2197867 h 2732382"/>
              <a:gd name="connsiteX5" fmla="*/ 358207 w 2881710"/>
              <a:gd name="connsiteY5" fmla="*/ 743985 h 2732382"/>
              <a:gd name="connsiteX6" fmla="*/ 1018271 w 2881710"/>
              <a:gd name="connsiteY6" fmla="*/ 192923 h 2732382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1102259 w 2965698"/>
              <a:gd name="connsiteY0" fmla="*/ 192923 h 2740634"/>
              <a:gd name="connsiteX1" fmla="*/ 2852983 w 2965698"/>
              <a:gd name="connsiteY1" fmla="*/ 713176 h 2740634"/>
              <a:gd name="connsiteX2" fmla="*/ 2532686 w 2965698"/>
              <a:gd name="connsiteY2" fmla="*/ 2636006 h 2740634"/>
              <a:gd name="connsiteX3" fmla="*/ 1115663 w 2965698"/>
              <a:gd name="connsiteY3" fmla="*/ 2572785 h 2740634"/>
              <a:gd name="connsiteX4" fmla="*/ 303562 w 2965698"/>
              <a:gd name="connsiteY4" fmla="*/ 1979864 h 2740634"/>
              <a:gd name="connsiteX5" fmla="*/ 442195 w 2965698"/>
              <a:gd name="connsiteY5" fmla="*/ 743985 h 2740634"/>
              <a:gd name="connsiteX6" fmla="*/ 1102259 w 2965698"/>
              <a:gd name="connsiteY6" fmla="*/ 192923 h 2740634"/>
              <a:gd name="connsiteX0" fmla="*/ 894235 w 2757674"/>
              <a:gd name="connsiteY0" fmla="*/ 192923 h 2740634"/>
              <a:gd name="connsiteX1" fmla="*/ 2644959 w 2757674"/>
              <a:gd name="connsiteY1" fmla="*/ 713176 h 2740634"/>
              <a:gd name="connsiteX2" fmla="*/ 2324662 w 2757674"/>
              <a:gd name="connsiteY2" fmla="*/ 2636006 h 2740634"/>
              <a:gd name="connsiteX3" fmla="*/ 907639 w 2757674"/>
              <a:gd name="connsiteY3" fmla="*/ 2572785 h 2740634"/>
              <a:gd name="connsiteX4" fmla="*/ 95538 w 2757674"/>
              <a:gd name="connsiteY4" fmla="*/ 1979864 h 2740634"/>
              <a:gd name="connsiteX5" fmla="*/ 234171 w 2757674"/>
              <a:gd name="connsiteY5" fmla="*/ 743985 h 2740634"/>
              <a:gd name="connsiteX6" fmla="*/ 894235 w 275767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69924"/>
              <a:gd name="connsiteY0" fmla="*/ 192923 h 2740634"/>
              <a:gd name="connsiteX1" fmla="*/ 2657209 w 2769924"/>
              <a:gd name="connsiteY1" fmla="*/ 713176 h 2740634"/>
              <a:gd name="connsiteX2" fmla="*/ 2336912 w 2769924"/>
              <a:gd name="connsiteY2" fmla="*/ 2636006 h 2740634"/>
              <a:gd name="connsiteX3" fmla="*/ 919889 w 2769924"/>
              <a:gd name="connsiteY3" fmla="*/ 2572785 h 2740634"/>
              <a:gd name="connsiteX4" fmla="*/ 107788 w 2769924"/>
              <a:gd name="connsiteY4" fmla="*/ 1979864 h 2740634"/>
              <a:gd name="connsiteX5" fmla="*/ 246421 w 2769924"/>
              <a:gd name="connsiteY5" fmla="*/ 743985 h 2740634"/>
              <a:gd name="connsiteX6" fmla="*/ 906485 w 2769924"/>
              <a:gd name="connsiteY6" fmla="*/ 192923 h 2740634"/>
              <a:gd name="connsiteX0" fmla="*/ 906485 w 2720253"/>
              <a:gd name="connsiteY0" fmla="*/ 204981 h 2752692"/>
              <a:gd name="connsiteX1" fmla="*/ 2657209 w 2720253"/>
              <a:gd name="connsiteY1" fmla="*/ 725234 h 2752692"/>
              <a:gd name="connsiteX2" fmla="*/ 2336912 w 2720253"/>
              <a:gd name="connsiteY2" fmla="*/ 2648064 h 2752692"/>
              <a:gd name="connsiteX3" fmla="*/ 919889 w 2720253"/>
              <a:gd name="connsiteY3" fmla="*/ 2584843 h 2752692"/>
              <a:gd name="connsiteX4" fmla="*/ 107788 w 2720253"/>
              <a:gd name="connsiteY4" fmla="*/ 1991922 h 2752692"/>
              <a:gd name="connsiteX5" fmla="*/ 246421 w 2720253"/>
              <a:gd name="connsiteY5" fmla="*/ 756043 h 2752692"/>
              <a:gd name="connsiteX6" fmla="*/ 906485 w 2720253"/>
              <a:gd name="connsiteY6" fmla="*/ 204981 h 2752692"/>
              <a:gd name="connsiteX0" fmla="*/ 906485 w 2720253"/>
              <a:gd name="connsiteY0" fmla="*/ 169028 h 2716739"/>
              <a:gd name="connsiteX1" fmla="*/ 2657209 w 2720253"/>
              <a:gd name="connsiteY1" fmla="*/ 689281 h 2716739"/>
              <a:gd name="connsiteX2" fmla="*/ 2336912 w 2720253"/>
              <a:gd name="connsiteY2" fmla="*/ 2612111 h 2716739"/>
              <a:gd name="connsiteX3" fmla="*/ 919889 w 2720253"/>
              <a:gd name="connsiteY3" fmla="*/ 2548890 h 2716739"/>
              <a:gd name="connsiteX4" fmla="*/ 107788 w 2720253"/>
              <a:gd name="connsiteY4" fmla="*/ 1955969 h 2716739"/>
              <a:gd name="connsiteX5" fmla="*/ 246421 w 2720253"/>
              <a:gd name="connsiteY5" fmla="*/ 720090 h 2716739"/>
              <a:gd name="connsiteX6" fmla="*/ 906485 w 2720253"/>
              <a:gd name="connsiteY6" fmla="*/ 169028 h 2716739"/>
              <a:gd name="connsiteX0" fmla="*/ 900135 w 2770395"/>
              <a:gd name="connsiteY0" fmla="*/ 156177 h 2713413"/>
              <a:gd name="connsiteX1" fmla="*/ 2657209 w 2770395"/>
              <a:gd name="connsiteY1" fmla="*/ 685955 h 2713413"/>
              <a:gd name="connsiteX2" fmla="*/ 2336912 w 2770395"/>
              <a:gd name="connsiteY2" fmla="*/ 2608785 h 2713413"/>
              <a:gd name="connsiteX3" fmla="*/ 919889 w 2770395"/>
              <a:gd name="connsiteY3" fmla="*/ 2545564 h 2713413"/>
              <a:gd name="connsiteX4" fmla="*/ 107788 w 2770395"/>
              <a:gd name="connsiteY4" fmla="*/ 1952643 h 2713413"/>
              <a:gd name="connsiteX5" fmla="*/ 246421 w 2770395"/>
              <a:gd name="connsiteY5" fmla="*/ 716764 h 2713413"/>
              <a:gd name="connsiteX6" fmla="*/ 900135 w 2770395"/>
              <a:gd name="connsiteY6" fmla="*/ 156177 h 2713413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2062"/>
              <a:gd name="connsiteX1" fmla="*/ 2657209 w 2770395"/>
              <a:gd name="connsiteY1" fmla="*/ 684604 h 2712062"/>
              <a:gd name="connsiteX2" fmla="*/ 2336912 w 2770395"/>
              <a:gd name="connsiteY2" fmla="*/ 2607434 h 2712062"/>
              <a:gd name="connsiteX3" fmla="*/ 919889 w 2770395"/>
              <a:gd name="connsiteY3" fmla="*/ 2544213 h 2712062"/>
              <a:gd name="connsiteX4" fmla="*/ 107788 w 2770395"/>
              <a:gd name="connsiteY4" fmla="*/ 1951292 h 2712062"/>
              <a:gd name="connsiteX5" fmla="*/ 246421 w 2770395"/>
              <a:gd name="connsiteY5" fmla="*/ 715413 h 2712062"/>
              <a:gd name="connsiteX6" fmla="*/ 900135 w 2770395"/>
              <a:gd name="connsiteY6" fmla="*/ 154826 h 2712062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900135 w 2770395"/>
              <a:gd name="connsiteY0" fmla="*/ 154826 h 2713555"/>
              <a:gd name="connsiteX1" fmla="*/ 2657209 w 2770395"/>
              <a:gd name="connsiteY1" fmla="*/ 684604 h 2713555"/>
              <a:gd name="connsiteX2" fmla="*/ 2336912 w 2770395"/>
              <a:gd name="connsiteY2" fmla="*/ 2607434 h 2713555"/>
              <a:gd name="connsiteX3" fmla="*/ 919889 w 2770395"/>
              <a:gd name="connsiteY3" fmla="*/ 2544213 h 2713555"/>
              <a:gd name="connsiteX4" fmla="*/ 107788 w 2770395"/>
              <a:gd name="connsiteY4" fmla="*/ 1951292 h 2713555"/>
              <a:gd name="connsiteX5" fmla="*/ 246421 w 2770395"/>
              <a:gd name="connsiteY5" fmla="*/ 715413 h 2713555"/>
              <a:gd name="connsiteX6" fmla="*/ 900135 w 2770395"/>
              <a:gd name="connsiteY6" fmla="*/ 154826 h 2713555"/>
              <a:gd name="connsiteX0" fmla="*/ 897367 w 2767627"/>
              <a:gd name="connsiteY0" fmla="*/ 154826 h 2713555"/>
              <a:gd name="connsiteX1" fmla="*/ 2654441 w 2767627"/>
              <a:gd name="connsiteY1" fmla="*/ 684604 h 2713555"/>
              <a:gd name="connsiteX2" fmla="*/ 2334144 w 2767627"/>
              <a:gd name="connsiteY2" fmla="*/ 2607434 h 2713555"/>
              <a:gd name="connsiteX3" fmla="*/ 917121 w 2767627"/>
              <a:gd name="connsiteY3" fmla="*/ 2544213 h 2713555"/>
              <a:gd name="connsiteX4" fmla="*/ 105020 w 2767627"/>
              <a:gd name="connsiteY4" fmla="*/ 1951292 h 2713555"/>
              <a:gd name="connsiteX5" fmla="*/ 243653 w 2767627"/>
              <a:gd name="connsiteY5" fmla="*/ 715413 h 2713555"/>
              <a:gd name="connsiteX6" fmla="*/ 897367 w 2767627"/>
              <a:gd name="connsiteY6" fmla="*/ 154826 h 2713555"/>
              <a:gd name="connsiteX0" fmla="*/ 897367 w 2767627"/>
              <a:gd name="connsiteY0" fmla="*/ 154826 h 2702308"/>
              <a:gd name="connsiteX1" fmla="*/ 2654441 w 2767627"/>
              <a:gd name="connsiteY1" fmla="*/ 684604 h 2702308"/>
              <a:gd name="connsiteX2" fmla="*/ 2334144 w 2767627"/>
              <a:gd name="connsiteY2" fmla="*/ 2607434 h 2702308"/>
              <a:gd name="connsiteX3" fmla="*/ 917121 w 2767627"/>
              <a:gd name="connsiteY3" fmla="*/ 2544213 h 2702308"/>
              <a:gd name="connsiteX4" fmla="*/ 105020 w 2767627"/>
              <a:gd name="connsiteY4" fmla="*/ 1951292 h 2702308"/>
              <a:gd name="connsiteX5" fmla="*/ 243653 w 2767627"/>
              <a:gd name="connsiteY5" fmla="*/ 715413 h 2702308"/>
              <a:gd name="connsiteX6" fmla="*/ 897367 w 2767627"/>
              <a:gd name="connsiteY6" fmla="*/ 154826 h 2702308"/>
              <a:gd name="connsiteX0" fmla="*/ 897367 w 2738026"/>
              <a:gd name="connsiteY0" fmla="*/ 156672 h 2704154"/>
              <a:gd name="connsiteX1" fmla="*/ 2654441 w 2738026"/>
              <a:gd name="connsiteY1" fmla="*/ 686450 h 2704154"/>
              <a:gd name="connsiteX2" fmla="*/ 2334144 w 2738026"/>
              <a:gd name="connsiteY2" fmla="*/ 2609280 h 2704154"/>
              <a:gd name="connsiteX3" fmla="*/ 917121 w 2738026"/>
              <a:gd name="connsiteY3" fmla="*/ 2546059 h 2704154"/>
              <a:gd name="connsiteX4" fmla="*/ 105020 w 2738026"/>
              <a:gd name="connsiteY4" fmla="*/ 1953138 h 2704154"/>
              <a:gd name="connsiteX5" fmla="*/ 243653 w 2738026"/>
              <a:gd name="connsiteY5" fmla="*/ 717259 h 2704154"/>
              <a:gd name="connsiteX6" fmla="*/ 897367 w 2738026"/>
              <a:gd name="connsiteY6" fmla="*/ 156672 h 2704154"/>
              <a:gd name="connsiteX0" fmla="*/ 897367 w 2708274"/>
              <a:gd name="connsiteY0" fmla="*/ 157626 h 2705108"/>
              <a:gd name="connsiteX1" fmla="*/ 2654441 w 2708274"/>
              <a:gd name="connsiteY1" fmla="*/ 687404 h 2705108"/>
              <a:gd name="connsiteX2" fmla="*/ 2334144 w 2708274"/>
              <a:gd name="connsiteY2" fmla="*/ 2610234 h 2705108"/>
              <a:gd name="connsiteX3" fmla="*/ 917121 w 2708274"/>
              <a:gd name="connsiteY3" fmla="*/ 2547013 h 2705108"/>
              <a:gd name="connsiteX4" fmla="*/ 105020 w 2708274"/>
              <a:gd name="connsiteY4" fmla="*/ 1954092 h 2705108"/>
              <a:gd name="connsiteX5" fmla="*/ 243653 w 2708274"/>
              <a:gd name="connsiteY5" fmla="*/ 718213 h 2705108"/>
              <a:gd name="connsiteX6" fmla="*/ 897367 w 2708274"/>
              <a:gd name="connsiteY6" fmla="*/ 157626 h 2705108"/>
              <a:gd name="connsiteX0" fmla="*/ 897367 w 2737853"/>
              <a:gd name="connsiteY0" fmla="*/ 157926 h 2705408"/>
              <a:gd name="connsiteX1" fmla="*/ 2654441 w 2737853"/>
              <a:gd name="connsiteY1" fmla="*/ 687704 h 2705408"/>
              <a:gd name="connsiteX2" fmla="*/ 2334144 w 2737853"/>
              <a:gd name="connsiteY2" fmla="*/ 2610534 h 2705408"/>
              <a:gd name="connsiteX3" fmla="*/ 917121 w 2737853"/>
              <a:gd name="connsiteY3" fmla="*/ 2547313 h 2705408"/>
              <a:gd name="connsiteX4" fmla="*/ 105020 w 2737853"/>
              <a:gd name="connsiteY4" fmla="*/ 1954392 h 2705408"/>
              <a:gd name="connsiteX5" fmla="*/ 243653 w 2737853"/>
              <a:gd name="connsiteY5" fmla="*/ 718513 h 2705408"/>
              <a:gd name="connsiteX6" fmla="*/ 897367 w 2737853"/>
              <a:gd name="connsiteY6" fmla="*/ 157926 h 2705408"/>
              <a:gd name="connsiteX0" fmla="*/ 897367 w 2729766"/>
              <a:gd name="connsiteY0" fmla="*/ 157926 h 2705408"/>
              <a:gd name="connsiteX1" fmla="*/ 2654441 w 2729766"/>
              <a:gd name="connsiteY1" fmla="*/ 687704 h 2705408"/>
              <a:gd name="connsiteX2" fmla="*/ 2334144 w 2729766"/>
              <a:gd name="connsiteY2" fmla="*/ 2610534 h 2705408"/>
              <a:gd name="connsiteX3" fmla="*/ 917121 w 2729766"/>
              <a:gd name="connsiteY3" fmla="*/ 2547313 h 2705408"/>
              <a:gd name="connsiteX4" fmla="*/ 105020 w 2729766"/>
              <a:gd name="connsiteY4" fmla="*/ 1954392 h 2705408"/>
              <a:gd name="connsiteX5" fmla="*/ 243653 w 2729766"/>
              <a:gd name="connsiteY5" fmla="*/ 718513 h 2705408"/>
              <a:gd name="connsiteX6" fmla="*/ 897367 w 2729766"/>
              <a:gd name="connsiteY6" fmla="*/ 157926 h 2705408"/>
              <a:gd name="connsiteX0" fmla="*/ 897367 w 2729766"/>
              <a:gd name="connsiteY0" fmla="*/ 157926 h 2696979"/>
              <a:gd name="connsiteX1" fmla="*/ 2654441 w 2729766"/>
              <a:gd name="connsiteY1" fmla="*/ 687704 h 2696979"/>
              <a:gd name="connsiteX2" fmla="*/ 2334144 w 2729766"/>
              <a:gd name="connsiteY2" fmla="*/ 2610534 h 2696979"/>
              <a:gd name="connsiteX3" fmla="*/ 917121 w 2729766"/>
              <a:gd name="connsiteY3" fmla="*/ 2547313 h 2696979"/>
              <a:gd name="connsiteX4" fmla="*/ 105020 w 2729766"/>
              <a:gd name="connsiteY4" fmla="*/ 1954392 h 2696979"/>
              <a:gd name="connsiteX5" fmla="*/ 243653 w 2729766"/>
              <a:gd name="connsiteY5" fmla="*/ 718513 h 2696979"/>
              <a:gd name="connsiteX6" fmla="*/ 897367 w 2729766"/>
              <a:gd name="connsiteY6" fmla="*/ 157926 h 2696979"/>
              <a:gd name="connsiteX0" fmla="*/ 897367 w 2729766"/>
              <a:gd name="connsiteY0" fmla="*/ 157926 h 2702598"/>
              <a:gd name="connsiteX1" fmla="*/ 2654441 w 2729766"/>
              <a:gd name="connsiteY1" fmla="*/ 687704 h 2702598"/>
              <a:gd name="connsiteX2" fmla="*/ 2334144 w 2729766"/>
              <a:gd name="connsiteY2" fmla="*/ 2610534 h 2702598"/>
              <a:gd name="connsiteX3" fmla="*/ 917121 w 2729766"/>
              <a:gd name="connsiteY3" fmla="*/ 2547313 h 2702598"/>
              <a:gd name="connsiteX4" fmla="*/ 105020 w 2729766"/>
              <a:gd name="connsiteY4" fmla="*/ 1954392 h 2702598"/>
              <a:gd name="connsiteX5" fmla="*/ 243653 w 2729766"/>
              <a:gd name="connsiteY5" fmla="*/ 718513 h 2702598"/>
              <a:gd name="connsiteX6" fmla="*/ 897367 w 2729766"/>
              <a:gd name="connsiteY6" fmla="*/ 157926 h 2702598"/>
              <a:gd name="connsiteX0" fmla="*/ 897367 w 2736753"/>
              <a:gd name="connsiteY0" fmla="*/ 156732 h 2701404"/>
              <a:gd name="connsiteX1" fmla="*/ 2654441 w 2736753"/>
              <a:gd name="connsiteY1" fmla="*/ 686510 h 2701404"/>
              <a:gd name="connsiteX2" fmla="*/ 2334144 w 2736753"/>
              <a:gd name="connsiteY2" fmla="*/ 2609340 h 2701404"/>
              <a:gd name="connsiteX3" fmla="*/ 917121 w 2736753"/>
              <a:gd name="connsiteY3" fmla="*/ 2546119 h 2701404"/>
              <a:gd name="connsiteX4" fmla="*/ 105020 w 2736753"/>
              <a:gd name="connsiteY4" fmla="*/ 1953198 h 2701404"/>
              <a:gd name="connsiteX5" fmla="*/ 243653 w 2736753"/>
              <a:gd name="connsiteY5" fmla="*/ 717319 h 2701404"/>
              <a:gd name="connsiteX6" fmla="*/ 897367 w 2736753"/>
              <a:gd name="connsiteY6" fmla="*/ 156732 h 2701404"/>
              <a:gd name="connsiteX0" fmla="*/ 897367 w 2737180"/>
              <a:gd name="connsiteY0" fmla="*/ 160604 h 2705276"/>
              <a:gd name="connsiteX1" fmla="*/ 2654441 w 2737180"/>
              <a:gd name="connsiteY1" fmla="*/ 690382 h 2705276"/>
              <a:gd name="connsiteX2" fmla="*/ 2334144 w 2737180"/>
              <a:gd name="connsiteY2" fmla="*/ 2613212 h 2705276"/>
              <a:gd name="connsiteX3" fmla="*/ 917121 w 2737180"/>
              <a:gd name="connsiteY3" fmla="*/ 2549991 h 2705276"/>
              <a:gd name="connsiteX4" fmla="*/ 105020 w 2737180"/>
              <a:gd name="connsiteY4" fmla="*/ 1957070 h 2705276"/>
              <a:gd name="connsiteX5" fmla="*/ 243653 w 2737180"/>
              <a:gd name="connsiteY5" fmla="*/ 721191 h 2705276"/>
              <a:gd name="connsiteX6" fmla="*/ 897367 w 2737180"/>
              <a:gd name="connsiteY6" fmla="*/ 160604 h 2705276"/>
              <a:gd name="connsiteX0" fmla="*/ 897367 w 2742199"/>
              <a:gd name="connsiteY0" fmla="*/ 160604 h 2705276"/>
              <a:gd name="connsiteX1" fmla="*/ 2660791 w 2742199"/>
              <a:gd name="connsiteY1" fmla="*/ 690382 h 2705276"/>
              <a:gd name="connsiteX2" fmla="*/ 2334144 w 2742199"/>
              <a:gd name="connsiteY2" fmla="*/ 2613212 h 2705276"/>
              <a:gd name="connsiteX3" fmla="*/ 917121 w 2742199"/>
              <a:gd name="connsiteY3" fmla="*/ 2549991 h 2705276"/>
              <a:gd name="connsiteX4" fmla="*/ 105020 w 2742199"/>
              <a:gd name="connsiteY4" fmla="*/ 1957070 h 2705276"/>
              <a:gd name="connsiteX5" fmla="*/ 243653 w 2742199"/>
              <a:gd name="connsiteY5" fmla="*/ 721191 h 2705276"/>
              <a:gd name="connsiteX6" fmla="*/ 897367 w 2742199"/>
              <a:gd name="connsiteY6" fmla="*/ 160604 h 270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2199" h="2705276">
                <a:moveTo>
                  <a:pt x="897367" y="160604"/>
                </a:moveTo>
                <a:cubicBezTo>
                  <a:pt x="1829009" y="-266136"/>
                  <a:pt x="2507715" y="243350"/>
                  <a:pt x="2660791" y="690382"/>
                </a:cubicBezTo>
                <a:cubicBezTo>
                  <a:pt x="2850037" y="1243043"/>
                  <a:pt x="2696360" y="2256512"/>
                  <a:pt x="2334144" y="2613212"/>
                </a:cubicBezTo>
                <a:cubicBezTo>
                  <a:pt x="2036657" y="2798577"/>
                  <a:pt x="1286772" y="2665511"/>
                  <a:pt x="917121" y="2549991"/>
                </a:cubicBezTo>
                <a:cubicBezTo>
                  <a:pt x="628150" y="2459684"/>
                  <a:pt x="280109" y="2305121"/>
                  <a:pt x="105020" y="1957070"/>
                </a:cubicBezTo>
                <a:cubicBezTo>
                  <a:pt x="-166434" y="1331048"/>
                  <a:pt x="164930" y="858207"/>
                  <a:pt x="243653" y="721191"/>
                </a:cubicBezTo>
                <a:cubicBezTo>
                  <a:pt x="466554" y="408927"/>
                  <a:pt x="626546" y="312541"/>
                  <a:pt x="897367" y="16060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97CECEF-D639-D5A0-93A2-BFF6D549A4D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87161" y="3235017"/>
            <a:ext cx="2986917" cy="3033467"/>
          </a:xfrm>
          <a:custGeom>
            <a:avLst/>
            <a:gdLst>
              <a:gd name="connsiteX0" fmla="*/ 0 w 3506788"/>
              <a:gd name="connsiteY0" fmla="*/ 1516857 h 3033713"/>
              <a:gd name="connsiteX1" fmla="*/ 1753394 w 3506788"/>
              <a:gd name="connsiteY1" fmla="*/ 0 h 3033713"/>
              <a:gd name="connsiteX2" fmla="*/ 3506788 w 3506788"/>
              <a:gd name="connsiteY2" fmla="*/ 0 h 3033713"/>
              <a:gd name="connsiteX3" fmla="*/ 3506788 w 3506788"/>
              <a:gd name="connsiteY3" fmla="*/ 1516857 h 3033713"/>
              <a:gd name="connsiteX4" fmla="*/ 1753394 w 3506788"/>
              <a:gd name="connsiteY4" fmla="*/ 3033714 h 3033713"/>
              <a:gd name="connsiteX5" fmla="*/ 0 w 3506788"/>
              <a:gd name="connsiteY5" fmla="*/ 1516857 h 3033713"/>
              <a:gd name="connsiteX0" fmla="*/ 13314 w 3520102"/>
              <a:gd name="connsiteY0" fmla="*/ 1516857 h 3033714"/>
              <a:gd name="connsiteX1" fmla="*/ 1237318 w 3520102"/>
              <a:gd name="connsiteY1" fmla="*/ 130629 h 3033714"/>
              <a:gd name="connsiteX2" fmla="*/ 3520102 w 3520102"/>
              <a:gd name="connsiteY2" fmla="*/ 0 h 3033714"/>
              <a:gd name="connsiteX3" fmla="*/ 3520102 w 3520102"/>
              <a:gd name="connsiteY3" fmla="*/ 1516857 h 3033714"/>
              <a:gd name="connsiteX4" fmla="*/ 1766708 w 3520102"/>
              <a:gd name="connsiteY4" fmla="*/ 3033714 h 3033714"/>
              <a:gd name="connsiteX5" fmla="*/ 13314 w 3520102"/>
              <a:gd name="connsiteY5" fmla="*/ 1516857 h 3033714"/>
              <a:gd name="connsiteX0" fmla="*/ 12760 w 3540173"/>
              <a:gd name="connsiteY0" fmla="*/ 1578734 h 3033794"/>
              <a:gd name="connsiteX1" fmla="*/ 1257389 w 3540173"/>
              <a:gd name="connsiteY1" fmla="*/ 130629 h 3033794"/>
              <a:gd name="connsiteX2" fmla="*/ 3540173 w 3540173"/>
              <a:gd name="connsiteY2" fmla="*/ 0 h 3033794"/>
              <a:gd name="connsiteX3" fmla="*/ 3540173 w 3540173"/>
              <a:gd name="connsiteY3" fmla="*/ 1516857 h 3033794"/>
              <a:gd name="connsiteX4" fmla="*/ 1786779 w 3540173"/>
              <a:gd name="connsiteY4" fmla="*/ 3033714 h 3033794"/>
              <a:gd name="connsiteX5" fmla="*/ 12760 w 3540173"/>
              <a:gd name="connsiteY5" fmla="*/ 1578734 h 3033794"/>
              <a:gd name="connsiteX0" fmla="*/ 4980 w 3532393"/>
              <a:gd name="connsiteY0" fmla="*/ 1578734 h 3130041"/>
              <a:gd name="connsiteX1" fmla="*/ 1249609 w 3532393"/>
              <a:gd name="connsiteY1" fmla="*/ 130629 h 3130041"/>
              <a:gd name="connsiteX2" fmla="*/ 3532393 w 3532393"/>
              <a:gd name="connsiteY2" fmla="*/ 0 h 3130041"/>
              <a:gd name="connsiteX3" fmla="*/ 3532393 w 3532393"/>
              <a:gd name="connsiteY3" fmla="*/ 1516857 h 3130041"/>
              <a:gd name="connsiteX4" fmla="*/ 1552117 w 3532393"/>
              <a:gd name="connsiteY4" fmla="*/ 3129967 h 3130041"/>
              <a:gd name="connsiteX5" fmla="*/ 4980 w 3532393"/>
              <a:gd name="connsiteY5" fmla="*/ 1578734 h 3130041"/>
              <a:gd name="connsiteX0" fmla="*/ 4980 w 3532393"/>
              <a:gd name="connsiteY0" fmla="*/ 1448105 h 2999412"/>
              <a:gd name="connsiteX1" fmla="*/ 1249609 w 3532393"/>
              <a:gd name="connsiteY1" fmla="*/ 0 h 2999412"/>
              <a:gd name="connsiteX2" fmla="*/ 2714245 w 3532393"/>
              <a:gd name="connsiteY2" fmla="*/ 178754 h 2999412"/>
              <a:gd name="connsiteX3" fmla="*/ 3532393 w 3532393"/>
              <a:gd name="connsiteY3" fmla="*/ 1386228 h 2999412"/>
              <a:gd name="connsiteX4" fmla="*/ 1552117 w 3532393"/>
              <a:gd name="connsiteY4" fmla="*/ 2999338 h 2999412"/>
              <a:gd name="connsiteX5" fmla="*/ 4980 w 3532393"/>
              <a:gd name="connsiteY5" fmla="*/ 1448105 h 2999412"/>
              <a:gd name="connsiteX0" fmla="*/ 4980 w 2996129"/>
              <a:gd name="connsiteY0" fmla="*/ 1448105 h 2999682"/>
              <a:gd name="connsiteX1" fmla="*/ 1249609 w 2996129"/>
              <a:gd name="connsiteY1" fmla="*/ 0 h 2999682"/>
              <a:gd name="connsiteX2" fmla="*/ 2714245 w 2996129"/>
              <a:gd name="connsiteY2" fmla="*/ 178754 h 2999682"/>
              <a:gd name="connsiteX3" fmla="*/ 2996129 w 2996129"/>
              <a:gd name="connsiteY3" fmla="*/ 1551233 h 2999682"/>
              <a:gd name="connsiteX4" fmla="*/ 1552117 w 2996129"/>
              <a:gd name="connsiteY4" fmla="*/ 2999338 h 2999682"/>
              <a:gd name="connsiteX5" fmla="*/ 4980 w 2996129"/>
              <a:gd name="connsiteY5" fmla="*/ 1448105 h 2999682"/>
              <a:gd name="connsiteX0" fmla="*/ 8612 w 2821006"/>
              <a:gd name="connsiteY0" fmla="*/ 1984370 h 3005393"/>
              <a:gd name="connsiteX1" fmla="*/ 1074486 w 2821006"/>
              <a:gd name="connsiteY1" fmla="*/ 0 h 3005393"/>
              <a:gd name="connsiteX2" fmla="*/ 2539122 w 2821006"/>
              <a:gd name="connsiteY2" fmla="*/ 178754 h 3005393"/>
              <a:gd name="connsiteX3" fmla="*/ 2821006 w 2821006"/>
              <a:gd name="connsiteY3" fmla="*/ 1551233 h 3005393"/>
              <a:gd name="connsiteX4" fmla="*/ 1376994 w 2821006"/>
              <a:gd name="connsiteY4" fmla="*/ 2999338 h 3005393"/>
              <a:gd name="connsiteX5" fmla="*/ 8612 w 2821006"/>
              <a:gd name="connsiteY5" fmla="*/ 1984370 h 3005393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578965 w 2860849"/>
              <a:gd name="connsiteY2" fmla="*/ 178754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48455 w 2860849"/>
              <a:gd name="connsiteY0" fmla="*/ 1984370 h 2923602"/>
              <a:gd name="connsiteX1" fmla="*/ 1114329 w 2860849"/>
              <a:gd name="connsiteY1" fmla="*/ 0 h 2923602"/>
              <a:gd name="connsiteX2" fmla="*/ 2645640 w 2860849"/>
              <a:gd name="connsiteY2" fmla="*/ 232729 h 2923602"/>
              <a:gd name="connsiteX3" fmla="*/ 2860849 w 2860849"/>
              <a:gd name="connsiteY3" fmla="*/ 1551233 h 2923602"/>
              <a:gd name="connsiteX4" fmla="*/ 2145607 w 2860849"/>
              <a:gd name="connsiteY4" fmla="*/ 2916836 h 2923602"/>
              <a:gd name="connsiteX5" fmla="*/ 48455 w 2860849"/>
              <a:gd name="connsiteY5" fmla="*/ 1984370 h 2923602"/>
              <a:gd name="connsiteX0" fmla="*/ 52943 w 2865337"/>
              <a:gd name="connsiteY0" fmla="*/ 1997070 h 2936326"/>
              <a:gd name="connsiteX1" fmla="*/ 1090242 w 2865337"/>
              <a:gd name="connsiteY1" fmla="*/ 0 h 2936326"/>
              <a:gd name="connsiteX2" fmla="*/ 2650128 w 2865337"/>
              <a:gd name="connsiteY2" fmla="*/ 245429 h 2936326"/>
              <a:gd name="connsiteX3" fmla="*/ 2865337 w 2865337"/>
              <a:gd name="connsiteY3" fmla="*/ 1563933 h 2936326"/>
              <a:gd name="connsiteX4" fmla="*/ 2150095 w 2865337"/>
              <a:gd name="connsiteY4" fmla="*/ 2929536 h 2936326"/>
              <a:gd name="connsiteX5" fmla="*/ 52943 w 2865337"/>
              <a:gd name="connsiteY5" fmla="*/ 1997070 h 2936326"/>
              <a:gd name="connsiteX0" fmla="*/ 52943 w 2865337"/>
              <a:gd name="connsiteY0" fmla="*/ 2011828 h 2951084"/>
              <a:gd name="connsiteX1" fmla="*/ 1090242 w 2865337"/>
              <a:gd name="connsiteY1" fmla="*/ 14758 h 2951084"/>
              <a:gd name="connsiteX2" fmla="*/ 2650128 w 2865337"/>
              <a:gd name="connsiteY2" fmla="*/ 260187 h 2951084"/>
              <a:gd name="connsiteX3" fmla="*/ 2865337 w 2865337"/>
              <a:gd name="connsiteY3" fmla="*/ 1578691 h 2951084"/>
              <a:gd name="connsiteX4" fmla="*/ 2150095 w 2865337"/>
              <a:gd name="connsiteY4" fmla="*/ 2944294 h 2951084"/>
              <a:gd name="connsiteX5" fmla="*/ 52943 w 2865337"/>
              <a:gd name="connsiteY5" fmla="*/ 2011828 h 2951084"/>
              <a:gd name="connsiteX0" fmla="*/ 52006 w 2873925"/>
              <a:gd name="connsiteY0" fmla="*/ 2030878 h 2951864"/>
              <a:gd name="connsiteX1" fmla="*/ 1098830 w 2873925"/>
              <a:gd name="connsiteY1" fmla="*/ 14758 h 2951864"/>
              <a:gd name="connsiteX2" fmla="*/ 2658716 w 2873925"/>
              <a:gd name="connsiteY2" fmla="*/ 260187 h 2951864"/>
              <a:gd name="connsiteX3" fmla="*/ 2873925 w 2873925"/>
              <a:gd name="connsiteY3" fmla="*/ 1578691 h 2951864"/>
              <a:gd name="connsiteX4" fmla="*/ 2158683 w 2873925"/>
              <a:gd name="connsiteY4" fmla="*/ 2944294 h 2951864"/>
              <a:gd name="connsiteX5" fmla="*/ 52006 w 2873925"/>
              <a:gd name="connsiteY5" fmla="*/ 2030878 h 2951864"/>
              <a:gd name="connsiteX0" fmla="*/ 183768 w 3005687"/>
              <a:gd name="connsiteY0" fmla="*/ 2030878 h 2983821"/>
              <a:gd name="connsiteX1" fmla="*/ 1230592 w 3005687"/>
              <a:gd name="connsiteY1" fmla="*/ 14758 h 2983821"/>
              <a:gd name="connsiteX2" fmla="*/ 2790478 w 3005687"/>
              <a:gd name="connsiteY2" fmla="*/ 260187 h 2983821"/>
              <a:gd name="connsiteX3" fmla="*/ 3005687 w 3005687"/>
              <a:gd name="connsiteY3" fmla="*/ 1578691 h 2983821"/>
              <a:gd name="connsiteX4" fmla="*/ 2290445 w 3005687"/>
              <a:gd name="connsiteY4" fmla="*/ 2944294 h 2983821"/>
              <a:gd name="connsiteX5" fmla="*/ 183768 w 3005687"/>
              <a:gd name="connsiteY5" fmla="*/ 2030878 h 2983821"/>
              <a:gd name="connsiteX0" fmla="*/ 184222 w 3006141"/>
              <a:gd name="connsiteY0" fmla="*/ 2030878 h 2983821"/>
              <a:gd name="connsiteX1" fmla="*/ 1231046 w 3006141"/>
              <a:gd name="connsiteY1" fmla="*/ 14758 h 2983821"/>
              <a:gd name="connsiteX2" fmla="*/ 2790932 w 3006141"/>
              <a:gd name="connsiteY2" fmla="*/ 260187 h 2983821"/>
              <a:gd name="connsiteX3" fmla="*/ 3006141 w 3006141"/>
              <a:gd name="connsiteY3" fmla="*/ 1578691 h 2983821"/>
              <a:gd name="connsiteX4" fmla="*/ 2290899 w 3006141"/>
              <a:gd name="connsiteY4" fmla="*/ 2944294 h 2983821"/>
              <a:gd name="connsiteX5" fmla="*/ 184222 w 3006141"/>
              <a:gd name="connsiteY5" fmla="*/ 2030878 h 2983821"/>
              <a:gd name="connsiteX0" fmla="*/ 57059 w 2878978"/>
              <a:gd name="connsiteY0" fmla="*/ 2030878 h 2951864"/>
              <a:gd name="connsiteX1" fmla="*/ 1075308 w 2878978"/>
              <a:gd name="connsiteY1" fmla="*/ 14758 h 2951864"/>
              <a:gd name="connsiteX2" fmla="*/ 2663769 w 2878978"/>
              <a:gd name="connsiteY2" fmla="*/ 260187 h 2951864"/>
              <a:gd name="connsiteX3" fmla="*/ 2878978 w 2878978"/>
              <a:gd name="connsiteY3" fmla="*/ 1578691 h 2951864"/>
              <a:gd name="connsiteX4" fmla="*/ 2163736 w 2878978"/>
              <a:gd name="connsiteY4" fmla="*/ 2944294 h 2951864"/>
              <a:gd name="connsiteX5" fmla="*/ 57059 w 2878978"/>
              <a:gd name="connsiteY5" fmla="*/ 2030878 h 2951864"/>
              <a:gd name="connsiteX0" fmla="*/ 57059 w 2878978"/>
              <a:gd name="connsiteY0" fmla="*/ 2042089 h 2963075"/>
              <a:gd name="connsiteX1" fmla="*/ 1075308 w 2878978"/>
              <a:gd name="connsiteY1" fmla="*/ 25969 h 2963075"/>
              <a:gd name="connsiteX2" fmla="*/ 2663769 w 2878978"/>
              <a:gd name="connsiteY2" fmla="*/ 271398 h 2963075"/>
              <a:gd name="connsiteX3" fmla="*/ 2878978 w 2878978"/>
              <a:gd name="connsiteY3" fmla="*/ 1589902 h 2963075"/>
              <a:gd name="connsiteX4" fmla="*/ 2163736 w 2878978"/>
              <a:gd name="connsiteY4" fmla="*/ 2955505 h 2963075"/>
              <a:gd name="connsiteX5" fmla="*/ 57059 w 2878978"/>
              <a:gd name="connsiteY5" fmla="*/ 2042089 h 2963075"/>
              <a:gd name="connsiteX0" fmla="*/ 57059 w 2878978"/>
              <a:gd name="connsiteY0" fmla="*/ 2034614 h 2955600"/>
              <a:gd name="connsiteX1" fmla="*/ 1075308 w 2878978"/>
              <a:gd name="connsiteY1" fmla="*/ 18494 h 2955600"/>
              <a:gd name="connsiteX2" fmla="*/ 2587569 w 2878978"/>
              <a:gd name="connsiteY2" fmla="*/ 292498 h 2955600"/>
              <a:gd name="connsiteX3" fmla="*/ 2878978 w 2878978"/>
              <a:gd name="connsiteY3" fmla="*/ 1582427 h 2955600"/>
              <a:gd name="connsiteX4" fmla="*/ 2163736 w 2878978"/>
              <a:gd name="connsiteY4" fmla="*/ 2948030 h 2955600"/>
              <a:gd name="connsiteX5" fmla="*/ 57059 w 2878978"/>
              <a:gd name="connsiteY5" fmla="*/ 2034614 h 295560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0244 h 2961230"/>
              <a:gd name="connsiteX1" fmla="*/ 1075308 w 2878978"/>
              <a:gd name="connsiteY1" fmla="*/ 24124 h 2961230"/>
              <a:gd name="connsiteX2" fmla="*/ 2673294 w 2878978"/>
              <a:gd name="connsiteY2" fmla="*/ 275903 h 2961230"/>
              <a:gd name="connsiteX3" fmla="*/ 2878978 w 2878978"/>
              <a:gd name="connsiteY3" fmla="*/ 1588057 h 2961230"/>
              <a:gd name="connsiteX4" fmla="*/ 2163736 w 2878978"/>
              <a:gd name="connsiteY4" fmla="*/ 2953660 h 2961230"/>
              <a:gd name="connsiteX5" fmla="*/ 57059 w 2878978"/>
              <a:gd name="connsiteY5" fmla="*/ 2040244 h 2961230"/>
              <a:gd name="connsiteX0" fmla="*/ 57059 w 2878978"/>
              <a:gd name="connsiteY0" fmla="*/ 2043392 h 2964378"/>
              <a:gd name="connsiteX1" fmla="*/ 1075308 w 2878978"/>
              <a:gd name="connsiteY1" fmla="*/ 27272 h 2964378"/>
              <a:gd name="connsiteX2" fmla="*/ 2673294 w 2878978"/>
              <a:gd name="connsiteY2" fmla="*/ 279051 h 2964378"/>
              <a:gd name="connsiteX3" fmla="*/ 2878978 w 2878978"/>
              <a:gd name="connsiteY3" fmla="*/ 1591205 h 2964378"/>
              <a:gd name="connsiteX4" fmla="*/ 2163736 w 2878978"/>
              <a:gd name="connsiteY4" fmla="*/ 2956808 h 2964378"/>
              <a:gd name="connsiteX5" fmla="*/ 57059 w 2878978"/>
              <a:gd name="connsiteY5" fmla="*/ 2043392 h 2964378"/>
              <a:gd name="connsiteX0" fmla="*/ 158607 w 2980526"/>
              <a:gd name="connsiteY0" fmla="*/ 2043392 h 2964378"/>
              <a:gd name="connsiteX1" fmla="*/ 1176856 w 2980526"/>
              <a:gd name="connsiteY1" fmla="*/ 27272 h 2964378"/>
              <a:gd name="connsiteX2" fmla="*/ 2774842 w 2980526"/>
              <a:gd name="connsiteY2" fmla="*/ 279051 h 2964378"/>
              <a:gd name="connsiteX3" fmla="*/ 2980526 w 2980526"/>
              <a:gd name="connsiteY3" fmla="*/ 1591205 h 2964378"/>
              <a:gd name="connsiteX4" fmla="*/ 2265284 w 2980526"/>
              <a:gd name="connsiteY4" fmla="*/ 2956808 h 2964378"/>
              <a:gd name="connsiteX5" fmla="*/ 158607 w 2980526"/>
              <a:gd name="connsiteY5" fmla="*/ 2043392 h 2964378"/>
              <a:gd name="connsiteX0" fmla="*/ 186449 w 3008368"/>
              <a:gd name="connsiteY0" fmla="*/ 2043392 h 2963846"/>
              <a:gd name="connsiteX1" fmla="*/ 1204698 w 3008368"/>
              <a:gd name="connsiteY1" fmla="*/ 27272 h 2963846"/>
              <a:gd name="connsiteX2" fmla="*/ 2802684 w 3008368"/>
              <a:gd name="connsiteY2" fmla="*/ 279051 h 2963846"/>
              <a:gd name="connsiteX3" fmla="*/ 3008368 w 3008368"/>
              <a:gd name="connsiteY3" fmla="*/ 1591205 h 2963846"/>
              <a:gd name="connsiteX4" fmla="*/ 2293126 w 3008368"/>
              <a:gd name="connsiteY4" fmla="*/ 2956808 h 2963846"/>
              <a:gd name="connsiteX5" fmla="*/ 186449 w 3008368"/>
              <a:gd name="connsiteY5" fmla="*/ 2043392 h 2963846"/>
              <a:gd name="connsiteX0" fmla="*/ 182265 w 3004184"/>
              <a:gd name="connsiteY0" fmla="*/ 2043392 h 2963846"/>
              <a:gd name="connsiteX1" fmla="*/ 1200514 w 3004184"/>
              <a:gd name="connsiteY1" fmla="*/ 27272 h 2963846"/>
              <a:gd name="connsiteX2" fmla="*/ 2798500 w 3004184"/>
              <a:gd name="connsiteY2" fmla="*/ 279051 h 2963846"/>
              <a:gd name="connsiteX3" fmla="*/ 3004184 w 3004184"/>
              <a:gd name="connsiteY3" fmla="*/ 1591205 h 2963846"/>
              <a:gd name="connsiteX4" fmla="*/ 2288942 w 3004184"/>
              <a:gd name="connsiteY4" fmla="*/ 2956808 h 2963846"/>
              <a:gd name="connsiteX5" fmla="*/ 182265 w 3004184"/>
              <a:gd name="connsiteY5" fmla="*/ 2043392 h 2963846"/>
              <a:gd name="connsiteX0" fmla="*/ 182265 w 3051811"/>
              <a:gd name="connsiteY0" fmla="*/ 2043392 h 3062464"/>
              <a:gd name="connsiteX1" fmla="*/ 1200514 w 3051811"/>
              <a:gd name="connsiteY1" fmla="*/ 27272 h 3062464"/>
              <a:gd name="connsiteX2" fmla="*/ 2798500 w 3051811"/>
              <a:gd name="connsiteY2" fmla="*/ 279051 h 3062464"/>
              <a:gd name="connsiteX3" fmla="*/ 3004184 w 3051811"/>
              <a:gd name="connsiteY3" fmla="*/ 1591205 h 3062464"/>
              <a:gd name="connsiteX4" fmla="*/ 2288942 w 3051811"/>
              <a:gd name="connsiteY4" fmla="*/ 2956808 h 3062464"/>
              <a:gd name="connsiteX5" fmla="*/ 182265 w 3051811"/>
              <a:gd name="connsiteY5" fmla="*/ 2043392 h 3062464"/>
              <a:gd name="connsiteX0" fmla="*/ 193442 w 3062988"/>
              <a:gd name="connsiteY0" fmla="*/ 2043392 h 3066406"/>
              <a:gd name="connsiteX1" fmla="*/ 1211691 w 3062988"/>
              <a:gd name="connsiteY1" fmla="*/ 27272 h 3066406"/>
              <a:gd name="connsiteX2" fmla="*/ 2809677 w 3062988"/>
              <a:gd name="connsiteY2" fmla="*/ 279051 h 3066406"/>
              <a:gd name="connsiteX3" fmla="*/ 3015361 w 3062988"/>
              <a:gd name="connsiteY3" fmla="*/ 1591205 h 3066406"/>
              <a:gd name="connsiteX4" fmla="*/ 2300119 w 3062988"/>
              <a:gd name="connsiteY4" fmla="*/ 2956808 h 3066406"/>
              <a:gd name="connsiteX5" fmla="*/ 193442 w 3062988"/>
              <a:gd name="connsiteY5" fmla="*/ 2043392 h 3066406"/>
              <a:gd name="connsiteX0" fmla="*/ 189250 w 3058796"/>
              <a:gd name="connsiteY0" fmla="*/ 2043392 h 3064799"/>
              <a:gd name="connsiteX1" fmla="*/ 1207499 w 3058796"/>
              <a:gd name="connsiteY1" fmla="*/ 27272 h 3064799"/>
              <a:gd name="connsiteX2" fmla="*/ 2805485 w 3058796"/>
              <a:gd name="connsiteY2" fmla="*/ 279051 h 3064799"/>
              <a:gd name="connsiteX3" fmla="*/ 3011169 w 3058796"/>
              <a:gd name="connsiteY3" fmla="*/ 1591205 h 3064799"/>
              <a:gd name="connsiteX4" fmla="*/ 2295927 w 3058796"/>
              <a:gd name="connsiteY4" fmla="*/ 2956808 h 3064799"/>
              <a:gd name="connsiteX5" fmla="*/ 189250 w 3058796"/>
              <a:gd name="connsiteY5" fmla="*/ 2043392 h 3064799"/>
              <a:gd name="connsiteX0" fmla="*/ 186456 w 3056002"/>
              <a:gd name="connsiteY0" fmla="*/ 2043392 h 3063750"/>
              <a:gd name="connsiteX1" fmla="*/ 1204705 w 3056002"/>
              <a:gd name="connsiteY1" fmla="*/ 27272 h 3063750"/>
              <a:gd name="connsiteX2" fmla="*/ 2802691 w 3056002"/>
              <a:gd name="connsiteY2" fmla="*/ 279051 h 3063750"/>
              <a:gd name="connsiteX3" fmla="*/ 3008375 w 3056002"/>
              <a:gd name="connsiteY3" fmla="*/ 1591205 h 3063750"/>
              <a:gd name="connsiteX4" fmla="*/ 2293133 w 3056002"/>
              <a:gd name="connsiteY4" fmla="*/ 2956808 h 3063750"/>
              <a:gd name="connsiteX5" fmla="*/ 186456 w 3056002"/>
              <a:gd name="connsiteY5" fmla="*/ 2043392 h 3063750"/>
              <a:gd name="connsiteX0" fmla="*/ 186456 w 3033851"/>
              <a:gd name="connsiteY0" fmla="*/ 2043392 h 3063750"/>
              <a:gd name="connsiteX1" fmla="*/ 1204705 w 3033851"/>
              <a:gd name="connsiteY1" fmla="*/ 27272 h 3063750"/>
              <a:gd name="connsiteX2" fmla="*/ 2802691 w 3033851"/>
              <a:gd name="connsiteY2" fmla="*/ 279051 h 3063750"/>
              <a:gd name="connsiteX3" fmla="*/ 3008375 w 3033851"/>
              <a:gd name="connsiteY3" fmla="*/ 1591205 h 3063750"/>
              <a:gd name="connsiteX4" fmla="*/ 2293133 w 3033851"/>
              <a:gd name="connsiteY4" fmla="*/ 2956808 h 3063750"/>
              <a:gd name="connsiteX5" fmla="*/ 186456 w 3033851"/>
              <a:gd name="connsiteY5" fmla="*/ 2043392 h 3063750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44319"/>
              <a:gd name="connsiteX1" fmla="*/ 1204705 w 3008375"/>
              <a:gd name="connsiteY1" fmla="*/ 27272 h 3044319"/>
              <a:gd name="connsiteX2" fmla="*/ 2802691 w 3008375"/>
              <a:gd name="connsiteY2" fmla="*/ 279051 h 3044319"/>
              <a:gd name="connsiteX3" fmla="*/ 3008375 w 3008375"/>
              <a:gd name="connsiteY3" fmla="*/ 1591205 h 3044319"/>
              <a:gd name="connsiteX4" fmla="*/ 2293133 w 3008375"/>
              <a:gd name="connsiteY4" fmla="*/ 2956808 h 3044319"/>
              <a:gd name="connsiteX5" fmla="*/ 186456 w 3008375"/>
              <a:gd name="connsiteY5" fmla="*/ 2043392 h 3044319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186456 w 3008493"/>
              <a:gd name="connsiteY0" fmla="*/ 2043392 h 3032152"/>
              <a:gd name="connsiteX1" fmla="*/ 1204705 w 3008493"/>
              <a:gd name="connsiteY1" fmla="*/ 27272 h 3032152"/>
              <a:gd name="connsiteX2" fmla="*/ 2802691 w 3008493"/>
              <a:gd name="connsiteY2" fmla="*/ 279051 h 3032152"/>
              <a:gd name="connsiteX3" fmla="*/ 3008375 w 3008493"/>
              <a:gd name="connsiteY3" fmla="*/ 1591205 h 3032152"/>
              <a:gd name="connsiteX4" fmla="*/ 2293133 w 3008493"/>
              <a:gd name="connsiteY4" fmla="*/ 2956808 h 3032152"/>
              <a:gd name="connsiteX5" fmla="*/ 186456 w 3008493"/>
              <a:gd name="connsiteY5" fmla="*/ 2043392 h 3032152"/>
              <a:gd name="connsiteX0" fmla="*/ 186456 w 3015930"/>
              <a:gd name="connsiteY0" fmla="*/ 2043392 h 3032152"/>
              <a:gd name="connsiteX1" fmla="*/ 1204705 w 3015930"/>
              <a:gd name="connsiteY1" fmla="*/ 27272 h 3032152"/>
              <a:gd name="connsiteX2" fmla="*/ 2802691 w 3015930"/>
              <a:gd name="connsiteY2" fmla="*/ 279051 h 3032152"/>
              <a:gd name="connsiteX3" fmla="*/ 3008375 w 3015930"/>
              <a:gd name="connsiteY3" fmla="*/ 1591205 h 3032152"/>
              <a:gd name="connsiteX4" fmla="*/ 2293133 w 3015930"/>
              <a:gd name="connsiteY4" fmla="*/ 2956808 h 3032152"/>
              <a:gd name="connsiteX5" fmla="*/ 186456 w 3015930"/>
              <a:gd name="connsiteY5" fmla="*/ 2043392 h 3032152"/>
              <a:gd name="connsiteX0" fmla="*/ 186456 w 3008375"/>
              <a:gd name="connsiteY0" fmla="*/ 2043392 h 3032152"/>
              <a:gd name="connsiteX1" fmla="*/ 1204705 w 3008375"/>
              <a:gd name="connsiteY1" fmla="*/ 27272 h 3032152"/>
              <a:gd name="connsiteX2" fmla="*/ 2802691 w 3008375"/>
              <a:gd name="connsiteY2" fmla="*/ 279051 h 3032152"/>
              <a:gd name="connsiteX3" fmla="*/ 3008375 w 3008375"/>
              <a:gd name="connsiteY3" fmla="*/ 1591205 h 3032152"/>
              <a:gd name="connsiteX4" fmla="*/ 2293133 w 3008375"/>
              <a:gd name="connsiteY4" fmla="*/ 2956808 h 3032152"/>
              <a:gd name="connsiteX5" fmla="*/ 186456 w 3008375"/>
              <a:gd name="connsiteY5" fmla="*/ 2043392 h 3032152"/>
              <a:gd name="connsiteX0" fmla="*/ 66758 w 2888677"/>
              <a:gd name="connsiteY0" fmla="*/ 2043392 h 3076440"/>
              <a:gd name="connsiteX1" fmla="*/ 1085007 w 2888677"/>
              <a:gd name="connsiteY1" fmla="*/ 27272 h 3076440"/>
              <a:gd name="connsiteX2" fmla="*/ 2682993 w 2888677"/>
              <a:gd name="connsiteY2" fmla="*/ 279051 h 3076440"/>
              <a:gd name="connsiteX3" fmla="*/ 2888677 w 2888677"/>
              <a:gd name="connsiteY3" fmla="*/ 1591205 h 3076440"/>
              <a:gd name="connsiteX4" fmla="*/ 2173435 w 2888677"/>
              <a:gd name="connsiteY4" fmla="*/ 2956808 h 3076440"/>
              <a:gd name="connsiteX5" fmla="*/ 970001 w 2888677"/>
              <a:gd name="connsiteY5" fmla="*/ 2903582 h 3076440"/>
              <a:gd name="connsiteX6" fmla="*/ 66758 w 2888677"/>
              <a:gd name="connsiteY6" fmla="*/ 2043392 h 3076440"/>
              <a:gd name="connsiteX0" fmla="*/ 183419 w 3005338"/>
              <a:gd name="connsiteY0" fmla="*/ 2043392 h 3076440"/>
              <a:gd name="connsiteX1" fmla="*/ 1201668 w 3005338"/>
              <a:gd name="connsiteY1" fmla="*/ 27272 h 3076440"/>
              <a:gd name="connsiteX2" fmla="*/ 2799654 w 3005338"/>
              <a:gd name="connsiteY2" fmla="*/ 279051 h 3076440"/>
              <a:gd name="connsiteX3" fmla="*/ 3005338 w 3005338"/>
              <a:gd name="connsiteY3" fmla="*/ 1591205 h 3076440"/>
              <a:gd name="connsiteX4" fmla="*/ 2290096 w 3005338"/>
              <a:gd name="connsiteY4" fmla="*/ 2956808 h 3076440"/>
              <a:gd name="connsiteX5" fmla="*/ 1086662 w 3005338"/>
              <a:gd name="connsiteY5" fmla="*/ 2903582 h 3076440"/>
              <a:gd name="connsiteX6" fmla="*/ 183419 w 3005338"/>
              <a:gd name="connsiteY6" fmla="*/ 2043392 h 3076440"/>
              <a:gd name="connsiteX0" fmla="*/ 183419 w 3005338"/>
              <a:gd name="connsiteY0" fmla="*/ 2043392 h 3062211"/>
              <a:gd name="connsiteX1" fmla="*/ 1201668 w 3005338"/>
              <a:gd name="connsiteY1" fmla="*/ 27272 h 3062211"/>
              <a:gd name="connsiteX2" fmla="*/ 2799654 w 3005338"/>
              <a:gd name="connsiteY2" fmla="*/ 279051 h 3062211"/>
              <a:gd name="connsiteX3" fmla="*/ 3005338 w 3005338"/>
              <a:gd name="connsiteY3" fmla="*/ 1591205 h 3062211"/>
              <a:gd name="connsiteX4" fmla="*/ 2309146 w 3005338"/>
              <a:gd name="connsiteY4" fmla="*/ 2934583 h 3062211"/>
              <a:gd name="connsiteX5" fmla="*/ 1086662 w 3005338"/>
              <a:gd name="connsiteY5" fmla="*/ 2903582 h 3062211"/>
              <a:gd name="connsiteX6" fmla="*/ 183419 w 3005338"/>
              <a:gd name="connsiteY6" fmla="*/ 2043392 h 3062211"/>
              <a:gd name="connsiteX0" fmla="*/ 183419 w 2964253"/>
              <a:gd name="connsiteY0" fmla="*/ 2043392 h 3062211"/>
              <a:gd name="connsiteX1" fmla="*/ 1201668 w 2964253"/>
              <a:gd name="connsiteY1" fmla="*/ 27272 h 3062211"/>
              <a:gd name="connsiteX2" fmla="*/ 2799654 w 2964253"/>
              <a:gd name="connsiteY2" fmla="*/ 279051 h 3062211"/>
              <a:gd name="connsiteX3" fmla="*/ 2960888 w 2964253"/>
              <a:gd name="connsiteY3" fmla="*/ 1591205 h 3062211"/>
              <a:gd name="connsiteX4" fmla="*/ 2309146 w 2964253"/>
              <a:gd name="connsiteY4" fmla="*/ 2934583 h 3062211"/>
              <a:gd name="connsiteX5" fmla="*/ 1086662 w 2964253"/>
              <a:gd name="connsiteY5" fmla="*/ 2903582 h 3062211"/>
              <a:gd name="connsiteX6" fmla="*/ 183419 w 2964253"/>
              <a:gd name="connsiteY6" fmla="*/ 2043392 h 3062211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2998137"/>
              <a:gd name="connsiteY0" fmla="*/ 2043392 h 3056607"/>
              <a:gd name="connsiteX1" fmla="*/ 1201668 w 2998137"/>
              <a:gd name="connsiteY1" fmla="*/ 27272 h 3056607"/>
              <a:gd name="connsiteX2" fmla="*/ 2799654 w 2998137"/>
              <a:gd name="connsiteY2" fmla="*/ 279051 h 3056607"/>
              <a:gd name="connsiteX3" fmla="*/ 2992638 w 2998137"/>
              <a:gd name="connsiteY3" fmla="*/ 1670580 h 3056607"/>
              <a:gd name="connsiteX4" fmla="*/ 2309146 w 2998137"/>
              <a:gd name="connsiteY4" fmla="*/ 2934583 h 3056607"/>
              <a:gd name="connsiteX5" fmla="*/ 1086662 w 2998137"/>
              <a:gd name="connsiteY5" fmla="*/ 2903582 h 3056607"/>
              <a:gd name="connsiteX6" fmla="*/ 183419 w 2998137"/>
              <a:gd name="connsiteY6" fmla="*/ 2043392 h 3056607"/>
              <a:gd name="connsiteX0" fmla="*/ 183419 w 2992638"/>
              <a:gd name="connsiteY0" fmla="*/ 2043392 h 3056607"/>
              <a:gd name="connsiteX1" fmla="*/ 1201668 w 2992638"/>
              <a:gd name="connsiteY1" fmla="*/ 27272 h 3056607"/>
              <a:gd name="connsiteX2" fmla="*/ 2799654 w 2992638"/>
              <a:gd name="connsiteY2" fmla="*/ 279051 h 3056607"/>
              <a:gd name="connsiteX3" fmla="*/ 2992638 w 2992638"/>
              <a:gd name="connsiteY3" fmla="*/ 1670580 h 3056607"/>
              <a:gd name="connsiteX4" fmla="*/ 2309146 w 2992638"/>
              <a:gd name="connsiteY4" fmla="*/ 2934583 h 3056607"/>
              <a:gd name="connsiteX5" fmla="*/ 1086662 w 2992638"/>
              <a:gd name="connsiteY5" fmla="*/ 2903582 h 3056607"/>
              <a:gd name="connsiteX6" fmla="*/ 183419 w 2992638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56607"/>
              <a:gd name="connsiteX1" fmla="*/ 1201668 w 3006374"/>
              <a:gd name="connsiteY1" fmla="*/ 27272 h 3056607"/>
              <a:gd name="connsiteX2" fmla="*/ 2799654 w 3006374"/>
              <a:gd name="connsiteY2" fmla="*/ 279051 h 3056607"/>
              <a:gd name="connsiteX3" fmla="*/ 2992638 w 3006374"/>
              <a:gd name="connsiteY3" fmla="*/ 1670580 h 3056607"/>
              <a:gd name="connsiteX4" fmla="*/ 2309146 w 3006374"/>
              <a:gd name="connsiteY4" fmla="*/ 2934583 h 3056607"/>
              <a:gd name="connsiteX5" fmla="*/ 1086662 w 3006374"/>
              <a:gd name="connsiteY5" fmla="*/ 2903582 h 3056607"/>
              <a:gd name="connsiteX6" fmla="*/ 183419 w 3006374"/>
              <a:gd name="connsiteY6" fmla="*/ 2043392 h 3056607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0914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75539"/>
              <a:gd name="connsiteX1" fmla="*/ 1201668 w 3006374"/>
              <a:gd name="connsiteY1" fmla="*/ 27272 h 3075539"/>
              <a:gd name="connsiteX2" fmla="*/ 2799654 w 3006374"/>
              <a:gd name="connsiteY2" fmla="*/ 279051 h 3075539"/>
              <a:gd name="connsiteX3" fmla="*/ 2992638 w 3006374"/>
              <a:gd name="connsiteY3" fmla="*/ 1670580 h 3075539"/>
              <a:gd name="connsiteX4" fmla="*/ 2328196 w 3006374"/>
              <a:gd name="connsiteY4" fmla="*/ 2934583 h 3075539"/>
              <a:gd name="connsiteX5" fmla="*/ 1086662 w 3006374"/>
              <a:gd name="connsiteY5" fmla="*/ 2903582 h 3075539"/>
              <a:gd name="connsiteX6" fmla="*/ 183419 w 3006374"/>
              <a:gd name="connsiteY6" fmla="*/ 2043392 h 3075539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3335"/>
              <a:gd name="connsiteX1" fmla="*/ 1201668 w 3006374"/>
              <a:gd name="connsiteY1" fmla="*/ 27272 h 3063335"/>
              <a:gd name="connsiteX2" fmla="*/ 2799654 w 3006374"/>
              <a:gd name="connsiteY2" fmla="*/ 279051 h 3063335"/>
              <a:gd name="connsiteX3" fmla="*/ 2992638 w 3006374"/>
              <a:gd name="connsiteY3" fmla="*/ 1670580 h 3063335"/>
              <a:gd name="connsiteX4" fmla="*/ 2328196 w 3006374"/>
              <a:gd name="connsiteY4" fmla="*/ 2934583 h 3063335"/>
              <a:gd name="connsiteX5" fmla="*/ 1086662 w 3006374"/>
              <a:gd name="connsiteY5" fmla="*/ 2903582 h 3063335"/>
              <a:gd name="connsiteX6" fmla="*/ 183419 w 3006374"/>
              <a:gd name="connsiteY6" fmla="*/ 2043392 h 3063335"/>
              <a:gd name="connsiteX0" fmla="*/ 183419 w 3006374"/>
              <a:gd name="connsiteY0" fmla="*/ 2043392 h 3066037"/>
              <a:gd name="connsiteX1" fmla="*/ 1201668 w 3006374"/>
              <a:gd name="connsiteY1" fmla="*/ 27272 h 3066037"/>
              <a:gd name="connsiteX2" fmla="*/ 2799654 w 3006374"/>
              <a:gd name="connsiteY2" fmla="*/ 279051 h 3066037"/>
              <a:gd name="connsiteX3" fmla="*/ 2992638 w 3006374"/>
              <a:gd name="connsiteY3" fmla="*/ 1670580 h 3066037"/>
              <a:gd name="connsiteX4" fmla="*/ 2328196 w 3006374"/>
              <a:gd name="connsiteY4" fmla="*/ 2934583 h 3066037"/>
              <a:gd name="connsiteX5" fmla="*/ 1086662 w 3006374"/>
              <a:gd name="connsiteY5" fmla="*/ 2903582 h 3066037"/>
              <a:gd name="connsiteX6" fmla="*/ 183419 w 3006374"/>
              <a:gd name="connsiteY6" fmla="*/ 2043392 h 3066037"/>
              <a:gd name="connsiteX0" fmla="*/ 183419 w 3006374"/>
              <a:gd name="connsiteY0" fmla="*/ 2043392 h 3064685"/>
              <a:gd name="connsiteX1" fmla="*/ 1201668 w 3006374"/>
              <a:gd name="connsiteY1" fmla="*/ 27272 h 3064685"/>
              <a:gd name="connsiteX2" fmla="*/ 2799654 w 3006374"/>
              <a:gd name="connsiteY2" fmla="*/ 279051 h 3064685"/>
              <a:gd name="connsiteX3" fmla="*/ 2992638 w 3006374"/>
              <a:gd name="connsiteY3" fmla="*/ 1670580 h 3064685"/>
              <a:gd name="connsiteX4" fmla="*/ 2328196 w 3006374"/>
              <a:gd name="connsiteY4" fmla="*/ 2934583 h 3064685"/>
              <a:gd name="connsiteX5" fmla="*/ 1086662 w 3006374"/>
              <a:gd name="connsiteY5" fmla="*/ 2903582 h 3064685"/>
              <a:gd name="connsiteX6" fmla="*/ 183419 w 3006374"/>
              <a:gd name="connsiteY6" fmla="*/ 2043392 h 3064685"/>
              <a:gd name="connsiteX0" fmla="*/ 183419 w 3006374"/>
              <a:gd name="connsiteY0" fmla="*/ 2043392 h 3063726"/>
              <a:gd name="connsiteX1" fmla="*/ 1201668 w 3006374"/>
              <a:gd name="connsiteY1" fmla="*/ 27272 h 3063726"/>
              <a:gd name="connsiteX2" fmla="*/ 2799654 w 3006374"/>
              <a:gd name="connsiteY2" fmla="*/ 279051 h 3063726"/>
              <a:gd name="connsiteX3" fmla="*/ 2992638 w 3006374"/>
              <a:gd name="connsiteY3" fmla="*/ 1670580 h 3063726"/>
              <a:gd name="connsiteX4" fmla="*/ 2328196 w 3006374"/>
              <a:gd name="connsiteY4" fmla="*/ 2934583 h 3063726"/>
              <a:gd name="connsiteX5" fmla="*/ 1086662 w 3006374"/>
              <a:gd name="connsiteY5" fmla="*/ 2903582 h 3063726"/>
              <a:gd name="connsiteX6" fmla="*/ 183419 w 3006374"/>
              <a:gd name="connsiteY6" fmla="*/ 2043392 h 3063726"/>
              <a:gd name="connsiteX0" fmla="*/ 66988 w 2889943"/>
              <a:gd name="connsiteY0" fmla="*/ 2043392 h 3057072"/>
              <a:gd name="connsiteX1" fmla="*/ 1085237 w 2889943"/>
              <a:gd name="connsiteY1" fmla="*/ 27272 h 3057072"/>
              <a:gd name="connsiteX2" fmla="*/ 2683223 w 2889943"/>
              <a:gd name="connsiteY2" fmla="*/ 279051 h 3057072"/>
              <a:gd name="connsiteX3" fmla="*/ 2876207 w 2889943"/>
              <a:gd name="connsiteY3" fmla="*/ 1670580 h 3057072"/>
              <a:gd name="connsiteX4" fmla="*/ 2211765 w 2889943"/>
              <a:gd name="connsiteY4" fmla="*/ 2934583 h 3057072"/>
              <a:gd name="connsiteX5" fmla="*/ 973406 w 2889943"/>
              <a:gd name="connsiteY5" fmla="*/ 2906757 h 3057072"/>
              <a:gd name="connsiteX6" fmla="*/ 66988 w 2889943"/>
              <a:gd name="connsiteY6" fmla="*/ 2043392 h 3057072"/>
              <a:gd name="connsiteX0" fmla="*/ 66988 w 2889943"/>
              <a:gd name="connsiteY0" fmla="*/ 2043392 h 3068362"/>
              <a:gd name="connsiteX1" fmla="*/ 1085237 w 2889943"/>
              <a:gd name="connsiteY1" fmla="*/ 27272 h 3068362"/>
              <a:gd name="connsiteX2" fmla="*/ 2683223 w 2889943"/>
              <a:gd name="connsiteY2" fmla="*/ 279051 h 3068362"/>
              <a:gd name="connsiteX3" fmla="*/ 2876207 w 2889943"/>
              <a:gd name="connsiteY3" fmla="*/ 1670580 h 3068362"/>
              <a:gd name="connsiteX4" fmla="*/ 2211765 w 2889943"/>
              <a:gd name="connsiteY4" fmla="*/ 2934583 h 3068362"/>
              <a:gd name="connsiteX5" fmla="*/ 973406 w 2889943"/>
              <a:gd name="connsiteY5" fmla="*/ 2906757 h 3068362"/>
              <a:gd name="connsiteX6" fmla="*/ 66988 w 2889943"/>
              <a:gd name="connsiteY6" fmla="*/ 2043392 h 3068362"/>
              <a:gd name="connsiteX0" fmla="*/ 66988 w 2889943"/>
              <a:gd name="connsiteY0" fmla="*/ 2043392 h 3060647"/>
              <a:gd name="connsiteX1" fmla="*/ 1085237 w 2889943"/>
              <a:gd name="connsiteY1" fmla="*/ 27272 h 3060647"/>
              <a:gd name="connsiteX2" fmla="*/ 2683223 w 2889943"/>
              <a:gd name="connsiteY2" fmla="*/ 279051 h 3060647"/>
              <a:gd name="connsiteX3" fmla="*/ 2876207 w 2889943"/>
              <a:gd name="connsiteY3" fmla="*/ 1670580 h 3060647"/>
              <a:gd name="connsiteX4" fmla="*/ 2211765 w 2889943"/>
              <a:gd name="connsiteY4" fmla="*/ 2934583 h 3060647"/>
              <a:gd name="connsiteX5" fmla="*/ 973406 w 2889943"/>
              <a:gd name="connsiteY5" fmla="*/ 2906757 h 3060647"/>
              <a:gd name="connsiteX6" fmla="*/ 66988 w 2889943"/>
              <a:gd name="connsiteY6" fmla="*/ 2043392 h 3060647"/>
              <a:gd name="connsiteX0" fmla="*/ 190638 w 3013593"/>
              <a:gd name="connsiteY0" fmla="*/ 2043392 h 3060647"/>
              <a:gd name="connsiteX1" fmla="*/ 1208887 w 3013593"/>
              <a:gd name="connsiteY1" fmla="*/ 27272 h 3060647"/>
              <a:gd name="connsiteX2" fmla="*/ 2806873 w 3013593"/>
              <a:gd name="connsiteY2" fmla="*/ 279051 h 3060647"/>
              <a:gd name="connsiteX3" fmla="*/ 2999857 w 3013593"/>
              <a:gd name="connsiteY3" fmla="*/ 1670580 h 3060647"/>
              <a:gd name="connsiteX4" fmla="*/ 2335415 w 3013593"/>
              <a:gd name="connsiteY4" fmla="*/ 2934583 h 3060647"/>
              <a:gd name="connsiteX5" fmla="*/ 1097056 w 3013593"/>
              <a:gd name="connsiteY5" fmla="*/ 2906757 h 3060647"/>
              <a:gd name="connsiteX6" fmla="*/ 190638 w 3013593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43392 h 3060647"/>
              <a:gd name="connsiteX1" fmla="*/ 1213080 w 3017786"/>
              <a:gd name="connsiteY1" fmla="*/ 27272 h 3060647"/>
              <a:gd name="connsiteX2" fmla="*/ 2811066 w 3017786"/>
              <a:gd name="connsiteY2" fmla="*/ 279051 h 3060647"/>
              <a:gd name="connsiteX3" fmla="*/ 3004050 w 3017786"/>
              <a:gd name="connsiteY3" fmla="*/ 1670580 h 3060647"/>
              <a:gd name="connsiteX4" fmla="*/ 2339608 w 3017786"/>
              <a:gd name="connsiteY4" fmla="*/ 2934583 h 3060647"/>
              <a:gd name="connsiteX5" fmla="*/ 1101249 w 3017786"/>
              <a:gd name="connsiteY5" fmla="*/ 2906757 h 3060647"/>
              <a:gd name="connsiteX6" fmla="*/ 194831 w 3017786"/>
              <a:gd name="connsiteY6" fmla="*/ 2043392 h 3060647"/>
              <a:gd name="connsiteX0" fmla="*/ 194831 w 3017786"/>
              <a:gd name="connsiteY0" fmla="*/ 2038031 h 3055286"/>
              <a:gd name="connsiteX1" fmla="*/ 1213080 w 3017786"/>
              <a:gd name="connsiteY1" fmla="*/ 21911 h 3055286"/>
              <a:gd name="connsiteX2" fmla="*/ 2811066 w 3017786"/>
              <a:gd name="connsiteY2" fmla="*/ 273690 h 3055286"/>
              <a:gd name="connsiteX3" fmla="*/ 3004050 w 3017786"/>
              <a:gd name="connsiteY3" fmla="*/ 1665219 h 3055286"/>
              <a:gd name="connsiteX4" fmla="*/ 2339608 w 3017786"/>
              <a:gd name="connsiteY4" fmla="*/ 2929222 h 3055286"/>
              <a:gd name="connsiteX5" fmla="*/ 1101249 w 3017786"/>
              <a:gd name="connsiteY5" fmla="*/ 2901396 h 3055286"/>
              <a:gd name="connsiteX6" fmla="*/ 194831 w 3017786"/>
              <a:gd name="connsiteY6" fmla="*/ 2038031 h 3055286"/>
              <a:gd name="connsiteX0" fmla="*/ 194831 w 3015336"/>
              <a:gd name="connsiteY0" fmla="*/ 2038031 h 3055286"/>
              <a:gd name="connsiteX1" fmla="*/ 1213080 w 3015336"/>
              <a:gd name="connsiteY1" fmla="*/ 21911 h 3055286"/>
              <a:gd name="connsiteX2" fmla="*/ 2811066 w 3015336"/>
              <a:gd name="connsiteY2" fmla="*/ 273690 h 3055286"/>
              <a:gd name="connsiteX3" fmla="*/ 3004050 w 3015336"/>
              <a:gd name="connsiteY3" fmla="*/ 1665219 h 3055286"/>
              <a:gd name="connsiteX4" fmla="*/ 2339608 w 3015336"/>
              <a:gd name="connsiteY4" fmla="*/ 2929222 h 3055286"/>
              <a:gd name="connsiteX5" fmla="*/ 1101249 w 3015336"/>
              <a:gd name="connsiteY5" fmla="*/ 2901396 h 3055286"/>
              <a:gd name="connsiteX6" fmla="*/ 194831 w 3015336"/>
              <a:gd name="connsiteY6" fmla="*/ 2038031 h 3055286"/>
              <a:gd name="connsiteX0" fmla="*/ 194831 w 3013211"/>
              <a:gd name="connsiteY0" fmla="*/ 2037207 h 3054462"/>
              <a:gd name="connsiteX1" fmla="*/ 1213080 w 3013211"/>
              <a:gd name="connsiteY1" fmla="*/ 21087 h 3054462"/>
              <a:gd name="connsiteX2" fmla="*/ 2795191 w 3013211"/>
              <a:gd name="connsiteY2" fmla="*/ 276041 h 3054462"/>
              <a:gd name="connsiteX3" fmla="*/ 3004050 w 3013211"/>
              <a:gd name="connsiteY3" fmla="*/ 1664395 h 3054462"/>
              <a:gd name="connsiteX4" fmla="*/ 2339608 w 3013211"/>
              <a:gd name="connsiteY4" fmla="*/ 2928398 h 3054462"/>
              <a:gd name="connsiteX5" fmla="*/ 1101249 w 3013211"/>
              <a:gd name="connsiteY5" fmla="*/ 2900572 h 3054462"/>
              <a:gd name="connsiteX6" fmla="*/ 194831 w 3013211"/>
              <a:gd name="connsiteY6" fmla="*/ 2037207 h 3054462"/>
              <a:gd name="connsiteX0" fmla="*/ 194831 w 3013211"/>
              <a:gd name="connsiteY0" fmla="*/ 2041440 h 3058695"/>
              <a:gd name="connsiteX1" fmla="*/ 1213080 w 3013211"/>
              <a:gd name="connsiteY1" fmla="*/ 25320 h 3058695"/>
              <a:gd name="connsiteX2" fmla="*/ 2795191 w 3013211"/>
              <a:gd name="connsiteY2" fmla="*/ 280274 h 3058695"/>
              <a:gd name="connsiteX3" fmla="*/ 3004050 w 3013211"/>
              <a:gd name="connsiteY3" fmla="*/ 1668628 h 3058695"/>
              <a:gd name="connsiteX4" fmla="*/ 2339608 w 3013211"/>
              <a:gd name="connsiteY4" fmla="*/ 2932631 h 3058695"/>
              <a:gd name="connsiteX5" fmla="*/ 1101249 w 3013211"/>
              <a:gd name="connsiteY5" fmla="*/ 2904805 h 3058695"/>
              <a:gd name="connsiteX6" fmla="*/ 194831 w 3013211"/>
              <a:gd name="connsiteY6" fmla="*/ 2041440 h 3058695"/>
              <a:gd name="connsiteX0" fmla="*/ 194831 w 3013211"/>
              <a:gd name="connsiteY0" fmla="*/ 2036326 h 3053581"/>
              <a:gd name="connsiteX1" fmla="*/ 1213080 w 3013211"/>
              <a:gd name="connsiteY1" fmla="*/ 20206 h 3053581"/>
              <a:gd name="connsiteX2" fmla="*/ 2795191 w 3013211"/>
              <a:gd name="connsiteY2" fmla="*/ 275160 h 3053581"/>
              <a:gd name="connsiteX3" fmla="*/ 3004050 w 3013211"/>
              <a:gd name="connsiteY3" fmla="*/ 1663514 h 3053581"/>
              <a:gd name="connsiteX4" fmla="*/ 2339608 w 3013211"/>
              <a:gd name="connsiteY4" fmla="*/ 2927517 h 3053581"/>
              <a:gd name="connsiteX5" fmla="*/ 1101249 w 3013211"/>
              <a:gd name="connsiteY5" fmla="*/ 2899691 h 3053581"/>
              <a:gd name="connsiteX6" fmla="*/ 194831 w 3013211"/>
              <a:gd name="connsiteY6" fmla="*/ 2036326 h 3053581"/>
              <a:gd name="connsiteX0" fmla="*/ 194831 w 3013211"/>
              <a:gd name="connsiteY0" fmla="*/ 2040516 h 3057771"/>
              <a:gd name="connsiteX1" fmla="*/ 1213080 w 3013211"/>
              <a:gd name="connsiteY1" fmla="*/ 24396 h 3057771"/>
              <a:gd name="connsiteX2" fmla="*/ 2795191 w 3013211"/>
              <a:gd name="connsiteY2" fmla="*/ 279350 h 3057771"/>
              <a:gd name="connsiteX3" fmla="*/ 3004050 w 3013211"/>
              <a:gd name="connsiteY3" fmla="*/ 1667704 h 3057771"/>
              <a:gd name="connsiteX4" fmla="*/ 2339608 w 3013211"/>
              <a:gd name="connsiteY4" fmla="*/ 2931707 h 3057771"/>
              <a:gd name="connsiteX5" fmla="*/ 1101249 w 3013211"/>
              <a:gd name="connsiteY5" fmla="*/ 2903881 h 3057771"/>
              <a:gd name="connsiteX6" fmla="*/ 194831 w 3013211"/>
              <a:gd name="connsiteY6" fmla="*/ 2040516 h 3057771"/>
              <a:gd name="connsiteX0" fmla="*/ 194831 w 3013211"/>
              <a:gd name="connsiteY0" fmla="*/ 2036713 h 3053968"/>
              <a:gd name="connsiteX1" fmla="*/ 1213080 w 3013211"/>
              <a:gd name="connsiteY1" fmla="*/ 20593 h 3053968"/>
              <a:gd name="connsiteX2" fmla="*/ 2795191 w 3013211"/>
              <a:gd name="connsiteY2" fmla="*/ 275547 h 3053968"/>
              <a:gd name="connsiteX3" fmla="*/ 3004050 w 3013211"/>
              <a:gd name="connsiteY3" fmla="*/ 1663901 h 3053968"/>
              <a:gd name="connsiteX4" fmla="*/ 2339608 w 3013211"/>
              <a:gd name="connsiteY4" fmla="*/ 2927904 h 3053968"/>
              <a:gd name="connsiteX5" fmla="*/ 1101249 w 3013211"/>
              <a:gd name="connsiteY5" fmla="*/ 2900078 h 3053968"/>
              <a:gd name="connsiteX6" fmla="*/ 194831 w 3013211"/>
              <a:gd name="connsiteY6" fmla="*/ 2036713 h 3053968"/>
              <a:gd name="connsiteX0" fmla="*/ 194831 w 3013211"/>
              <a:gd name="connsiteY0" fmla="*/ 2043571 h 3060826"/>
              <a:gd name="connsiteX1" fmla="*/ 1213080 w 3013211"/>
              <a:gd name="connsiteY1" fmla="*/ 27451 h 3060826"/>
              <a:gd name="connsiteX2" fmla="*/ 2795191 w 3013211"/>
              <a:gd name="connsiteY2" fmla="*/ 282405 h 3060826"/>
              <a:gd name="connsiteX3" fmla="*/ 3004050 w 3013211"/>
              <a:gd name="connsiteY3" fmla="*/ 1670759 h 3060826"/>
              <a:gd name="connsiteX4" fmla="*/ 2339608 w 3013211"/>
              <a:gd name="connsiteY4" fmla="*/ 2934762 h 3060826"/>
              <a:gd name="connsiteX5" fmla="*/ 1101249 w 3013211"/>
              <a:gd name="connsiteY5" fmla="*/ 2906936 h 3060826"/>
              <a:gd name="connsiteX6" fmla="*/ 194831 w 3013211"/>
              <a:gd name="connsiteY6" fmla="*/ 2043571 h 3060826"/>
              <a:gd name="connsiteX0" fmla="*/ 194831 w 3013211"/>
              <a:gd name="connsiteY0" fmla="*/ 2039752 h 3057007"/>
              <a:gd name="connsiteX1" fmla="*/ 1213080 w 3013211"/>
              <a:gd name="connsiteY1" fmla="*/ 23632 h 3057007"/>
              <a:gd name="connsiteX2" fmla="*/ 2795191 w 3013211"/>
              <a:gd name="connsiteY2" fmla="*/ 278586 h 3057007"/>
              <a:gd name="connsiteX3" fmla="*/ 3004050 w 3013211"/>
              <a:gd name="connsiteY3" fmla="*/ 1666940 h 3057007"/>
              <a:gd name="connsiteX4" fmla="*/ 2339608 w 3013211"/>
              <a:gd name="connsiteY4" fmla="*/ 2930943 h 3057007"/>
              <a:gd name="connsiteX5" fmla="*/ 1101249 w 3013211"/>
              <a:gd name="connsiteY5" fmla="*/ 2903117 h 3057007"/>
              <a:gd name="connsiteX6" fmla="*/ 194831 w 3013211"/>
              <a:gd name="connsiteY6" fmla="*/ 2039752 h 3057007"/>
              <a:gd name="connsiteX0" fmla="*/ 65667 w 2884047"/>
              <a:gd name="connsiteY0" fmla="*/ 2021289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2021289 h 3038544"/>
              <a:gd name="connsiteX0" fmla="*/ 65667 w 2884047"/>
              <a:gd name="connsiteY0" fmla="*/ 1999064 h 3038544"/>
              <a:gd name="connsiteX1" fmla="*/ 1087091 w 2884047"/>
              <a:gd name="connsiteY1" fmla="*/ 27394 h 3038544"/>
              <a:gd name="connsiteX2" fmla="*/ 2666027 w 2884047"/>
              <a:gd name="connsiteY2" fmla="*/ 260123 h 3038544"/>
              <a:gd name="connsiteX3" fmla="*/ 2874886 w 2884047"/>
              <a:gd name="connsiteY3" fmla="*/ 1648477 h 3038544"/>
              <a:gd name="connsiteX4" fmla="*/ 2210444 w 2884047"/>
              <a:gd name="connsiteY4" fmla="*/ 2912480 h 3038544"/>
              <a:gd name="connsiteX5" fmla="*/ 972085 w 2884047"/>
              <a:gd name="connsiteY5" fmla="*/ 2884654 h 3038544"/>
              <a:gd name="connsiteX6" fmla="*/ 65667 w 2884047"/>
              <a:gd name="connsiteY6" fmla="*/ 1999064 h 3038544"/>
              <a:gd name="connsiteX0" fmla="*/ 176838 w 2995218"/>
              <a:gd name="connsiteY0" fmla="*/ 1999064 h 3038544"/>
              <a:gd name="connsiteX1" fmla="*/ 1198262 w 2995218"/>
              <a:gd name="connsiteY1" fmla="*/ 27394 h 3038544"/>
              <a:gd name="connsiteX2" fmla="*/ 2777198 w 2995218"/>
              <a:gd name="connsiteY2" fmla="*/ 260123 h 3038544"/>
              <a:gd name="connsiteX3" fmla="*/ 2986057 w 2995218"/>
              <a:gd name="connsiteY3" fmla="*/ 1648477 h 3038544"/>
              <a:gd name="connsiteX4" fmla="*/ 2321615 w 2995218"/>
              <a:gd name="connsiteY4" fmla="*/ 2912480 h 3038544"/>
              <a:gd name="connsiteX5" fmla="*/ 1083256 w 2995218"/>
              <a:gd name="connsiteY5" fmla="*/ 2884654 h 3038544"/>
              <a:gd name="connsiteX6" fmla="*/ 176838 w 2995218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9480 w 2987860"/>
              <a:gd name="connsiteY0" fmla="*/ 1999064 h 3038544"/>
              <a:gd name="connsiteX1" fmla="*/ 1190904 w 2987860"/>
              <a:gd name="connsiteY1" fmla="*/ 27394 h 3038544"/>
              <a:gd name="connsiteX2" fmla="*/ 2769840 w 2987860"/>
              <a:gd name="connsiteY2" fmla="*/ 260123 h 3038544"/>
              <a:gd name="connsiteX3" fmla="*/ 2978699 w 2987860"/>
              <a:gd name="connsiteY3" fmla="*/ 1648477 h 3038544"/>
              <a:gd name="connsiteX4" fmla="*/ 2314257 w 2987860"/>
              <a:gd name="connsiteY4" fmla="*/ 2912480 h 3038544"/>
              <a:gd name="connsiteX5" fmla="*/ 1075898 w 2987860"/>
              <a:gd name="connsiteY5" fmla="*/ 2884654 h 3038544"/>
              <a:gd name="connsiteX6" fmla="*/ 169480 w 2987860"/>
              <a:gd name="connsiteY6" fmla="*/ 1999064 h 3038544"/>
              <a:gd name="connsiteX0" fmla="*/ 166677 w 2985057"/>
              <a:gd name="connsiteY0" fmla="*/ 1999064 h 3038544"/>
              <a:gd name="connsiteX1" fmla="*/ 1188101 w 2985057"/>
              <a:gd name="connsiteY1" fmla="*/ 27394 h 3038544"/>
              <a:gd name="connsiteX2" fmla="*/ 2767037 w 2985057"/>
              <a:gd name="connsiteY2" fmla="*/ 260123 h 3038544"/>
              <a:gd name="connsiteX3" fmla="*/ 2975896 w 2985057"/>
              <a:gd name="connsiteY3" fmla="*/ 1648477 h 3038544"/>
              <a:gd name="connsiteX4" fmla="*/ 2311454 w 2985057"/>
              <a:gd name="connsiteY4" fmla="*/ 2912480 h 3038544"/>
              <a:gd name="connsiteX5" fmla="*/ 1073095 w 2985057"/>
              <a:gd name="connsiteY5" fmla="*/ 2884654 h 3038544"/>
              <a:gd name="connsiteX6" fmla="*/ 166677 w 2985057"/>
              <a:gd name="connsiteY6" fmla="*/ 1999064 h 3038544"/>
              <a:gd name="connsiteX0" fmla="*/ 168078 w 2986458"/>
              <a:gd name="connsiteY0" fmla="*/ 1999064 h 3038544"/>
              <a:gd name="connsiteX1" fmla="*/ 1189502 w 2986458"/>
              <a:gd name="connsiteY1" fmla="*/ 27394 h 3038544"/>
              <a:gd name="connsiteX2" fmla="*/ 2768438 w 2986458"/>
              <a:gd name="connsiteY2" fmla="*/ 260123 h 3038544"/>
              <a:gd name="connsiteX3" fmla="*/ 2977297 w 2986458"/>
              <a:gd name="connsiteY3" fmla="*/ 1648477 h 3038544"/>
              <a:gd name="connsiteX4" fmla="*/ 2312855 w 2986458"/>
              <a:gd name="connsiteY4" fmla="*/ 2912480 h 3038544"/>
              <a:gd name="connsiteX5" fmla="*/ 1074496 w 2986458"/>
              <a:gd name="connsiteY5" fmla="*/ 2884654 h 3038544"/>
              <a:gd name="connsiteX6" fmla="*/ 168078 w 2986458"/>
              <a:gd name="connsiteY6" fmla="*/ 1999064 h 3038544"/>
              <a:gd name="connsiteX0" fmla="*/ 176490 w 2994870"/>
              <a:gd name="connsiteY0" fmla="*/ 1999064 h 3038544"/>
              <a:gd name="connsiteX1" fmla="*/ 1197914 w 2994870"/>
              <a:gd name="connsiteY1" fmla="*/ 27394 h 3038544"/>
              <a:gd name="connsiteX2" fmla="*/ 2776850 w 2994870"/>
              <a:gd name="connsiteY2" fmla="*/ 260123 h 3038544"/>
              <a:gd name="connsiteX3" fmla="*/ 2985709 w 2994870"/>
              <a:gd name="connsiteY3" fmla="*/ 1648477 h 3038544"/>
              <a:gd name="connsiteX4" fmla="*/ 2321267 w 2994870"/>
              <a:gd name="connsiteY4" fmla="*/ 2912480 h 3038544"/>
              <a:gd name="connsiteX5" fmla="*/ 1082908 w 2994870"/>
              <a:gd name="connsiteY5" fmla="*/ 2884654 h 3038544"/>
              <a:gd name="connsiteX6" fmla="*/ 176490 w 2994870"/>
              <a:gd name="connsiteY6" fmla="*/ 1999064 h 3038544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6258"/>
              <a:gd name="connsiteX1" fmla="*/ 1197914 w 2986545"/>
              <a:gd name="connsiteY1" fmla="*/ 27394 h 3046258"/>
              <a:gd name="connsiteX2" fmla="*/ 2776850 w 2986545"/>
              <a:gd name="connsiteY2" fmla="*/ 260123 h 3046258"/>
              <a:gd name="connsiteX3" fmla="*/ 2976184 w 2986545"/>
              <a:gd name="connsiteY3" fmla="*/ 1648477 h 3046258"/>
              <a:gd name="connsiteX4" fmla="*/ 2321267 w 2986545"/>
              <a:gd name="connsiteY4" fmla="*/ 2912480 h 3046258"/>
              <a:gd name="connsiteX5" fmla="*/ 1082908 w 2986545"/>
              <a:gd name="connsiteY5" fmla="*/ 2884654 h 3046258"/>
              <a:gd name="connsiteX6" fmla="*/ 176490 w 2986545"/>
              <a:gd name="connsiteY6" fmla="*/ 1999064 h 3046258"/>
              <a:gd name="connsiteX0" fmla="*/ 176490 w 2986545"/>
              <a:gd name="connsiteY0" fmla="*/ 1999064 h 3041103"/>
              <a:gd name="connsiteX1" fmla="*/ 1197914 w 2986545"/>
              <a:gd name="connsiteY1" fmla="*/ 27394 h 3041103"/>
              <a:gd name="connsiteX2" fmla="*/ 2776850 w 2986545"/>
              <a:gd name="connsiteY2" fmla="*/ 260123 h 3041103"/>
              <a:gd name="connsiteX3" fmla="*/ 2976184 w 2986545"/>
              <a:gd name="connsiteY3" fmla="*/ 1648477 h 3041103"/>
              <a:gd name="connsiteX4" fmla="*/ 2321267 w 2986545"/>
              <a:gd name="connsiteY4" fmla="*/ 2912480 h 3041103"/>
              <a:gd name="connsiteX5" fmla="*/ 1082908 w 2986545"/>
              <a:gd name="connsiteY5" fmla="*/ 2884654 h 3041103"/>
              <a:gd name="connsiteX6" fmla="*/ 176490 w 2986545"/>
              <a:gd name="connsiteY6" fmla="*/ 1999064 h 3041103"/>
              <a:gd name="connsiteX0" fmla="*/ 176490 w 2986545"/>
              <a:gd name="connsiteY0" fmla="*/ 1999064 h 3033467"/>
              <a:gd name="connsiteX1" fmla="*/ 1197914 w 2986545"/>
              <a:gd name="connsiteY1" fmla="*/ 27394 h 3033467"/>
              <a:gd name="connsiteX2" fmla="*/ 2776850 w 2986545"/>
              <a:gd name="connsiteY2" fmla="*/ 260123 h 3033467"/>
              <a:gd name="connsiteX3" fmla="*/ 2976184 w 2986545"/>
              <a:gd name="connsiteY3" fmla="*/ 1648477 h 3033467"/>
              <a:gd name="connsiteX4" fmla="*/ 2321267 w 2986545"/>
              <a:gd name="connsiteY4" fmla="*/ 2912480 h 3033467"/>
              <a:gd name="connsiteX5" fmla="*/ 1082908 w 2986545"/>
              <a:gd name="connsiteY5" fmla="*/ 2884654 h 3033467"/>
              <a:gd name="connsiteX6" fmla="*/ 176490 w 2986545"/>
              <a:gd name="connsiteY6" fmla="*/ 1999064 h 3033467"/>
              <a:gd name="connsiteX0" fmla="*/ 176490 w 2986951"/>
              <a:gd name="connsiteY0" fmla="*/ 1999064 h 3033467"/>
              <a:gd name="connsiteX1" fmla="*/ 1197914 w 2986951"/>
              <a:gd name="connsiteY1" fmla="*/ 27394 h 3033467"/>
              <a:gd name="connsiteX2" fmla="*/ 2776850 w 2986951"/>
              <a:gd name="connsiteY2" fmla="*/ 260123 h 3033467"/>
              <a:gd name="connsiteX3" fmla="*/ 2976184 w 2986951"/>
              <a:gd name="connsiteY3" fmla="*/ 1648477 h 3033467"/>
              <a:gd name="connsiteX4" fmla="*/ 2321267 w 2986951"/>
              <a:gd name="connsiteY4" fmla="*/ 2912480 h 3033467"/>
              <a:gd name="connsiteX5" fmla="*/ 1082908 w 2986951"/>
              <a:gd name="connsiteY5" fmla="*/ 2884654 h 3033467"/>
              <a:gd name="connsiteX6" fmla="*/ 176490 w 2986951"/>
              <a:gd name="connsiteY6" fmla="*/ 1999064 h 3033467"/>
              <a:gd name="connsiteX0" fmla="*/ 176490 w 2981651"/>
              <a:gd name="connsiteY0" fmla="*/ 1999064 h 3033467"/>
              <a:gd name="connsiteX1" fmla="*/ 1197914 w 2981651"/>
              <a:gd name="connsiteY1" fmla="*/ 27394 h 3033467"/>
              <a:gd name="connsiteX2" fmla="*/ 2776850 w 2981651"/>
              <a:gd name="connsiteY2" fmla="*/ 260123 h 3033467"/>
              <a:gd name="connsiteX3" fmla="*/ 2976184 w 2981651"/>
              <a:gd name="connsiteY3" fmla="*/ 1648477 h 3033467"/>
              <a:gd name="connsiteX4" fmla="*/ 2321267 w 2981651"/>
              <a:gd name="connsiteY4" fmla="*/ 2912480 h 3033467"/>
              <a:gd name="connsiteX5" fmla="*/ 1082908 w 2981651"/>
              <a:gd name="connsiteY5" fmla="*/ 2884654 h 3033467"/>
              <a:gd name="connsiteX6" fmla="*/ 176490 w 2981651"/>
              <a:gd name="connsiteY6" fmla="*/ 1999064 h 3033467"/>
              <a:gd name="connsiteX0" fmla="*/ 176490 w 2986917"/>
              <a:gd name="connsiteY0" fmla="*/ 1999064 h 3033467"/>
              <a:gd name="connsiteX1" fmla="*/ 1197914 w 2986917"/>
              <a:gd name="connsiteY1" fmla="*/ 27394 h 3033467"/>
              <a:gd name="connsiteX2" fmla="*/ 2776850 w 2986917"/>
              <a:gd name="connsiteY2" fmla="*/ 260123 h 3033467"/>
              <a:gd name="connsiteX3" fmla="*/ 2976184 w 2986917"/>
              <a:gd name="connsiteY3" fmla="*/ 1648477 h 3033467"/>
              <a:gd name="connsiteX4" fmla="*/ 2321267 w 2986917"/>
              <a:gd name="connsiteY4" fmla="*/ 2912480 h 3033467"/>
              <a:gd name="connsiteX5" fmla="*/ 1082908 w 2986917"/>
              <a:gd name="connsiteY5" fmla="*/ 2884654 h 3033467"/>
              <a:gd name="connsiteX6" fmla="*/ 176490 w 2986917"/>
              <a:gd name="connsiteY6" fmla="*/ 1999064 h 303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6917" h="3033467">
                <a:moveTo>
                  <a:pt x="176490" y="1999064"/>
                </a:moveTo>
                <a:cubicBezTo>
                  <a:pt x="-74217" y="1503804"/>
                  <a:pt x="-278459" y="217894"/>
                  <a:pt x="1197914" y="27394"/>
                </a:cubicBezTo>
                <a:cubicBezTo>
                  <a:pt x="1781376" y="-34730"/>
                  <a:pt x="2514063" y="-4778"/>
                  <a:pt x="2776850" y="260123"/>
                </a:cubicBezTo>
                <a:cubicBezTo>
                  <a:pt x="2931136" y="405408"/>
                  <a:pt x="3018748" y="1211092"/>
                  <a:pt x="2976184" y="1648477"/>
                </a:cubicBezTo>
                <a:cubicBezTo>
                  <a:pt x="2915859" y="2394139"/>
                  <a:pt x="2665388" y="2738201"/>
                  <a:pt x="2321267" y="2912480"/>
                </a:cubicBezTo>
                <a:cubicBezTo>
                  <a:pt x="1977146" y="3086759"/>
                  <a:pt x="1478471" y="3068640"/>
                  <a:pt x="1082908" y="2884654"/>
                </a:cubicBezTo>
                <a:cubicBezTo>
                  <a:pt x="788945" y="2745118"/>
                  <a:pt x="427197" y="2494324"/>
                  <a:pt x="176490" y="199906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0000" rIns="144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EDAD88BA-276B-369F-4858-761BE31538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91482" y="1910118"/>
            <a:ext cx="3200295" cy="2724640"/>
          </a:xfrm>
          <a:custGeom>
            <a:avLst/>
            <a:gdLst>
              <a:gd name="connsiteX0" fmla="*/ 0 w 3197054"/>
              <a:gd name="connsiteY0" fmla="*/ 1361211 h 2722421"/>
              <a:gd name="connsiteX1" fmla="*/ 1598527 w 3197054"/>
              <a:gd name="connsiteY1" fmla="*/ 0 h 2722421"/>
              <a:gd name="connsiteX2" fmla="*/ 3197054 w 3197054"/>
              <a:gd name="connsiteY2" fmla="*/ 0 h 2722421"/>
              <a:gd name="connsiteX3" fmla="*/ 3197054 w 3197054"/>
              <a:gd name="connsiteY3" fmla="*/ 1361211 h 2722421"/>
              <a:gd name="connsiteX4" fmla="*/ 1598527 w 3197054"/>
              <a:gd name="connsiteY4" fmla="*/ 2722422 h 2722421"/>
              <a:gd name="connsiteX5" fmla="*/ 0 w 3197054"/>
              <a:gd name="connsiteY5" fmla="*/ 1361211 h 2722421"/>
              <a:gd name="connsiteX0" fmla="*/ 26930 w 3344929"/>
              <a:gd name="connsiteY0" fmla="*/ 1361211 h 2360472"/>
              <a:gd name="connsiteX1" fmla="*/ 1625457 w 3344929"/>
              <a:gd name="connsiteY1" fmla="*/ 0 h 2360472"/>
              <a:gd name="connsiteX2" fmla="*/ 3223984 w 3344929"/>
              <a:gd name="connsiteY2" fmla="*/ 0 h 2360472"/>
              <a:gd name="connsiteX3" fmla="*/ 3223984 w 3344929"/>
              <a:gd name="connsiteY3" fmla="*/ 1361211 h 2360472"/>
              <a:gd name="connsiteX4" fmla="*/ 2803382 w 3344929"/>
              <a:gd name="connsiteY4" fmla="*/ 2360472 h 2360472"/>
              <a:gd name="connsiteX5" fmla="*/ 26930 w 3344929"/>
              <a:gd name="connsiteY5" fmla="*/ 1361211 h 2360472"/>
              <a:gd name="connsiteX0" fmla="*/ 796820 w 1926949"/>
              <a:gd name="connsiteY0" fmla="*/ 2704236 h 2848243"/>
              <a:gd name="connsiteX1" fmla="*/ 328422 w 1926949"/>
              <a:gd name="connsiteY1" fmla="*/ 0 h 2848243"/>
              <a:gd name="connsiteX2" fmla="*/ 1926949 w 1926949"/>
              <a:gd name="connsiteY2" fmla="*/ 0 h 2848243"/>
              <a:gd name="connsiteX3" fmla="*/ 1926949 w 1926949"/>
              <a:gd name="connsiteY3" fmla="*/ 1361211 h 2848243"/>
              <a:gd name="connsiteX4" fmla="*/ 1506347 w 1926949"/>
              <a:gd name="connsiteY4" fmla="*/ 2360472 h 2848243"/>
              <a:gd name="connsiteX5" fmla="*/ 796820 w 1926949"/>
              <a:gd name="connsiteY5" fmla="*/ 2704236 h 2848243"/>
              <a:gd name="connsiteX0" fmla="*/ 952234 w 2082363"/>
              <a:gd name="connsiteY0" fmla="*/ 2704236 h 2716355"/>
              <a:gd name="connsiteX1" fmla="*/ 302861 w 2082363"/>
              <a:gd name="connsiteY1" fmla="*/ 2644775 h 2716355"/>
              <a:gd name="connsiteX2" fmla="*/ 2082363 w 2082363"/>
              <a:gd name="connsiteY2" fmla="*/ 0 h 2716355"/>
              <a:gd name="connsiteX3" fmla="*/ 2082363 w 2082363"/>
              <a:gd name="connsiteY3" fmla="*/ 1361211 h 2716355"/>
              <a:gd name="connsiteX4" fmla="*/ 1661761 w 2082363"/>
              <a:gd name="connsiteY4" fmla="*/ 2360472 h 2716355"/>
              <a:gd name="connsiteX5" fmla="*/ 952234 w 2082363"/>
              <a:gd name="connsiteY5" fmla="*/ 2704236 h 2716355"/>
              <a:gd name="connsiteX0" fmla="*/ 2067096 w 3197225"/>
              <a:gd name="connsiteY0" fmla="*/ 1343025 h 1355144"/>
              <a:gd name="connsiteX1" fmla="*/ 1417723 w 3197225"/>
              <a:gd name="connsiteY1" fmla="*/ 1283564 h 1355144"/>
              <a:gd name="connsiteX2" fmla="*/ 0 w 3197225"/>
              <a:gd name="connsiteY2" fmla="*/ 115164 h 1355144"/>
              <a:gd name="connsiteX3" fmla="*/ 3197225 w 3197225"/>
              <a:gd name="connsiteY3" fmla="*/ 0 h 1355144"/>
              <a:gd name="connsiteX4" fmla="*/ 2776623 w 3197225"/>
              <a:gd name="connsiteY4" fmla="*/ 999261 h 1355144"/>
              <a:gd name="connsiteX5" fmla="*/ 2067096 w 3197225"/>
              <a:gd name="connsiteY5" fmla="*/ 1343025 h 1355144"/>
              <a:gd name="connsiteX0" fmla="*/ 2067096 w 2795065"/>
              <a:gd name="connsiteY0" fmla="*/ 2565400 h 2577519"/>
              <a:gd name="connsiteX1" fmla="*/ 1417723 w 2795065"/>
              <a:gd name="connsiteY1" fmla="*/ 2505939 h 2577519"/>
              <a:gd name="connsiteX2" fmla="*/ 0 w 2795065"/>
              <a:gd name="connsiteY2" fmla="*/ 1337539 h 2577519"/>
              <a:gd name="connsiteX3" fmla="*/ 1273175 w 2795065"/>
              <a:gd name="connsiteY3" fmla="*/ 0 h 2577519"/>
              <a:gd name="connsiteX4" fmla="*/ 2776623 w 2795065"/>
              <a:gd name="connsiteY4" fmla="*/ 2221636 h 2577519"/>
              <a:gd name="connsiteX5" fmla="*/ 2067096 w 2795065"/>
              <a:gd name="connsiteY5" fmla="*/ 2565400 h 2577519"/>
              <a:gd name="connsiteX0" fmla="*/ 2067096 w 3000997"/>
              <a:gd name="connsiteY0" fmla="*/ 2565400 h 2700172"/>
              <a:gd name="connsiteX1" fmla="*/ 1417723 w 3000997"/>
              <a:gd name="connsiteY1" fmla="*/ 2505939 h 2700172"/>
              <a:gd name="connsiteX2" fmla="*/ 0 w 3000997"/>
              <a:gd name="connsiteY2" fmla="*/ 1337539 h 2700172"/>
              <a:gd name="connsiteX3" fmla="*/ 1273175 w 3000997"/>
              <a:gd name="connsiteY3" fmla="*/ 0 h 2700172"/>
              <a:gd name="connsiteX4" fmla="*/ 2986173 w 3000997"/>
              <a:gd name="connsiteY4" fmla="*/ 497611 h 2700172"/>
              <a:gd name="connsiteX5" fmla="*/ 2067096 w 3000997"/>
              <a:gd name="connsiteY5" fmla="*/ 2565400 h 2700172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05939"/>
              <a:gd name="connsiteX1" fmla="*/ 1417723 w 3164325"/>
              <a:gd name="connsiteY1" fmla="*/ 2505939 h 2505939"/>
              <a:gd name="connsiteX2" fmla="*/ 0 w 3164325"/>
              <a:gd name="connsiteY2" fmla="*/ 1337539 h 2505939"/>
              <a:gd name="connsiteX3" fmla="*/ 1273175 w 3164325"/>
              <a:gd name="connsiteY3" fmla="*/ 0 h 2505939"/>
              <a:gd name="connsiteX4" fmla="*/ 2986173 w 3164325"/>
              <a:gd name="connsiteY4" fmla="*/ 497611 h 2505939"/>
              <a:gd name="connsiteX5" fmla="*/ 2933871 w 3164325"/>
              <a:gd name="connsiteY5" fmla="*/ 2028825 h 2505939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3871 w 3164325"/>
              <a:gd name="connsiteY0" fmla="*/ 2028825 h 2536853"/>
              <a:gd name="connsiteX1" fmla="*/ 1417723 w 3164325"/>
              <a:gd name="connsiteY1" fmla="*/ 2505939 h 2536853"/>
              <a:gd name="connsiteX2" fmla="*/ 0 w 3164325"/>
              <a:gd name="connsiteY2" fmla="*/ 1337539 h 2536853"/>
              <a:gd name="connsiteX3" fmla="*/ 1273175 w 3164325"/>
              <a:gd name="connsiteY3" fmla="*/ 0 h 2536853"/>
              <a:gd name="connsiteX4" fmla="*/ 2986173 w 3164325"/>
              <a:gd name="connsiteY4" fmla="*/ 497611 h 2536853"/>
              <a:gd name="connsiteX5" fmla="*/ 2933871 w 316432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36853"/>
              <a:gd name="connsiteX1" fmla="*/ 1417873 w 3164475"/>
              <a:gd name="connsiteY1" fmla="*/ 2505939 h 2536853"/>
              <a:gd name="connsiteX2" fmla="*/ 150 w 3164475"/>
              <a:gd name="connsiteY2" fmla="*/ 1337539 h 2536853"/>
              <a:gd name="connsiteX3" fmla="*/ 1273325 w 3164475"/>
              <a:gd name="connsiteY3" fmla="*/ 0 h 2536853"/>
              <a:gd name="connsiteX4" fmla="*/ 2986323 w 3164475"/>
              <a:gd name="connsiteY4" fmla="*/ 497611 h 2536853"/>
              <a:gd name="connsiteX5" fmla="*/ 2934021 w 3164475"/>
              <a:gd name="connsiteY5" fmla="*/ 2028825 h 2536853"/>
              <a:gd name="connsiteX0" fmla="*/ 2934021 w 3164475"/>
              <a:gd name="connsiteY0" fmla="*/ 2028825 h 2574037"/>
              <a:gd name="connsiteX1" fmla="*/ 1417873 w 3164475"/>
              <a:gd name="connsiteY1" fmla="*/ 2505939 h 2574037"/>
              <a:gd name="connsiteX2" fmla="*/ 150 w 3164475"/>
              <a:gd name="connsiteY2" fmla="*/ 1337539 h 2574037"/>
              <a:gd name="connsiteX3" fmla="*/ 1273325 w 3164475"/>
              <a:gd name="connsiteY3" fmla="*/ 0 h 2574037"/>
              <a:gd name="connsiteX4" fmla="*/ 2986323 w 3164475"/>
              <a:gd name="connsiteY4" fmla="*/ 497611 h 2574037"/>
              <a:gd name="connsiteX5" fmla="*/ 2934021 w 3164475"/>
              <a:gd name="connsiteY5" fmla="*/ 2028825 h 2574037"/>
              <a:gd name="connsiteX0" fmla="*/ 2934021 w 3164650"/>
              <a:gd name="connsiteY0" fmla="*/ 2028825 h 2579763"/>
              <a:gd name="connsiteX1" fmla="*/ 1414698 w 3164650"/>
              <a:gd name="connsiteY1" fmla="*/ 2512289 h 2579763"/>
              <a:gd name="connsiteX2" fmla="*/ 150 w 3164650"/>
              <a:gd name="connsiteY2" fmla="*/ 1337539 h 2579763"/>
              <a:gd name="connsiteX3" fmla="*/ 1273325 w 3164650"/>
              <a:gd name="connsiteY3" fmla="*/ 0 h 2579763"/>
              <a:gd name="connsiteX4" fmla="*/ 2986323 w 3164650"/>
              <a:gd name="connsiteY4" fmla="*/ 497611 h 2579763"/>
              <a:gd name="connsiteX5" fmla="*/ 2934021 w 3164650"/>
              <a:gd name="connsiteY5" fmla="*/ 2028825 h 2579763"/>
              <a:gd name="connsiteX0" fmla="*/ 2934021 w 3164650"/>
              <a:gd name="connsiteY0" fmla="*/ 2028825 h 2578512"/>
              <a:gd name="connsiteX1" fmla="*/ 1414698 w 3164650"/>
              <a:gd name="connsiteY1" fmla="*/ 2512289 h 2578512"/>
              <a:gd name="connsiteX2" fmla="*/ 150 w 3164650"/>
              <a:gd name="connsiteY2" fmla="*/ 1337539 h 2578512"/>
              <a:gd name="connsiteX3" fmla="*/ 1273325 w 3164650"/>
              <a:gd name="connsiteY3" fmla="*/ 0 h 2578512"/>
              <a:gd name="connsiteX4" fmla="*/ 2986323 w 3164650"/>
              <a:gd name="connsiteY4" fmla="*/ 497611 h 2578512"/>
              <a:gd name="connsiteX5" fmla="*/ 2934021 w 3164650"/>
              <a:gd name="connsiteY5" fmla="*/ 2028825 h 2578512"/>
              <a:gd name="connsiteX0" fmla="*/ 2934021 w 3158450"/>
              <a:gd name="connsiteY0" fmla="*/ 2028825 h 2580909"/>
              <a:gd name="connsiteX1" fmla="*/ 1414698 w 3158450"/>
              <a:gd name="connsiteY1" fmla="*/ 2512289 h 2580909"/>
              <a:gd name="connsiteX2" fmla="*/ 150 w 3158450"/>
              <a:gd name="connsiteY2" fmla="*/ 1337539 h 2580909"/>
              <a:gd name="connsiteX3" fmla="*/ 1273325 w 3158450"/>
              <a:gd name="connsiteY3" fmla="*/ 0 h 2580909"/>
              <a:gd name="connsiteX4" fmla="*/ 2986323 w 3158450"/>
              <a:gd name="connsiteY4" fmla="*/ 497611 h 2580909"/>
              <a:gd name="connsiteX5" fmla="*/ 2934021 w 3158450"/>
              <a:gd name="connsiteY5" fmla="*/ 2028825 h 2580909"/>
              <a:gd name="connsiteX0" fmla="*/ 2934021 w 3202692"/>
              <a:gd name="connsiteY0" fmla="*/ 2028825 h 2599610"/>
              <a:gd name="connsiteX1" fmla="*/ 1414698 w 3202692"/>
              <a:gd name="connsiteY1" fmla="*/ 2512289 h 2599610"/>
              <a:gd name="connsiteX2" fmla="*/ 150 w 3202692"/>
              <a:gd name="connsiteY2" fmla="*/ 1337539 h 2599610"/>
              <a:gd name="connsiteX3" fmla="*/ 1273325 w 3202692"/>
              <a:gd name="connsiteY3" fmla="*/ 0 h 2599610"/>
              <a:gd name="connsiteX4" fmla="*/ 2986323 w 3202692"/>
              <a:gd name="connsiteY4" fmla="*/ 497611 h 2599610"/>
              <a:gd name="connsiteX5" fmla="*/ 2934021 w 3202692"/>
              <a:gd name="connsiteY5" fmla="*/ 2028825 h 2599610"/>
              <a:gd name="connsiteX0" fmla="*/ 2934021 w 3202692"/>
              <a:gd name="connsiteY0" fmla="*/ 2169059 h 2739844"/>
              <a:gd name="connsiteX1" fmla="*/ 1414698 w 3202692"/>
              <a:gd name="connsiteY1" fmla="*/ 2652523 h 2739844"/>
              <a:gd name="connsiteX2" fmla="*/ 150 w 3202692"/>
              <a:gd name="connsiteY2" fmla="*/ 1477773 h 2739844"/>
              <a:gd name="connsiteX3" fmla="*/ 1273325 w 3202692"/>
              <a:gd name="connsiteY3" fmla="*/ 140234 h 2739844"/>
              <a:gd name="connsiteX4" fmla="*/ 2986323 w 3202692"/>
              <a:gd name="connsiteY4" fmla="*/ 637845 h 2739844"/>
              <a:gd name="connsiteX5" fmla="*/ 2934021 w 3202692"/>
              <a:gd name="connsiteY5" fmla="*/ 2169059 h 2739844"/>
              <a:gd name="connsiteX0" fmla="*/ 2934021 w 3193177"/>
              <a:gd name="connsiteY0" fmla="*/ 2178206 h 2748991"/>
              <a:gd name="connsiteX1" fmla="*/ 1414698 w 3193177"/>
              <a:gd name="connsiteY1" fmla="*/ 2661670 h 2748991"/>
              <a:gd name="connsiteX2" fmla="*/ 150 w 3193177"/>
              <a:gd name="connsiteY2" fmla="*/ 1486920 h 2748991"/>
              <a:gd name="connsiteX3" fmla="*/ 1273325 w 3193177"/>
              <a:gd name="connsiteY3" fmla="*/ 149381 h 2748991"/>
              <a:gd name="connsiteX4" fmla="*/ 2986323 w 3193177"/>
              <a:gd name="connsiteY4" fmla="*/ 646992 h 2748991"/>
              <a:gd name="connsiteX5" fmla="*/ 2934021 w 3193177"/>
              <a:gd name="connsiteY5" fmla="*/ 2178206 h 2748991"/>
              <a:gd name="connsiteX0" fmla="*/ 2934021 w 3193177"/>
              <a:gd name="connsiteY0" fmla="*/ 2171424 h 2742209"/>
              <a:gd name="connsiteX1" fmla="*/ 1414698 w 3193177"/>
              <a:gd name="connsiteY1" fmla="*/ 2654888 h 2742209"/>
              <a:gd name="connsiteX2" fmla="*/ 150 w 3193177"/>
              <a:gd name="connsiteY2" fmla="*/ 1480138 h 2742209"/>
              <a:gd name="connsiteX3" fmla="*/ 1273325 w 3193177"/>
              <a:gd name="connsiteY3" fmla="*/ 142599 h 2742209"/>
              <a:gd name="connsiteX4" fmla="*/ 2986323 w 3193177"/>
              <a:gd name="connsiteY4" fmla="*/ 640210 h 2742209"/>
              <a:gd name="connsiteX5" fmla="*/ 2934021 w 3193177"/>
              <a:gd name="connsiteY5" fmla="*/ 2171424 h 2742209"/>
              <a:gd name="connsiteX0" fmla="*/ 2934021 w 3187331"/>
              <a:gd name="connsiteY0" fmla="*/ 2171899 h 2742684"/>
              <a:gd name="connsiteX1" fmla="*/ 1414698 w 3187331"/>
              <a:gd name="connsiteY1" fmla="*/ 2655363 h 2742684"/>
              <a:gd name="connsiteX2" fmla="*/ 150 w 3187331"/>
              <a:gd name="connsiteY2" fmla="*/ 1480613 h 2742684"/>
              <a:gd name="connsiteX3" fmla="*/ 1273325 w 3187331"/>
              <a:gd name="connsiteY3" fmla="*/ 143074 h 2742684"/>
              <a:gd name="connsiteX4" fmla="*/ 2986323 w 3187331"/>
              <a:gd name="connsiteY4" fmla="*/ 640685 h 2742684"/>
              <a:gd name="connsiteX5" fmla="*/ 2934021 w 3187331"/>
              <a:gd name="connsiteY5" fmla="*/ 2171899 h 2742684"/>
              <a:gd name="connsiteX0" fmla="*/ 2934021 w 3199101"/>
              <a:gd name="connsiteY0" fmla="*/ 2179846 h 2750631"/>
              <a:gd name="connsiteX1" fmla="*/ 1414698 w 3199101"/>
              <a:gd name="connsiteY1" fmla="*/ 2663310 h 2750631"/>
              <a:gd name="connsiteX2" fmla="*/ 150 w 3199101"/>
              <a:gd name="connsiteY2" fmla="*/ 1488560 h 2750631"/>
              <a:gd name="connsiteX3" fmla="*/ 1273325 w 3199101"/>
              <a:gd name="connsiteY3" fmla="*/ 151021 h 2750631"/>
              <a:gd name="connsiteX4" fmla="*/ 2986323 w 3199101"/>
              <a:gd name="connsiteY4" fmla="*/ 648632 h 2750631"/>
              <a:gd name="connsiteX5" fmla="*/ 2934021 w 3199101"/>
              <a:gd name="connsiteY5" fmla="*/ 2179846 h 2750631"/>
              <a:gd name="connsiteX0" fmla="*/ 2934021 w 3199101"/>
              <a:gd name="connsiteY0" fmla="*/ 2170235 h 2741020"/>
              <a:gd name="connsiteX1" fmla="*/ 1414698 w 3199101"/>
              <a:gd name="connsiteY1" fmla="*/ 2653699 h 2741020"/>
              <a:gd name="connsiteX2" fmla="*/ 150 w 3199101"/>
              <a:gd name="connsiteY2" fmla="*/ 1478949 h 2741020"/>
              <a:gd name="connsiteX3" fmla="*/ 1273325 w 3199101"/>
              <a:gd name="connsiteY3" fmla="*/ 141410 h 2741020"/>
              <a:gd name="connsiteX4" fmla="*/ 2986323 w 3199101"/>
              <a:gd name="connsiteY4" fmla="*/ 639021 h 2741020"/>
              <a:gd name="connsiteX5" fmla="*/ 2934021 w 3199101"/>
              <a:gd name="connsiteY5" fmla="*/ 2170235 h 2741020"/>
              <a:gd name="connsiteX0" fmla="*/ 2934021 w 3201492"/>
              <a:gd name="connsiteY0" fmla="*/ 2167226 h 2738011"/>
              <a:gd name="connsiteX1" fmla="*/ 1414698 w 3201492"/>
              <a:gd name="connsiteY1" fmla="*/ 2650690 h 2738011"/>
              <a:gd name="connsiteX2" fmla="*/ 150 w 3201492"/>
              <a:gd name="connsiteY2" fmla="*/ 1475940 h 2738011"/>
              <a:gd name="connsiteX3" fmla="*/ 1273325 w 3201492"/>
              <a:gd name="connsiteY3" fmla="*/ 138401 h 2738011"/>
              <a:gd name="connsiteX4" fmla="*/ 2986323 w 3201492"/>
              <a:gd name="connsiteY4" fmla="*/ 636012 h 2738011"/>
              <a:gd name="connsiteX5" fmla="*/ 2934021 w 3201492"/>
              <a:gd name="connsiteY5" fmla="*/ 2167226 h 2738011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41019"/>
              <a:gd name="connsiteX1" fmla="*/ 1414698 w 3200295"/>
              <a:gd name="connsiteY1" fmla="*/ 2653698 h 2741019"/>
              <a:gd name="connsiteX2" fmla="*/ 150 w 3200295"/>
              <a:gd name="connsiteY2" fmla="*/ 1478948 h 2741019"/>
              <a:gd name="connsiteX3" fmla="*/ 1273325 w 3200295"/>
              <a:gd name="connsiteY3" fmla="*/ 141409 h 2741019"/>
              <a:gd name="connsiteX4" fmla="*/ 2986323 w 3200295"/>
              <a:gd name="connsiteY4" fmla="*/ 639020 h 2741019"/>
              <a:gd name="connsiteX5" fmla="*/ 2934021 w 3200295"/>
              <a:gd name="connsiteY5" fmla="*/ 2170234 h 2741019"/>
              <a:gd name="connsiteX0" fmla="*/ 2934021 w 3200295"/>
              <a:gd name="connsiteY0" fmla="*/ 2170234 h 2724640"/>
              <a:gd name="connsiteX1" fmla="*/ 1414698 w 3200295"/>
              <a:gd name="connsiteY1" fmla="*/ 2653698 h 2724640"/>
              <a:gd name="connsiteX2" fmla="*/ 150 w 3200295"/>
              <a:gd name="connsiteY2" fmla="*/ 1478948 h 2724640"/>
              <a:gd name="connsiteX3" fmla="*/ 1273325 w 3200295"/>
              <a:gd name="connsiteY3" fmla="*/ 141409 h 2724640"/>
              <a:gd name="connsiteX4" fmla="*/ 2986323 w 3200295"/>
              <a:gd name="connsiteY4" fmla="*/ 639020 h 2724640"/>
              <a:gd name="connsiteX5" fmla="*/ 2934021 w 3200295"/>
              <a:gd name="connsiteY5" fmla="*/ 2170234 h 272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295" h="2724640">
                <a:moveTo>
                  <a:pt x="2934021" y="2170234"/>
                </a:moveTo>
                <a:cubicBezTo>
                  <a:pt x="2564134" y="2667939"/>
                  <a:pt x="1979656" y="2834673"/>
                  <a:pt x="1414698" y="2653698"/>
                </a:cubicBezTo>
                <a:cubicBezTo>
                  <a:pt x="408724" y="2264231"/>
                  <a:pt x="5999" y="1665215"/>
                  <a:pt x="150" y="1478948"/>
                </a:cubicBezTo>
                <a:cubicBezTo>
                  <a:pt x="-10433" y="1239477"/>
                  <a:pt x="537783" y="511055"/>
                  <a:pt x="1273325" y="141409"/>
                </a:cubicBezTo>
                <a:cubicBezTo>
                  <a:pt x="1990875" y="-224415"/>
                  <a:pt x="2715890" y="183408"/>
                  <a:pt x="2986323" y="639020"/>
                </a:cubicBezTo>
                <a:cubicBezTo>
                  <a:pt x="3256756" y="1094632"/>
                  <a:pt x="3303908" y="1672529"/>
                  <a:pt x="2934021" y="217023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1440000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0A1AB2-84C7-5763-0458-6902E7AD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4887417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811B318-8B3A-C634-3B30-B18486ECA66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A035E41-7F99-3B85-8AE6-4D645F513F7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541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7 - Før noe bilde er valg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5BF0B8B-01E5-EE64-AE44-26E056C9EA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26" y="0"/>
            <a:ext cx="12196052" cy="6867070"/>
          </a:xfrm>
          <a:custGeom>
            <a:avLst/>
            <a:gdLst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0 w 12192000"/>
              <a:gd name="connsiteY4" fmla="*/ 6863024 h 6863024"/>
              <a:gd name="connsiteX5" fmla="*/ 0 w 12192000"/>
              <a:gd name="connsiteY5" fmla="*/ 0 h 6863024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4658139 w 12192000"/>
              <a:gd name="connsiteY4" fmla="*/ 6864626 h 6864626"/>
              <a:gd name="connsiteX5" fmla="*/ 0 w 12192000"/>
              <a:gd name="connsiteY5" fmla="*/ 6863024 h 6864626"/>
              <a:gd name="connsiteX6" fmla="*/ 0 w 12192000"/>
              <a:gd name="connsiteY6" fmla="*/ 0 h 6864626"/>
              <a:gd name="connsiteX0" fmla="*/ 0 w 12192000"/>
              <a:gd name="connsiteY0" fmla="*/ 0 h 6864626"/>
              <a:gd name="connsiteX1" fmla="*/ 11048140 w 12192000"/>
              <a:gd name="connsiteY1" fmla="*/ 0 h 6864626"/>
              <a:gd name="connsiteX2" fmla="*/ 12192000 w 12192000"/>
              <a:gd name="connsiteY2" fmla="*/ 1143860 h 6864626"/>
              <a:gd name="connsiteX3" fmla="*/ 12192000 w 12192000"/>
              <a:gd name="connsiteY3" fmla="*/ 6863024 h 6864626"/>
              <a:gd name="connsiteX4" fmla="*/ 6433168 w 12192000"/>
              <a:gd name="connsiteY4" fmla="*/ 6862046 h 6864626"/>
              <a:gd name="connsiteX5" fmla="*/ 4658139 w 12192000"/>
              <a:gd name="connsiteY5" fmla="*/ 6864626 h 6864626"/>
              <a:gd name="connsiteX6" fmla="*/ 0 w 12192000"/>
              <a:gd name="connsiteY6" fmla="*/ 6863024 h 6864626"/>
              <a:gd name="connsiteX7" fmla="*/ 0 w 12192000"/>
              <a:gd name="connsiteY7" fmla="*/ 0 h 6864626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0 w 12192000"/>
              <a:gd name="connsiteY6" fmla="*/ 6863024 h 6863024"/>
              <a:gd name="connsiteX7" fmla="*/ 0 w 12192000"/>
              <a:gd name="connsiteY7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0 w 12192000"/>
              <a:gd name="connsiteY7" fmla="*/ 6863024 h 6863024"/>
              <a:gd name="connsiteX8" fmla="*/ 0 w 12192000"/>
              <a:gd name="connsiteY8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0 w 12192000"/>
              <a:gd name="connsiteY8" fmla="*/ 6863024 h 6863024"/>
              <a:gd name="connsiteX9" fmla="*/ 0 w 12192000"/>
              <a:gd name="connsiteY9" fmla="*/ 0 h 6863024"/>
              <a:gd name="connsiteX0" fmla="*/ 0 w 12192000"/>
              <a:gd name="connsiteY0" fmla="*/ 0 h 6863024"/>
              <a:gd name="connsiteX1" fmla="*/ 11048140 w 12192000"/>
              <a:gd name="connsiteY1" fmla="*/ 0 h 6863024"/>
              <a:gd name="connsiteX2" fmla="*/ 12192000 w 12192000"/>
              <a:gd name="connsiteY2" fmla="*/ 1143860 h 6863024"/>
              <a:gd name="connsiteX3" fmla="*/ 12192000 w 12192000"/>
              <a:gd name="connsiteY3" fmla="*/ 6863024 h 6863024"/>
              <a:gd name="connsiteX4" fmla="*/ 6433168 w 12192000"/>
              <a:gd name="connsiteY4" fmla="*/ 6862046 h 6863024"/>
              <a:gd name="connsiteX5" fmla="*/ 6325099 w 12192000"/>
              <a:gd name="connsiteY5" fmla="*/ 5897628 h 6863024"/>
              <a:gd name="connsiteX6" fmla="*/ 4685288 w 12192000"/>
              <a:gd name="connsiteY6" fmla="*/ 4147168 h 6863024"/>
              <a:gd name="connsiteX7" fmla="*/ 2973823 w 12192000"/>
              <a:gd name="connsiteY7" fmla="*/ 3091158 h 6863024"/>
              <a:gd name="connsiteX8" fmla="*/ 1319002 w 12192000"/>
              <a:gd name="connsiteY8" fmla="*/ 3511943 h 6863024"/>
              <a:gd name="connsiteX9" fmla="*/ 0 w 12192000"/>
              <a:gd name="connsiteY9" fmla="*/ 6863024 h 6863024"/>
              <a:gd name="connsiteX10" fmla="*/ 0 w 12192000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12196046 w 12196046"/>
              <a:gd name="connsiteY2" fmla="*/ 1143860 h 6863024"/>
              <a:gd name="connsiteX3" fmla="*/ 12196046 w 12196046"/>
              <a:gd name="connsiteY3" fmla="*/ 6863024 h 6863024"/>
              <a:gd name="connsiteX4" fmla="*/ 6437214 w 12196046"/>
              <a:gd name="connsiteY4" fmla="*/ 6862046 h 6863024"/>
              <a:gd name="connsiteX5" fmla="*/ 6329145 w 12196046"/>
              <a:gd name="connsiteY5" fmla="*/ 5897628 h 6863024"/>
              <a:gd name="connsiteX6" fmla="*/ 4689334 w 12196046"/>
              <a:gd name="connsiteY6" fmla="*/ 4147168 h 6863024"/>
              <a:gd name="connsiteX7" fmla="*/ 2977869 w 12196046"/>
              <a:gd name="connsiteY7" fmla="*/ 3091158 h 6863024"/>
              <a:gd name="connsiteX8" fmla="*/ 1323048 w 12196046"/>
              <a:gd name="connsiteY8" fmla="*/ 3511943 h 6863024"/>
              <a:gd name="connsiteX9" fmla="*/ 0 w 12196046"/>
              <a:gd name="connsiteY9" fmla="*/ 4079364 h 6863024"/>
              <a:gd name="connsiteX10" fmla="*/ 4046 w 12196046"/>
              <a:gd name="connsiteY10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143860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0 h 6863024"/>
              <a:gd name="connsiteX1" fmla="*/ 11052186 w 12196046"/>
              <a:gd name="connsiteY1" fmla="*/ 0 h 6863024"/>
              <a:gd name="connsiteX2" fmla="*/ 9953204 w 12196046"/>
              <a:gd name="connsiteY2" fmla="*/ 1416106 h 6863024"/>
              <a:gd name="connsiteX3" fmla="*/ 12196046 w 12196046"/>
              <a:gd name="connsiteY3" fmla="*/ 1512048 h 6863024"/>
              <a:gd name="connsiteX4" fmla="*/ 12196046 w 12196046"/>
              <a:gd name="connsiteY4" fmla="*/ 6863024 h 6863024"/>
              <a:gd name="connsiteX5" fmla="*/ 6437214 w 12196046"/>
              <a:gd name="connsiteY5" fmla="*/ 6862046 h 6863024"/>
              <a:gd name="connsiteX6" fmla="*/ 6329145 w 12196046"/>
              <a:gd name="connsiteY6" fmla="*/ 5897628 h 6863024"/>
              <a:gd name="connsiteX7" fmla="*/ 4689334 w 12196046"/>
              <a:gd name="connsiteY7" fmla="*/ 4147168 h 6863024"/>
              <a:gd name="connsiteX8" fmla="*/ 2977869 w 12196046"/>
              <a:gd name="connsiteY8" fmla="*/ 3091158 h 6863024"/>
              <a:gd name="connsiteX9" fmla="*/ 1323048 w 12196046"/>
              <a:gd name="connsiteY9" fmla="*/ 3511943 h 6863024"/>
              <a:gd name="connsiteX10" fmla="*/ 0 w 12196046"/>
              <a:gd name="connsiteY10" fmla="*/ 4079364 h 6863024"/>
              <a:gd name="connsiteX11" fmla="*/ 4046 w 12196046"/>
              <a:gd name="connsiteY11" fmla="*/ 0 h 6863024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953204 w 12196046"/>
              <a:gd name="connsiteY2" fmla="*/ 1420152 h 6867070"/>
              <a:gd name="connsiteX3" fmla="*/ 12196046 w 12196046"/>
              <a:gd name="connsiteY3" fmla="*/ 1516094 h 6867070"/>
              <a:gd name="connsiteX4" fmla="*/ 12196046 w 12196046"/>
              <a:gd name="connsiteY4" fmla="*/ 6867070 h 6867070"/>
              <a:gd name="connsiteX5" fmla="*/ 6437214 w 12196046"/>
              <a:gd name="connsiteY5" fmla="*/ 6866092 h 6867070"/>
              <a:gd name="connsiteX6" fmla="*/ 6329145 w 12196046"/>
              <a:gd name="connsiteY6" fmla="*/ 5901674 h 6867070"/>
              <a:gd name="connsiteX7" fmla="*/ 4689334 w 12196046"/>
              <a:gd name="connsiteY7" fmla="*/ 4151214 h 6867070"/>
              <a:gd name="connsiteX8" fmla="*/ 2977869 w 12196046"/>
              <a:gd name="connsiteY8" fmla="*/ 3095204 h 6867070"/>
              <a:gd name="connsiteX9" fmla="*/ 1323048 w 12196046"/>
              <a:gd name="connsiteY9" fmla="*/ 3515989 h 6867070"/>
              <a:gd name="connsiteX10" fmla="*/ 0 w 12196046"/>
              <a:gd name="connsiteY10" fmla="*/ 4083410 h 6867070"/>
              <a:gd name="connsiteX11" fmla="*/ 4046 w 12196046"/>
              <a:gd name="connsiteY11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2196046 w 12196046"/>
              <a:gd name="connsiteY4" fmla="*/ 1516094 h 6867070"/>
              <a:gd name="connsiteX5" fmla="*/ 12196046 w 12196046"/>
              <a:gd name="connsiteY5" fmla="*/ 6867070 h 6867070"/>
              <a:gd name="connsiteX6" fmla="*/ 6437214 w 12196046"/>
              <a:gd name="connsiteY6" fmla="*/ 6866092 h 6867070"/>
              <a:gd name="connsiteX7" fmla="*/ 6329145 w 12196046"/>
              <a:gd name="connsiteY7" fmla="*/ 5901674 h 6867070"/>
              <a:gd name="connsiteX8" fmla="*/ 4689334 w 12196046"/>
              <a:gd name="connsiteY8" fmla="*/ 4151214 h 6867070"/>
              <a:gd name="connsiteX9" fmla="*/ 2977869 w 12196046"/>
              <a:gd name="connsiteY9" fmla="*/ 3095204 h 6867070"/>
              <a:gd name="connsiteX10" fmla="*/ 1323048 w 12196046"/>
              <a:gd name="connsiteY10" fmla="*/ 3515989 h 6867070"/>
              <a:gd name="connsiteX11" fmla="*/ 0 w 12196046"/>
              <a:gd name="connsiteY11" fmla="*/ 4083410 h 6867070"/>
              <a:gd name="connsiteX12" fmla="*/ 4046 w 12196046"/>
              <a:gd name="connsiteY12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9982 w 12196046"/>
              <a:gd name="connsiteY2" fmla="*/ 578581 h 6867070"/>
              <a:gd name="connsiteX3" fmla="*/ 9953204 w 12196046"/>
              <a:gd name="connsiteY3" fmla="*/ 1420152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53204 w 12196046"/>
              <a:gd name="connsiteY3" fmla="*/ 1458683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53204 w 12196046"/>
              <a:gd name="connsiteY3" fmla="*/ 1420153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577 h 6905601"/>
              <a:gd name="connsiteX1" fmla="*/ 9648218 w 12196046"/>
              <a:gd name="connsiteY1" fmla="*/ 38531 h 6905601"/>
              <a:gd name="connsiteX2" fmla="*/ 9660457 w 12196046"/>
              <a:gd name="connsiteY2" fmla="*/ 572662 h 6905601"/>
              <a:gd name="connsiteX3" fmla="*/ 9969079 w 12196046"/>
              <a:gd name="connsiteY3" fmla="*/ 1461858 h 6905601"/>
              <a:gd name="connsiteX4" fmla="*/ 11130595 w 12196046"/>
              <a:gd name="connsiteY4" fmla="*/ 1992758 h 6905601"/>
              <a:gd name="connsiteX5" fmla="*/ 12196046 w 12196046"/>
              <a:gd name="connsiteY5" fmla="*/ 1554625 h 6905601"/>
              <a:gd name="connsiteX6" fmla="*/ 12196046 w 12196046"/>
              <a:gd name="connsiteY6" fmla="*/ 6905601 h 6905601"/>
              <a:gd name="connsiteX7" fmla="*/ 6437214 w 12196046"/>
              <a:gd name="connsiteY7" fmla="*/ 6904623 h 6905601"/>
              <a:gd name="connsiteX8" fmla="*/ 6329145 w 12196046"/>
              <a:gd name="connsiteY8" fmla="*/ 5940205 h 6905601"/>
              <a:gd name="connsiteX9" fmla="*/ 4689334 w 12196046"/>
              <a:gd name="connsiteY9" fmla="*/ 4189745 h 6905601"/>
              <a:gd name="connsiteX10" fmla="*/ 2977869 w 12196046"/>
              <a:gd name="connsiteY10" fmla="*/ 3133735 h 6905601"/>
              <a:gd name="connsiteX11" fmla="*/ 1323048 w 12196046"/>
              <a:gd name="connsiteY11" fmla="*/ 3554520 h 6905601"/>
              <a:gd name="connsiteX12" fmla="*/ 0 w 12196046"/>
              <a:gd name="connsiteY12" fmla="*/ 4121941 h 6905601"/>
              <a:gd name="connsiteX13" fmla="*/ 4046 w 12196046"/>
              <a:gd name="connsiteY13" fmla="*/ 42577 h 690560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047 h 6867071"/>
              <a:gd name="connsiteX1" fmla="*/ 9648218 w 12196046"/>
              <a:gd name="connsiteY1" fmla="*/ 1 h 6867071"/>
              <a:gd name="connsiteX2" fmla="*/ 9660457 w 12196046"/>
              <a:gd name="connsiteY2" fmla="*/ 534132 h 6867071"/>
              <a:gd name="connsiteX3" fmla="*/ 9969079 w 12196046"/>
              <a:gd name="connsiteY3" fmla="*/ 1423328 h 6867071"/>
              <a:gd name="connsiteX4" fmla="*/ 11130595 w 12196046"/>
              <a:gd name="connsiteY4" fmla="*/ 1954228 h 6867071"/>
              <a:gd name="connsiteX5" fmla="*/ 12196046 w 12196046"/>
              <a:gd name="connsiteY5" fmla="*/ 1516095 h 6867071"/>
              <a:gd name="connsiteX6" fmla="*/ 12196046 w 12196046"/>
              <a:gd name="connsiteY6" fmla="*/ 6867071 h 6867071"/>
              <a:gd name="connsiteX7" fmla="*/ 6437214 w 12196046"/>
              <a:gd name="connsiteY7" fmla="*/ 6866093 h 6867071"/>
              <a:gd name="connsiteX8" fmla="*/ 6329145 w 12196046"/>
              <a:gd name="connsiteY8" fmla="*/ 5901675 h 6867071"/>
              <a:gd name="connsiteX9" fmla="*/ 4689334 w 12196046"/>
              <a:gd name="connsiteY9" fmla="*/ 4151215 h 6867071"/>
              <a:gd name="connsiteX10" fmla="*/ 2977869 w 12196046"/>
              <a:gd name="connsiteY10" fmla="*/ 3095205 h 6867071"/>
              <a:gd name="connsiteX11" fmla="*/ 1323048 w 12196046"/>
              <a:gd name="connsiteY11" fmla="*/ 3515990 h 6867071"/>
              <a:gd name="connsiteX12" fmla="*/ 0 w 12196046"/>
              <a:gd name="connsiteY12" fmla="*/ 4083411 h 6867071"/>
              <a:gd name="connsiteX13" fmla="*/ 4046 w 12196046"/>
              <a:gd name="connsiteY13" fmla="*/ 4047 h 6867071"/>
              <a:gd name="connsiteX0" fmla="*/ 4046 w 12196046"/>
              <a:gd name="connsiteY0" fmla="*/ 42107 h 6905131"/>
              <a:gd name="connsiteX1" fmla="*/ 9648218 w 12196046"/>
              <a:gd name="connsiteY1" fmla="*/ 38061 h 6905131"/>
              <a:gd name="connsiteX2" fmla="*/ 9660457 w 12196046"/>
              <a:gd name="connsiteY2" fmla="*/ 565842 h 6905131"/>
              <a:gd name="connsiteX3" fmla="*/ 9969079 w 12196046"/>
              <a:gd name="connsiteY3" fmla="*/ 1461388 h 6905131"/>
              <a:gd name="connsiteX4" fmla="*/ 11130595 w 12196046"/>
              <a:gd name="connsiteY4" fmla="*/ 1992288 h 6905131"/>
              <a:gd name="connsiteX5" fmla="*/ 12196046 w 12196046"/>
              <a:gd name="connsiteY5" fmla="*/ 1554155 h 6905131"/>
              <a:gd name="connsiteX6" fmla="*/ 12196046 w 12196046"/>
              <a:gd name="connsiteY6" fmla="*/ 6905131 h 6905131"/>
              <a:gd name="connsiteX7" fmla="*/ 6437214 w 12196046"/>
              <a:gd name="connsiteY7" fmla="*/ 6904153 h 6905131"/>
              <a:gd name="connsiteX8" fmla="*/ 6329145 w 12196046"/>
              <a:gd name="connsiteY8" fmla="*/ 5939735 h 6905131"/>
              <a:gd name="connsiteX9" fmla="*/ 4689334 w 12196046"/>
              <a:gd name="connsiteY9" fmla="*/ 4189275 h 6905131"/>
              <a:gd name="connsiteX10" fmla="*/ 2977869 w 12196046"/>
              <a:gd name="connsiteY10" fmla="*/ 3133265 h 6905131"/>
              <a:gd name="connsiteX11" fmla="*/ 1323048 w 12196046"/>
              <a:gd name="connsiteY11" fmla="*/ 3554050 h 6905131"/>
              <a:gd name="connsiteX12" fmla="*/ 0 w 12196046"/>
              <a:gd name="connsiteY12" fmla="*/ 4121471 h 6905131"/>
              <a:gd name="connsiteX13" fmla="*/ 4046 w 12196046"/>
              <a:gd name="connsiteY13" fmla="*/ 42107 h 6905131"/>
              <a:gd name="connsiteX0" fmla="*/ 4046 w 12196046"/>
              <a:gd name="connsiteY0" fmla="*/ 11982 h 6875006"/>
              <a:gd name="connsiteX1" fmla="*/ 9648218 w 12196046"/>
              <a:gd name="connsiteY1" fmla="*/ 7936 h 6875006"/>
              <a:gd name="connsiteX2" fmla="*/ 9660457 w 12196046"/>
              <a:gd name="connsiteY2" fmla="*/ 535717 h 6875006"/>
              <a:gd name="connsiteX3" fmla="*/ 9969079 w 12196046"/>
              <a:gd name="connsiteY3" fmla="*/ 1431263 h 6875006"/>
              <a:gd name="connsiteX4" fmla="*/ 11130595 w 12196046"/>
              <a:gd name="connsiteY4" fmla="*/ 1962163 h 6875006"/>
              <a:gd name="connsiteX5" fmla="*/ 12196046 w 12196046"/>
              <a:gd name="connsiteY5" fmla="*/ 1524030 h 6875006"/>
              <a:gd name="connsiteX6" fmla="*/ 12196046 w 12196046"/>
              <a:gd name="connsiteY6" fmla="*/ 6875006 h 6875006"/>
              <a:gd name="connsiteX7" fmla="*/ 6437214 w 12196046"/>
              <a:gd name="connsiteY7" fmla="*/ 6874028 h 6875006"/>
              <a:gd name="connsiteX8" fmla="*/ 6329145 w 12196046"/>
              <a:gd name="connsiteY8" fmla="*/ 5909610 h 6875006"/>
              <a:gd name="connsiteX9" fmla="*/ 4689334 w 12196046"/>
              <a:gd name="connsiteY9" fmla="*/ 4159150 h 6875006"/>
              <a:gd name="connsiteX10" fmla="*/ 2977869 w 12196046"/>
              <a:gd name="connsiteY10" fmla="*/ 3103140 h 6875006"/>
              <a:gd name="connsiteX11" fmla="*/ 1323048 w 12196046"/>
              <a:gd name="connsiteY11" fmla="*/ 3523925 h 6875006"/>
              <a:gd name="connsiteX12" fmla="*/ 0 w 12196046"/>
              <a:gd name="connsiteY12" fmla="*/ 4091346 h 6875006"/>
              <a:gd name="connsiteX13" fmla="*/ 4046 w 12196046"/>
              <a:gd name="connsiteY13" fmla="*/ 11982 h 6875006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130595 w 12196046"/>
              <a:gd name="connsiteY4" fmla="*/ 19542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1009945 w 12196046"/>
              <a:gd name="connsiteY4" fmla="*/ 191612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2196046 w 12196046"/>
              <a:gd name="connsiteY5" fmla="*/ 1516094 h 6867070"/>
              <a:gd name="connsiteX6" fmla="*/ 12196046 w 12196046"/>
              <a:gd name="connsiteY6" fmla="*/ 6867070 h 6867070"/>
              <a:gd name="connsiteX7" fmla="*/ 6437214 w 12196046"/>
              <a:gd name="connsiteY7" fmla="*/ 6866092 h 6867070"/>
              <a:gd name="connsiteX8" fmla="*/ 6329145 w 12196046"/>
              <a:gd name="connsiteY8" fmla="*/ 5901674 h 6867070"/>
              <a:gd name="connsiteX9" fmla="*/ 4689334 w 12196046"/>
              <a:gd name="connsiteY9" fmla="*/ 4151214 h 6867070"/>
              <a:gd name="connsiteX10" fmla="*/ 2977869 w 12196046"/>
              <a:gd name="connsiteY10" fmla="*/ 3095204 h 6867070"/>
              <a:gd name="connsiteX11" fmla="*/ 1323048 w 12196046"/>
              <a:gd name="connsiteY11" fmla="*/ 3515989 h 6867070"/>
              <a:gd name="connsiteX12" fmla="*/ 0 w 12196046"/>
              <a:gd name="connsiteY12" fmla="*/ 4083410 h 6867070"/>
              <a:gd name="connsiteX13" fmla="*/ 4046 w 12196046"/>
              <a:gd name="connsiteY13" fmla="*/ 4046 h 6867070"/>
              <a:gd name="connsiteX0" fmla="*/ 4046 w 12196046"/>
              <a:gd name="connsiteY0" fmla="*/ 4046 h 6867070"/>
              <a:gd name="connsiteX1" fmla="*/ 9648218 w 12196046"/>
              <a:gd name="connsiteY1" fmla="*/ 0 h 6867070"/>
              <a:gd name="connsiteX2" fmla="*/ 9660457 w 12196046"/>
              <a:gd name="connsiteY2" fmla="*/ 527781 h 6867070"/>
              <a:gd name="connsiteX3" fmla="*/ 9969079 w 12196046"/>
              <a:gd name="connsiteY3" fmla="*/ 1423327 h 6867070"/>
              <a:gd name="connsiteX4" fmla="*/ 10755945 w 12196046"/>
              <a:gd name="connsiteY4" fmla="*/ 1808177 h 6867070"/>
              <a:gd name="connsiteX5" fmla="*/ 11316571 w 12196046"/>
              <a:gd name="connsiteY5" fmla="*/ 1931271 h 6867070"/>
              <a:gd name="connsiteX6" fmla="*/ 12196046 w 12196046"/>
              <a:gd name="connsiteY6" fmla="*/ 1516094 h 6867070"/>
              <a:gd name="connsiteX7" fmla="*/ 12196046 w 12196046"/>
              <a:gd name="connsiteY7" fmla="*/ 6867070 h 6867070"/>
              <a:gd name="connsiteX8" fmla="*/ 6437214 w 12196046"/>
              <a:gd name="connsiteY8" fmla="*/ 6866092 h 6867070"/>
              <a:gd name="connsiteX9" fmla="*/ 6329145 w 12196046"/>
              <a:gd name="connsiteY9" fmla="*/ 5901674 h 6867070"/>
              <a:gd name="connsiteX10" fmla="*/ 4689334 w 12196046"/>
              <a:gd name="connsiteY10" fmla="*/ 4151214 h 6867070"/>
              <a:gd name="connsiteX11" fmla="*/ 2977869 w 12196046"/>
              <a:gd name="connsiteY11" fmla="*/ 3095204 h 6867070"/>
              <a:gd name="connsiteX12" fmla="*/ 1323048 w 12196046"/>
              <a:gd name="connsiteY12" fmla="*/ 3515989 h 6867070"/>
              <a:gd name="connsiteX13" fmla="*/ 0 w 12196046"/>
              <a:gd name="connsiteY13" fmla="*/ 4083410 h 6867070"/>
              <a:gd name="connsiteX14" fmla="*/ 4046 w 12196046"/>
              <a:gd name="connsiteY14" fmla="*/ 4046 h 6867070"/>
              <a:gd name="connsiteX0" fmla="*/ 4046 w 12196048"/>
              <a:gd name="connsiteY0" fmla="*/ 4046 h 6867070"/>
              <a:gd name="connsiteX1" fmla="*/ 9648218 w 12196048"/>
              <a:gd name="connsiteY1" fmla="*/ 0 h 6867070"/>
              <a:gd name="connsiteX2" fmla="*/ 9660457 w 12196048"/>
              <a:gd name="connsiteY2" fmla="*/ 527781 h 6867070"/>
              <a:gd name="connsiteX3" fmla="*/ 9969079 w 12196048"/>
              <a:gd name="connsiteY3" fmla="*/ 1423327 h 6867070"/>
              <a:gd name="connsiteX4" fmla="*/ 10755945 w 12196048"/>
              <a:gd name="connsiteY4" fmla="*/ 1808177 h 6867070"/>
              <a:gd name="connsiteX5" fmla="*/ 11316571 w 12196048"/>
              <a:gd name="connsiteY5" fmla="*/ 1931271 h 6867070"/>
              <a:gd name="connsiteX6" fmla="*/ 12196046 w 12196048"/>
              <a:gd name="connsiteY6" fmla="*/ 1516094 h 6867070"/>
              <a:gd name="connsiteX7" fmla="*/ 12196046 w 12196048"/>
              <a:gd name="connsiteY7" fmla="*/ 6867070 h 6867070"/>
              <a:gd name="connsiteX8" fmla="*/ 6437214 w 12196048"/>
              <a:gd name="connsiteY8" fmla="*/ 6866092 h 6867070"/>
              <a:gd name="connsiteX9" fmla="*/ 6329145 w 12196048"/>
              <a:gd name="connsiteY9" fmla="*/ 5901674 h 6867070"/>
              <a:gd name="connsiteX10" fmla="*/ 4689334 w 12196048"/>
              <a:gd name="connsiteY10" fmla="*/ 4151214 h 6867070"/>
              <a:gd name="connsiteX11" fmla="*/ 2977869 w 12196048"/>
              <a:gd name="connsiteY11" fmla="*/ 3095204 h 6867070"/>
              <a:gd name="connsiteX12" fmla="*/ 1323048 w 12196048"/>
              <a:gd name="connsiteY12" fmla="*/ 3515989 h 6867070"/>
              <a:gd name="connsiteX13" fmla="*/ 0 w 12196048"/>
              <a:gd name="connsiteY13" fmla="*/ 4083410 h 6867070"/>
              <a:gd name="connsiteX14" fmla="*/ 4046 w 12196048"/>
              <a:gd name="connsiteY14" fmla="*/ 4046 h 6867070"/>
              <a:gd name="connsiteX0" fmla="*/ 4046 w 12196049"/>
              <a:gd name="connsiteY0" fmla="*/ 4046 h 6867070"/>
              <a:gd name="connsiteX1" fmla="*/ 9648218 w 12196049"/>
              <a:gd name="connsiteY1" fmla="*/ 0 h 6867070"/>
              <a:gd name="connsiteX2" fmla="*/ 9660457 w 12196049"/>
              <a:gd name="connsiteY2" fmla="*/ 527781 h 6867070"/>
              <a:gd name="connsiteX3" fmla="*/ 9969079 w 12196049"/>
              <a:gd name="connsiteY3" fmla="*/ 1423327 h 6867070"/>
              <a:gd name="connsiteX4" fmla="*/ 10755945 w 12196049"/>
              <a:gd name="connsiteY4" fmla="*/ 1808177 h 6867070"/>
              <a:gd name="connsiteX5" fmla="*/ 11316571 w 12196049"/>
              <a:gd name="connsiteY5" fmla="*/ 1931271 h 6867070"/>
              <a:gd name="connsiteX6" fmla="*/ 12196046 w 12196049"/>
              <a:gd name="connsiteY6" fmla="*/ 1516094 h 6867070"/>
              <a:gd name="connsiteX7" fmla="*/ 12196046 w 12196049"/>
              <a:gd name="connsiteY7" fmla="*/ 6867070 h 6867070"/>
              <a:gd name="connsiteX8" fmla="*/ 6437214 w 12196049"/>
              <a:gd name="connsiteY8" fmla="*/ 6866092 h 6867070"/>
              <a:gd name="connsiteX9" fmla="*/ 6329145 w 12196049"/>
              <a:gd name="connsiteY9" fmla="*/ 5901674 h 6867070"/>
              <a:gd name="connsiteX10" fmla="*/ 4689334 w 12196049"/>
              <a:gd name="connsiteY10" fmla="*/ 4151214 h 6867070"/>
              <a:gd name="connsiteX11" fmla="*/ 2977869 w 12196049"/>
              <a:gd name="connsiteY11" fmla="*/ 3095204 h 6867070"/>
              <a:gd name="connsiteX12" fmla="*/ 1323048 w 12196049"/>
              <a:gd name="connsiteY12" fmla="*/ 3515989 h 6867070"/>
              <a:gd name="connsiteX13" fmla="*/ 0 w 12196049"/>
              <a:gd name="connsiteY13" fmla="*/ 4083410 h 6867070"/>
              <a:gd name="connsiteX14" fmla="*/ 4046 w 12196049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261427"/>
              <a:gd name="connsiteY0" fmla="*/ 4046 h 6867070"/>
              <a:gd name="connsiteX1" fmla="*/ 9648218 w 12261427"/>
              <a:gd name="connsiteY1" fmla="*/ 0 h 6867070"/>
              <a:gd name="connsiteX2" fmla="*/ 9660457 w 12261427"/>
              <a:gd name="connsiteY2" fmla="*/ 527781 h 6867070"/>
              <a:gd name="connsiteX3" fmla="*/ 9969079 w 12261427"/>
              <a:gd name="connsiteY3" fmla="*/ 1423327 h 6867070"/>
              <a:gd name="connsiteX4" fmla="*/ 10755945 w 12261427"/>
              <a:gd name="connsiteY4" fmla="*/ 1808177 h 6867070"/>
              <a:gd name="connsiteX5" fmla="*/ 11313396 w 12261427"/>
              <a:gd name="connsiteY5" fmla="*/ 1924921 h 6867070"/>
              <a:gd name="connsiteX6" fmla="*/ 12196046 w 12261427"/>
              <a:gd name="connsiteY6" fmla="*/ 1516094 h 6867070"/>
              <a:gd name="connsiteX7" fmla="*/ 12196046 w 12261427"/>
              <a:gd name="connsiteY7" fmla="*/ 6867070 h 6867070"/>
              <a:gd name="connsiteX8" fmla="*/ 6437214 w 12261427"/>
              <a:gd name="connsiteY8" fmla="*/ 6866092 h 6867070"/>
              <a:gd name="connsiteX9" fmla="*/ 6329145 w 12261427"/>
              <a:gd name="connsiteY9" fmla="*/ 5901674 h 6867070"/>
              <a:gd name="connsiteX10" fmla="*/ 4689334 w 12261427"/>
              <a:gd name="connsiteY10" fmla="*/ 4151214 h 6867070"/>
              <a:gd name="connsiteX11" fmla="*/ 2977869 w 12261427"/>
              <a:gd name="connsiteY11" fmla="*/ 3095204 h 6867070"/>
              <a:gd name="connsiteX12" fmla="*/ 1323048 w 12261427"/>
              <a:gd name="connsiteY12" fmla="*/ 3515989 h 6867070"/>
              <a:gd name="connsiteX13" fmla="*/ 0 w 12261427"/>
              <a:gd name="connsiteY13" fmla="*/ 4083410 h 6867070"/>
              <a:gd name="connsiteX14" fmla="*/ 4046 w 12261427"/>
              <a:gd name="connsiteY14" fmla="*/ 4046 h 6867070"/>
              <a:gd name="connsiteX0" fmla="*/ 4046 w 12196055"/>
              <a:gd name="connsiteY0" fmla="*/ 4046 h 6867070"/>
              <a:gd name="connsiteX1" fmla="*/ 9648218 w 12196055"/>
              <a:gd name="connsiteY1" fmla="*/ 0 h 6867070"/>
              <a:gd name="connsiteX2" fmla="*/ 9660457 w 12196055"/>
              <a:gd name="connsiteY2" fmla="*/ 527781 h 6867070"/>
              <a:gd name="connsiteX3" fmla="*/ 9969079 w 12196055"/>
              <a:gd name="connsiteY3" fmla="*/ 1423327 h 6867070"/>
              <a:gd name="connsiteX4" fmla="*/ 10755945 w 12196055"/>
              <a:gd name="connsiteY4" fmla="*/ 1808177 h 6867070"/>
              <a:gd name="connsiteX5" fmla="*/ 11313396 w 12196055"/>
              <a:gd name="connsiteY5" fmla="*/ 1924921 h 6867070"/>
              <a:gd name="connsiteX6" fmla="*/ 12196046 w 12196055"/>
              <a:gd name="connsiteY6" fmla="*/ 1516094 h 6867070"/>
              <a:gd name="connsiteX7" fmla="*/ 12196046 w 12196055"/>
              <a:gd name="connsiteY7" fmla="*/ 6867070 h 6867070"/>
              <a:gd name="connsiteX8" fmla="*/ 6437214 w 12196055"/>
              <a:gd name="connsiteY8" fmla="*/ 6866092 h 6867070"/>
              <a:gd name="connsiteX9" fmla="*/ 6329145 w 12196055"/>
              <a:gd name="connsiteY9" fmla="*/ 5901674 h 6867070"/>
              <a:gd name="connsiteX10" fmla="*/ 4689334 w 12196055"/>
              <a:gd name="connsiteY10" fmla="*/ 4151214 h 6867070"/>
              <a:gd name="connsiteX11" fmla="*/ 2977869 w 12196055"/>
              <a:gd name="connsiteY11" fmla="*/ 3095204 h 6867070"/>
              <a:gd name="connsiteX12" fmla="*/ 1323048 w 12196055"/>
              <a:gd name="connsiteY12" fmla="*/ 3515989 h 6867070"/>
              <a:gd name="connsiteX13" fmla="*/ 0 w 12196055"/>
              <a:gd name="connsiteY13" fmla="*/ 4083410 h 6867070"/>
              <a:gd name="connsiteX14" fmla="*/ 4046 w 12196055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323048 w 12196052"/>
              <a:gd name="connsiteY12" fmla="*/ 3515989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9145 w 12196052"/>
              <a:gd name="connsiteY9" fmla="*/ 5901674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37214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  <a:gd name="connsiteX0" fmla="*/ 4046 w 12196052"/>
              <a:gd name="connsiteY0" fmla="*/ 4046 h 6867070"/>
              <a:gd name="connsiteX1" fmla="*/ 9648218 w 12196052"/>
              <a:gd name="connsiteY1" fmla="*/ 0 h 6867070"/>
              <a:gd name="connsiteX2" fmla="*/ 9660457 w 12196052"/>
              <a:gd name="connsiteY2" fmla="*/ 527781 h 6867070"/>
              <a:gd name="connsiteX3" fmla="*/ 9969079 w 12196052"/>
              <a:gd name="connsiteY3" fmla="*/ 1423327 h 6867070"/>
              <a:gd name="connsiteX4" fmla="*/ 10755945 w 12196052"/>
              <a:gd name="connsiteY4" fmla="*/ 1808177 h 6867070"/>
              <a:gd name="connsiteX5" fmla="*/ 11313396 w 12196052"/>
              <a:gd name="connsiteY5" fmla="*/ 1924921 h 6867070"/>
              <a:gd name="connsiteX6" fmla="*/ 12196046 w 12196052"/>
              <a:gd name="connsiteY6" fmla="*/ 1516094 h 6867070"/>
              <a:gd name="connsiteX7" fmla="*/ 12196046 w 12196052"/>
              <a:gd name="connsiteY7" fmla="*/ 6867070 h 6867070"/>
              <a:gd name="connsiteX8" fmla="*/ 6449855 w 12196052"/>
              <a:gd name="connsiteY8" fmla="*/ 6866092 h 6867070"/>
              <a:gd name="connsiteX9" fmla="*/ 6320717 w 12196052"/>
              <a:gd name="connsiteY9" fmla="*/ 5910101 h 6867070"/>
              <a:gd name="connsiteX10" fmla="*/ 4689334 w 12196052"/>
              <a:gd name="connsiteY10" fmla="*/ 4151214 h 6867070"/>
              <a:gd name="connsiteX11" fmla="*/ 2977869 w 12196052"/>
              <a:gd name="connsiteY11" fmla="*/ 3095204 h 6867070"/>
              <a:gd name="connsiteX12" fmla="*/ 1281753 w 12196052"/>
              <a:gd name="connsiteY12" fmla="*/ 3510090 h 6867070"/>
              <a:gd name="connsiteX13" fmla="*/ 0 w 12196052"/>
              <a:gd name="connsiteY13" fmla="*/ 4083410 h 6867070"/>
              <a:gd name="connsiteX14" fmla="*/ 4046 w 12196052"/>
              <a:gd name="connsiteY14" fmla="*/ 4046 h 686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052" h="6867070">
                <a:moveTo>
                  <a:pt x="4046" y="4046"/>
                </a:moveTo>
                <a:lnTo>
                  <a:pt x="9648218" y="0"/>
                </a:lnTo>
                <a:cubicBezTo>
                  <a:pt x="9651070" y="4739"/>
                  <a:pt x="9625501" y="284739"/>
                  <a:pt x="9660457" y="527781"/>
                </a:cubicBezTo>
                <a:cubicBezTo>
                  <a:pt x="9708113" y="780348"/>
                  <a:pt x="9719968" y="1153143"/>
                  <a:pt x="9969079" y="1423327"/>
                </a:cubicBezTo>
                <a:cubicBezTo>
                  <a:pt x="10129290" y="1614136"/>
                  <a:pt x="10537713" y="1725512"/>
                  <a:pt x="10755945" y="1808177"/>
                </a:cubicBezTo>
                <a:cubicBezTo>
                  <a:pt x="10868344" y="1853676"/>
                  <a:pt x="11086079" y="1986301"/>
                  <a:pt x="11313396" y="1924921"/>
                </a:cubicBezTo>
                <a:cubicBezTo>
                  <a:pt x="11708988" y="1888941"/>
                  <a:pt x="12198163" y="1514728"/>
                  <a:pt x="12196046" y="1516094"/>
                </a:cubicBezTo>
                <a:cubicBezTo>
                  <a:pt x="12193929" y="1517460"/>
                  <a:pt x="12196046" y="5083411"/>
                  <a:pt x="12196046" y="6867070"/>
                </a:cubicBezTo>
                <a:lnTo>
                  <a:pt x="6449855" y="6866092"/>
                </a:lnTo>
                <a:cubicBezTo>
                  <a:pt x="6413832" y="6544619"/>
                  <a:pt x="6417419" y="6287197"/>
                  <a:pt x="6320717" y="5910101"/>
                </a:cubicBezTo>
                <a:cubicBezTo>
                  <a:pt x="6176065" y="5101390"/>
                  <a:pt x="5360714" y="4869749"/>
                  <a:pt x="4689334" y="4151214"/>
                </a:cubicBezTo>
                <a:cubicBezTo>
                  <a:pt x="4322258" y="3868630"/>
                  <a:pt x="3987133" y="3098832"/>
                  <a:pt x="2977869" y="3095204"/>
                </a:cubicBezTo>
                <a:cubicBezTo>
                  <a:pt x="2540070" y="3133047"/>
                  <a:pt x="1850182" y="3319709"/>
                  <a:pt x="1281753" y="3510090"/>
                </a:cubicBezTo>
                <a:cubicBezTo>
                  <a:pt x="538465" y="3727323"/>
                  <a:pt x="313478" y="3892305"/>
                  <a:pt x="0" y="4083410"/>
                </a:cubicBezTo>
                <a:cubicBezTo>
                  <a:pt x="1349" y="2723622"/>
                  <a:pt x="2697" y="1363834"/>
                  <a:pt x="4046" y="4046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5" name="Tittel 54">
            <a:extLst>
              <a:ext uri="{FF2B5EF4-FFF2-40B4-BE49-F238E27FC236}">
                <a16:creationId xmlns:a16="http://schemas.microsoft.com/office/drawing/2014/main" id="{7D0059EF-E4DA-D172-5331-2D6F343A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15" y="4677729"/>
            <a:ext cx="4078385" cy="104198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9" name="Plassholder for tekst 58">
            <a:extLst>
              <a:ext uri="{FF2B5EF4-FFF2-40B4-BE49-F238E27FC236}">
                <a16:creationId xmlns:a16="http://schemas.microsoft.com/office/drawing/2014/main" id="{12C99C65-E9E3-238F-2BA4-82606571B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15" y="5727152"/>
            <a:ext cx="4078385" cy="401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B328394-F3BF-0D42-F2BF-ECB5F1DE2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468122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33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D640D22-5D78-0B5B-99CA-8320E911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4B1D54AC-102D-9D2F-EB2B-0C4417E83E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50536" cy="4498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000000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172255-223F-A84F-81F6-B5D806DF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505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AFCF700-2E0A-70B3-DC00-B55E467E3D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C1E4D4-66D7-E3BD-D26B-C7E8D2A0D5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2766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9F8BE17D-3729-DDFF-79B4-98B08C7CF0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163453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E23A317B-A239-0F07-EF1F-AD59E2121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3489800"/>
            <a:ext cx="2554068" cy="26469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Plassholder for bilde 5">
            <a:extLst>
              <a:ext uri="{FF2B5EF4-FFF2-40B4-BE49-F238E27FC236}">
                <a16:creationId xmlns:a16="http://schemas.microsoft.com/office/drawing/2014/main" id="{F6C9CE31-B966-9739-FC3E-6467FBA088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68" y="3489800"/>
            <a:ext cx="2554068" cy="26469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35F15EB1-9175-6DFC-A570-1F456AD365B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4738" y="721790"/>
            <a:ext cx="5253398" cy="264641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8C2F18-3C4E-84BC-4C21-6DC83280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163453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1D7ECB-E507-2515-F4E5-2144B3912B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C0A4D8-960C-DF2A-DE8F-0D35D45C090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702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tabel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798AEF95-DA85-0A83-35AF-1A1054213994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4211881" cy="448101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Plassholder for bilde 4">
            <a:extLst>
              <a:ext uri="{FF2B5EF4-FFF2-40B4-BE49-F238E27FC236}">
                <a16:creationId xmlns:a16="http://schemas.microsoft.com/office/drawing/2014/main" id="{DEA217B2-96C8-555C-B543-213B8785FE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4341" y="227418"/>
            <a:ext cx="6254898" cy="6084171"/>
          </a:xfrm>
          <a:custGeom>
            <a:avLst/>
            <a:gdLst>
              <a:gd name="connsiteX0" fmla="*/ 0 w 1560512"/>
              <a:gd name="connsiteY0" fmla="*/ 1102519 h 2205037"/>
              <a:gd name="connsiteX1" fmla="*/ 780256 w 1560512"/>
              <a:gd name="connsiteY1" fmla="*/ 0 h 2205037"/>
              <a:gd name="connsiteX2" fmla="*/ 1560512 w 1560512"/>
              <a:gd name="connsiteY2" fmla="*/ 1102519 h 2205037"/>
              <a:gd name="connsiteX3" fmla="*/ 780256 w 1560512"/>
              <a:gd name="connsiteY3" fmla="*/ 2205038 h 2205037"/>
              <a:gd name="connsiteX4" fmla="*/ 0 w 1560512"/>
              <a:gd name="connsiteY4" fmla="*/ 1102519 h 2205037"/>
              <a:gd name="connsiteX0" fmla="*/ 30452 w 1590964"/>
              <a:gd name="connsiteY0" fmla="*/ 1747412 h 2849931"/>
              <a:gd name="connsiteX1" fmla="*/ 406447 w 1590964"/>
              <a:gd name="connsiteY1" fmla="*/ 0 h 2849931"/>
              <a:gd name="connsiteX2" fmla="*/ 1590964 w 1590964"/>
              <a:gd name="connsiteY2" fmla="*/ 1747412 h 2849931"/>
              <a:gd name="connsiteX3" fmla="*/ 810708 w 1590964"/>
              <a:gd name="connsiteY3" fmla="*/ 2849931 h 2849931"/>
              <a:gd name="connsiteX4" fmla="*/ 30452 w 1590964"/>
              <a:gd name="connsiteY4" fmla="*/ 1747412 h 2849931"/>
              <a:gd name="connsiteX0" fmla="*/ 30452 w 1592322"/>
              <a:gd name="connsiteY0" fmla="*/ 1819555 h 2922074"/>
              <a:gd name="connsiteX1" fmla="*/ 406447 w 1592322"/>
              <a:gd name="connsiteY1" fmla="*/ 72143 h 2922074"/>
              <a:gd name="connsiteX2" fmla="*/ 983871 w 1592322"/>
              <a:gd name="connsiteY2" fmla="*/ 479997 h 2922074"/>
              <a:gd name="connsiteX3" fmla="*/ 1590964 w 1592322"/>
              <a:gd name="connsiteY3" fmla="*/ 1819555 h 2922074"/>
              <a:gd name="connsiteX4" fmla="*/ 810708 w 1592322"/>
              <a:gd name="connsiteY4" fmla="*/ 2922074 h 2922074"/>
              <a:gd name="connsiteX5" fmla="*/ 30452 w 1592322"/>
              <a:gd name="connsiteY5" fmla="*/ 1819555 h 2922074"/>
              <a:gd name="connsiteX0" fmla="*/ 30452 w 1615217"/>
              <a:gd name="connsiteY0" fmla="*/ 1819555 h 2922074"/>
              <a:gd name="connsiteX1" fmla="*/ 406447 w 1615217"/>
              <a:gd name="connsiteY1" fmla="*/ 72143 h 2922074"/>
              <a:gd name="connsiteX2" fmla="*/ 983871 w 1615217"/>
              <a:gd name="connsiteY2" fmla="*/ 479997 h 2922074"/>
              <a:gd name="connsiteX3" fmla="*/ 1378506 w 1615217"/>
              <a:gd name="connsiteY3" fmla="*/ 1124889 h 2922074"/>
              <a:gd name="connsiteX4" fmla="*/ 1590964 w 1615217"/>
              <a:gd name="connsiteY4" fmla="*/ 1819555 h 2922074"/>
              <a:gd name="connsiteX5" fmla="*/ 810708 w 1615217"/>
              <a:gd name="connsiteY5" fmla="*/ 2922074 h 2922074"/>
              <a:gd name="connsiteX6" fmla="*/ 30452 w 1615217"/>
              <a:gd name="connsiteY6" fmla="*/ 1819555 h 2922074"/>
              <a:gd name="connsiteX0" fmla="*/ 30452 w 1591883"/>
              <a:gd name="connsiteY0" fmla="*/ 1819555 h 2945193"/>
              <a:gd name="connsiteX1" fmla="*/ 406447 w 1591883"/>
              <a:gd name="connsiteY1" fmla="*/ 72143 h 2945193"/>
              <a:gd name="connsiteX2" fmla="*/ 983871 w 1591883"/>
              <a:gd name="connsiteY2" fmla="*/ 479997 h 2945193"/>
              <a:gd name="connsiteX3" fmla="*/ 1378506 w 1591883"/>
              <a:gd name="connsiteY3" fmla="*/ 1124889 h 2945193"/>
              <a:gd name="connsiteX4" fmla="*/ 1590964 w 1591883"/>
              <a:gd name="connsiteY4" fmla="*/ 1819555 h 2945193"/>
              <a:gd name="connsiteX5" fmla="*/ 1301505 w 1591883"/>
              <a:gd name="connsiteY5" fmla="*/ 2510454 h 2945193"/>
              <a:gd name="connsiteX6" fmla="*/ 810708 w 1591883"/>
              <a:gd name="connsiteY6" fmla="*/ 2922074 h 2945193"/>
              <a:gd name="connsiteX7" fmla="*/ 30452 w 1591883"/>
              <a:gd name="connsiteY7" fmla="*/ 1819555 h 2945193"/>
              <a:gd name="connsiteX0" fmla="*/ 30452 w 1591883"/>
              <a:gd name="connsiteY0" fmla="*/ 1819555 h 2922203"/>
              <a:gd name="connsiteX1" fmla="*/ 406447 w 1591883"/>
              <a:gd name="connsiteY1" fmla="*/ 72143 h 2922203"/>
              <a:gd name="connsiteX2" fmla="*/ 983871 w 1591883"/>
              <a:gd name="connsiteY2" fmla="*/ 479997 h 2922203"/>
              <a:gd name="connsiteX3" fmla="*/ 1378506 w 1591883"/>
              <a:gd name="connsiteY3" fmla="*/ 1124889 h 2922203"/>
              <a:gd name="connsiteX4" fmla="*/ 1590964 w 1591883"/>
              <a:gd name="connsiteY4" fmla="*/ 1819555 h 2922203"/>
              <a:gd name="connsiteX5" fmla="*/ 1301505 w 1591883"/>
              <a:gd name="connsiteY5" fmla="*/ 2510454 h 2922203"/>
              <a:gd name="connsiteX6" fmla="*/ 810708 w 1591883"/>
              <a:gd name="connsiteY6" fmla="*/ 2922074 h 2922203"/>
              <a:gd name="connsiteX7" fmla="*/ 213850 w 1591883"/>
              <a:gd name="connsiteY7" fmla="*/ 2471953 h 2922203"/>
              <a:gd name="connsiteX8" fmla="*/ 30452 w 1591883"/>
              <a:gd name="connsiteY8" fmla="*/ 1819555 h 2922203"/>
              <a:gd name="connsiteX0" fmla="*/ 42246 w 1603677"/>
              <a:gd name="connsiteY0" fmla="*/ 1819555 h 2922203"/>
              <a:gd name="connsiteX1" fmla="*/ 33139 w 1603677"/>
              <a:gd name="connsiteY1" fmla="*/ 787532 h 2922203"/>
              <a:gd name="connsiteX2" fmla="*/ 418241 w 1603677"/>
              <a:gd name="connsiteY2" fmla="*/ 72143 h 2922203"/>
              <a:gd name="connsiteX3" fmla="*/ 995665 w 1603677"/>
              <a:gd name="connsiteY3" fmla="*/ 479997 h 2922203"/>
              <a:gd name="connsiteX4" fmla="*/ 1390300 w 1603677"/>
              <a:gd name="connsiteY4" fmla="*/ 1124889 h 2922203"/>
              <a:gd name="connsiteX5" fmla="*/ 1602758 w 1603677"/>
              <a:gd name="connsiteY5" fmla="*/ 1819555 h 2922203"/>
              <a:gd name="connsiteX6" fmla="*/ 1313299 w 1603677"/>
              <a:gd name="connsiteY6" fmla="*/ 2510454 h 2922203"/>
              <a:gd name="connsiteX7" fmla="*/ 822502 w 1603677"/>
              <a:gd name="connsiteY7" fmla="*/ 2922074 h 2922203"/>
              <a:gd name="connsiteX8" fmla="*/ 225644 w 1603677"/>
              <a:gd name="connsiteY8" fmla="*/ 2471953 h 2922203"/>
              <a:gd name="connsiteX9" fmla="*/ 42246 w 1603677"/>
              <a:gd name="connsiteY9" fmla="*/ 1819555 h 2922203"/>
              <a:gd name="connsiteX0" fmla="*/ 288135 w 1849566"/>
              <a:gd name="connsiteY0" fmla="*/ 1747472 h 2850120"/>
              <a:gd name="connsiteX1" fmla="*/ 9521 w 1849566"/>
              <a:gd name="connsiteY1" fmla="*/ 426691 h 2850120"/>
              <a:gd name="connsiteX2" fmla="*/ 664130 w 1849566"/>
              <a:gd name="connsiteY2" fmla="*/ 60 h 2850120"/>
              <a:gd name="connsiteX3" fmla="*/ 1241554 w 1849566"/>
              <a:gd name="connsiteY3" fmla="*/ 407914 h 2850120"/>
              <a:gd name="connsiteX4" fmla="*/ 1636189 w 1849566"/>
              <a:gd name="connsiteY4" fmla="*/ 1052806 h 2850120"/>
              <a:gd name="connsiteX5" fmla="*/ 1848647 w 1849566"/>
              <a:gd name="connsiteY5" fmla="*/ 1747472 h 2850120"/>
              <a:gd name="connsiteX6" fmla="*/ 1559188 w 1849566"/>
              <a:gd name="connsiteY6" fmla="*/ 2438371 h 2850120"/>
              <a:gd name="connsiteX7" fmla="*/ 1068391 w 1849566"/>
              <a:gd name="connsiteY7" fmla="*/ 2849991 h 2850120"/>
              <a:gd name="connsiteX8" fmla="*/ 471533 w 1849566"/>
              <a:gd name="connsiteY8" fmla="*/ 2399870 h 2850120"/>
              <a:gd name="connsiteX9" fmla="*/ 288135 w 1849566"/>
              <a:gd name="connsiteY9" fmla="*/ 1747472 h 2850120"/>
              <a:gd name="connsiteX0" fmla="*/ 4763 w 2711601"/>
              <a:gd name="connsiteY0" fmla="*/ 1718596 h 2850120"/>
              <a:gd name="connsiteX1" fmla="*/ 871556 w 2711601"/>
              <a:gd name="connsiteY1" fmla="*/ 426691 h 2850120"/>
              <a:gd name="connsiteX2" fmla="*/ 1526165 w 2711601"/>
              <a:gd name="connsiteY2" fmla="*/ 60 h 2850120"/>
              <a:gd name="connsiteX3" fmla="*/ 2103589 w 2711601"/>
              <a:gd name="connsiteY3" fmla="*/ 407914 h 2850120"/>
              <a:gd name="connsiteX4" fmla="*/ 2498224 w 2711601"/>
              <a:gd name="connsiteY4" fmla="*/ 1052806 h 2850120"/>
              <a:gd name="connsiteX5" fmla="*/ 2710682 w 2711601"/>
              <a:gd name="connsiteY5" fmla="*/ 1747472 h 2850120"/>
              <a:gd name="connsiteX6" fmla="*/ 2421223 w 2711601"/>
              <a:gd name="connsiteY6" fmla="*/ 2438371 h 2850120"/>
              <a:gd name="connsiteX7" fmla="*/ 1930426 w 2711601"/>
              <a:gd name="connsiteY7" fmla="*/ 2849991 h 2850120"/>
              <a:gd name="connsiteX8" fmla="*/ 1333568 w 2711601"/>
              <a:gd name="connsiteY8" fmla="*/ 2399870 h 2850120"/>
              <a:gd name="connsiteX9" fmla="*/ 4763 w 2711601"/>
              <a:gd name="connsiteY9" fmla="*/ 1718596 h 2850120"/>
              <a:gd name="connsiteX0" fmla="*/ 108065 w 2814903"/>
              <a:gd name="connsiteY0" fmla="*/ 1718596 h 2913482"/>
              <a:gd name="connsiteX1" fmla="*/ 974858 w 2814903"/>
              <a:gd name="connsiteY1" fmla="*/ 426691 h 2913482"/>
              <a:gd name="connsiteX2" fmla="*/ 1629467 w 2814903"/>
              <a:gd name="connsiteY2" fmla="*/ 60 h 2913482"/>
              <a:gd name="connsiteX3" fmla="*/ 2206891 w 2814903"/>
              <a:gd name="connsiteY3" fmla="*/ 407914 h 2913482"/>
              <a:gd name="connsiteX4" fmla="*/ 2601526 w 2814903"/>
              <a:gd name="connsiteY4" fmla="*/ 1052806 h 2913482"/>
              <a:gd name="connsiteX5" fmla="*/ 2813984 w 2814903"/>
              <a:gd name="connsiteY5" fmla="*/ 1747472 h 2913482"/>
              <a:gd name="connsiteX6" fmla="*/ 2524525 w 2814903"/>
              <a:gd name="connsiteY6" fmla="*/ 2438371 h 2913482"/>
              <a:gd name="connsiteX7" fmla="*/ 2033728 w 2814903"/>
              <a:gd name="connsiteY7" fmla="*/ 2849991 h 2913482"/>
              <a:gd name="connsiteX8" fmla="*/ 98958 w 2814903"/>
              <a:gd name="connsiteY8" fmla="*/ 2794505 h 2913482"/>
              <a:gd name="connsiteX9" fmla="*/ 108065 w 2814903"/>
              <a:gd name="connsiteY9" fmla="*/ 1718596 h 2913482"/>
              <a:gd name="connsiteX0" fmla="*/ 108065 w 2814903"/>
              <a:gd name="connsiteY0" fmla="*/ 1718596 h 3508714"/>
              <a:gd name="connsiteX1" fmla="*/ 974858 w 2814903"/>
              <a:gd name="connsiteY1" fmla="*/ 426691 h 3508714"/>
              <a:gd name="connsiteX2" fmla="*/ 1629467 w 2814903"/>
              <a:gd name="connsiteY2" fmla="*/ 60 h 3508714"/>
              <a:gd name="connsiteX3" fmla="*/ 2206891 w 2814903"/>
              <a:gd name="connsiteY3" fmla="*/ 407914 h 3508714"/>
              <a:gd name="connsiteX4" fmla="*/ 2601526 w 2814903"/>
              <a:gd name="connsiteY4" fmla="*/ 1052806 h 3508714"/>
              <a:gd name="connsiteX5" fmla="*/ 2813984 w 2814903"/>
              <a:gd name="connsiteY5" fmla="*/ 1747472 h 3508714"/>
              <a:gd name="connsiteX6" fmla="*/ 2524525 w 2814903"/>
              <a:gd name="connsiteY6" fmla="*/ 2438371 h 3508714"/>
              <a:gd name="connsiteX7" fmla="*/ 946073 w 2814903"/>
              <a:gd name="connsiteY7" fmla="*/ 3504509 h 3508714"/>
              <a:gd name="connsiteX8" fmla="*/ 98958 w 2814903"/>
              <a:gd name="connsiteY8" fmla="*/ 2794505 h 3508714"/>
              <a:gd name="connsiteX9" fmla="*/ 108065 w 2814903"/>
              <a:gd name="connsiteY9" fmla="*/ 1718596 h 3508714"/>
              <a:gd name="connsiteX0" fmla="*/ 108065 w 2814903"/>
              <a:gd name="connsiteY0" fmla="*/ 1718596 h 4158188"/>
              <a:gd name="connsiteX1" fmla="*/ 974858 w 2814903"/>
              <a:gd name="connsiteY1" fmla="*/ 426691 h 4158188"/>
              <a:gd name="connsiteX2" fmla="*/ 1629467 w 2814903"/>
              <a:gd name="connsiteY2" fmla="*/ 60 h 4158188"/>
              <a:gd name="connsiteX3" fmla="*/ 2206891 w 2814903"/>
              <a:gd name="connsiteY3" fmla="*/ 407914 h 4158188"/>
              <a:gd name="connsiteX4" fmla="*/ 2601526 w 2814903"/>
              <a:gd name="connsiteY4" fmla="*/ 1052806 h 4158188"/>
              <a:gd name="connsiteX5" fmla="*/ 2813984 w 2814903"/>
              <a:gd name="connsiteY5" fmla="*/ 1747472 h 4158188"/>
              <a:gd name="connsiteX6" fmla="*/ 2534150 w 2814903"/>
              <a:gd name="connsiteY6" fmla="*/ 4122792 h 4158188"/>
              <a:gd name="connsiteX7" fmla="*/ 946073 w 2814903"/>
              <a:gd name="connsiteY7" fmla="*/ 3504509 h 4158188"/>
              <a:gd name="connsiteX8" fmla="*/ 98958 w 2814903"/>
              <a:gd name="connsiteY8" fmla="*/ 2794505 h 4158188"/>
              <a:gd name="connsiteX9" fmla="*/ 108065 w 2814903"/>
              <a:gd name="connsiteY9" fmla="*/ 1718596 h 4158188"/>
              <a:gd name="connsiteX0" fmla="*/ 108065 w 3151130"/>
              <a:gd name="connsiteY0" fmla="*/ 1718596 h 4158188"/>
              <a:gd name="connsiteX1" fmla="*/ 974858 w 3151130"/>
              <a:gd name="connsiteY1" fmla="*/ 426691 h 4158188"/>
              <a:gd name="connsiteX2" fmla="*/ 1629467 w 3151130"/>
              <a:gd name="connsiteY2" fmla="*/ 60 h 4158188"/>
              <a:gd name="connsiteX3" fmla="*/ 2206891 w 3151130"/>
              <a:gd name="connsiteY3" fmla="*/ 407914 h 4158188"/>
              <a:gd name="connsiteX4" fmla="*/ 2601526 w 3151130"/>
              <a:gd name="connsiteY4" fmla="*/ 1052806 h 4158188"/>
              <a:gd name="connsiteX5" fmla="*/ 3150868 w 3151130"/>
              <a:gd name="connsiteY5" fmla="*/ 2440491 h 4158188"/>
              <a:gd name="connsiteX6" fmla="*/ 2534150 w 3151130"/>
              <a:gd name="connsiteY6" fmla="*/ 4122792 h 4158188"/>
              <a:gd name="connsiteX7" fmla="*/ 946073 w 3151130"/>
              <a:gd name="connsiteY7" fmla="*/ 3504509 h 4158188"/>
              <a:gd name="connsiteX8" fmla="*/ 98958 w 3151130"/>
              <a:gd name="connsiteY8" fmla="*/ 2794505 h 4158188"/>
              <a:gd name="connsiteX9" fmla="*/ 108065 w 3151130"/>
              <a:gd name="connsiteY9" fmla="*/ 1718596 h 4158188"/>
              <a:gd name="connsiteX0" fmla="*/ 108065 w 4196119"/>
              <a:gd name="connsiteY0" fmla="*/ 1718596 h 4158188"/>
              <a:gd name="connsiteX1" fmla="*/ 974858 w 4196119"/>
              <a:gd name="connsiteY1" fmla="*/ 426691 h 4158188"/>
              <a:gd name="connsiteX2" fmla="*/ 1629467 w 4196119"/>
              <a:gd name="connsiteY2" fmla="*/ 60 h 4158188"/>
              <a:gd name="connsiteX3" fmla="*/ 2206891 w 4196119"/>
              <a:gd name="connsiteY3" fmla="*/ 407914 h 4158188"/>
              <a:gd name="connsiteX4" fmla="*/ 4189694 w 4196119"/>
              <a:gd name="connsiteY4" fmla="*/ 1880578 h 4158188"/>
              <a:gd name="connsiteX5" fmla="*/ 3150868 w 4196119"/>
              <a:gd name="connsiteY5" fmla="*/ 2440491 h 4158188"/>
              <a:gd name="connsiteX6" fmla="*/ 2534150 w 4196119"/>
              <a:gd name="connsiteY6" fmla="*/ 4122792 h 4158188"/>
              <a:gd name="connsiteX7" fmla="*/ 946073 w 4196119"/>
              <a:gd name="connsiteY7" fmla="*/ 3504509 h 4158188"/>
              <a:gd name="connsiteX8" fmla="*/ 98958 w 4196119"/>
              <a:gd name="connsiteY8" fmla="*/ 2794505 h 4158188"/>
              <a:gd name="connsiteX9" fmla="*/ 108065 w 4196119"/>
              <a:gd name="connsiteY9" fmla="*/ 1718596 h 4158188"/>
              <a:gd name="connsiteX0" fmla="*/ 108065 w 4196119"/>
              <a:gd name="connsiteY0" fmla="*/ 1718807 h 4158399"/>
              <a:gd name="connsiteX1" fmla="*/ 974858 w 4196119"/>
              <a:gd name="connsiteY1" fmla="*/ 426902 h 4158399"/>
              <a:gd name="connsiteX2" fmla="*/ 1629467 w 4196119"/>
              <a:gd name="connsiteY2" fmla="*/ 271 h 4158399"/>
              <a:gd name="connsiteX3" fmla="*/ 3746933 w 4196119"/>
              <a:gd name="connsiteY3" fmla="*/ 388874 h 4158399"/>
              <a:gd name="connsiteX4" fmla="*/ 4189694 w 4196119"/>
              <a:gd name="connsiteY4" fmla="*/ 1880789 h 4158399"/>
              <a:gd name="connsiteX5" fmla="*/ 3150868 w 4196119"/>
              <a:gd name="connsiteY5" fmla="*/ 2440702 h 4158399"/>
              <a:gd name="connsiteX6" fmla="*/ 2534150 w 4196119"/>
              <a:gd name="connsiteY6" fmla="*/ 4123003 h 4158399"/>
              <a:gd name="connsiteX7" fmla="*/ 946073 w 4196119"/>
              <a:gd name="connsiteY7" fmla="*/ 3504720 h 4158399"/>
              <a:gd name="connsiteX8" fmla="*/ 98958 w 4196119"/>
              <a:gd name="connsiteY8" fmla="*/ 2794716 h 4158399"/>
              <a:gd name="connsiteX9" fmla="*/ 108065 w 4196119"/>
              <a:gd name="connsiteY9" fmla="*/ 1718807 h 4158399"/>
              <a:gd name="connsiteX0" fmla="*/ 108065 w 4196119"/>
              <a:gd name="connsiteY0" fmla="*/ 1718807 h 4158399"/>
              <a:gd name="connsiteX1" fmla="*/ 572626 w 4196119"/>
              <a:gd name="connsiteY1" fmla="*/ 1025636 h 4158399"/>
              <a:gd name="connsiteX2" fmla="*/ 974858 w 4196119"/>
              <a:gd name="connsiteY2" fmla="*/ 426902 h 4158399"/>
              <a:gd name="connsiteX3" fmla="*/ 1629467 w 4196119"/>
              <a:gd name="connsiteY3" fmla="*/ 271 h 4158399"/>
              <a:gd name="connsiteX4" fmla="*/ 3746933 w 4196119"/>
              <a:gd name="connsiteY4" fmla="*/ 388874 h 4158399"/>
              <a:gd name="connsiteX5" fmla="*/ 4189694 w 4196119"/>
              <a:gd name="connsiteY5" fmla="*/ 1880789 h 4158399"/>
              <a:gd name="connsiteX6" fmla="*/ 3150868 w 4196119"/>
              <a:gd name="connsiteY6" fmla="*/ 2440702 h 4158399"/>
              <a:gd name="connsiteX7" fmla="*/ 2534150 w 4196119"/>
              <a:gd name="connsiteY7" fmla="*/ 4123003 h 4158399"/>
              <a:gd name="connsiteX8" fmla="*/ 946073 w 4196119"/>
              <a:gd name="connsiteY8" fmla="*/ 3504720 h 4158399"/>
              <a:gd name="connsiteX9" fmla="*/ 98958 w 4196119"/>
              <a:gd name="connsiteY9" fmla="*/ 2794716 h 4158399"/>
              <a:gd name="connsiteX10" fmla="*/ 108065 w 4196119"/>
              <a:gd name="connsiteY10" fmla="*/ 1718807 h 4158399"/>
              <a:gd name="connsiteX0" fmla="*/ 81822 w 4169876"/>
              <a:gd name="connsiteY0" fmla="*/ 1718807 h 4158399"/>
              <a:gd name="connsiteX1" fmla="*/ 483518 w 4169876"/>
              <a:gd name="connsiteY1" fmla="*/ 939911 h 4158399"/>
              <a:gd name="connsiteX2" fmla="*/ 948615 w 4169876"/>
              <a:gd name="connsiteY2" fmla="*/ 426902 h 4158399"/>
              <a:gd name="connsiteX3" fmla="*/ 1603224 w 4169876"/>
              <a:gd name="connsiteY3" fmla="*/ 271 h 4158399"/>
              <a:gd name="connsiteX4" fmla="*/ 3720690 w 4169876"/>
              <a:gd name="connsiteY4" fmla="*/ 388874 h 4158399"/>
              <a:gd name="connsiteX5" fmla="*/ 4163451 w 4169876"/>
              <a:gd name="connsiteY5" fmla="*/ 1880789 h 4158399"/>
              <a:gd name="connsiteX6" fmla="*/ 3124625 w 4169876"/>
              <a:gd name="connsiteY6" fmla="*/ 2440702 h 4158399"/>
              <a:gd name="connsiteX7" fmla="*/ 2507907 w 4169876"/>
              <a:gd name="connsiteY7" fmla="*/ 4123003 h 4158399"/>
              <a:gd name="connsiteX8" fmla="*/ 919830 w 4169876"/>
              <a:gd name="connsiteY8" fmla="*/ 3504720 h 4158399"/>
              <a:gd name="connsiteX9" fmla="*/ 72715 w 4169876"/>
              <a:gd name="connsiteY9" fmla="*/ 2794716 h 4158399"/>
              <a:gd name="connsiteX10" fmla="*/ 81822 w 4169876"/>
              <a:gd name="connsiteY10" fmla="*/ 1718807 h 4158399"/>
              <a:gd name="connsiteX0" fmla="*/ 81822 w 4169876"/>
              <a:gd name="connsiteY0" fmla="*/ 1720844 h 4160436"/>
              <a:gd name="connsiteX1" fmla="*/ 483518 w 4169876"/>
              <a:gd name="connsiteY1" fmla="*/ 941948 h 4160436"/>
              <a:gd name="connsiteX2" fmla="*/ 1000050 w 4169876"/>
              <a:gd name="connsiteY2" fmla="*/ 268919 h 4160436"/>
              <a:gd name="connsiteX3" fmla="*/ 1603224 w 4169876"/>
              <a:gd name="connsiteY3" fmla="*/ 2308 h 4160436"/>
              <a:gd name="connsiteX4" fmla="*/ 3720690 w 4169876"/>
              <a:gd name="connsiteY4" fmla="*/ 390911 h 4160436"/>
              <a:gd name="connsiteX5" fmla="*/ 4163451 w 4169876"/>
              <a:gd name="connsiteY5" fmla="*/ 1882826 h 4160436"/>
              <a:gd name="connsiteX6" fmla="*/ 3124625 w 4169876"/>
              <a:gd name="connsiteY6" fmla="*/ 2442739 h 4160436"/>
              <a:gd name="connsiteX7" fmla="*/ 2507907 w 4169876"/>
              <a:gd name="connsiteY7" fmla="*/ 4125040 h 4160436"/>
              <a:gd name="connsiteX8" fmla="*/ 919830 w 4169876"/>
              <a:gd name="connsiteY8" fmla="*/ 3506757 h 4160436"/>
              <a:gd name="connsiteX9" fmla="*/ 72715 w 4169876"/>
              <a:gd name="connsiteY9" fmla="*/ 2796753 h 4160436"/>
              <a:gd name="connsiteX10" fmla="*/ 81822 w 4169876"/>
              <a:gd name="connsiteY10" fmla="*/ 1720844 h 4160436"/>
              <a:gd name="connsiteX0" fmla="*/ 106583 w 4194637"/>
              <a:gd name="connsiteY0" fmla="*/ 1720844 h 4161567"/>
              <a:gd name="connsiteX1" fmla="*/ 508279 w 4194637"/>
              <a:gd name="connsiteY1" fmla="*/ 941948 h 4161567"/>
              <a:gd name="connsiteX2" fmla="*/ 1024811 w 4194637"/>
              <a:gd name="connsiteY2" fmla="*/ 268919 h 4161567"/>
              <a:gd name="connsiteX3" fmla="*/ 1627985 w 4194637"/>
              <a:gd name="connsiteY3" fmla="*/ 2308 h 4161567"/>
              <a:gd name="connsiteX4" fmla="*/ 3745451 w 4194637"/>
              <a:gd name="connsiteY4" fmla="*/ 390911 h 4161567"/>
              <a:gd name="connsiteX5" fmla="*/ 4188212 w 4194637"/>
              <a:gd name="connsiteY5" fmla="*/ 1882826 h 4161567"/>
              <a:gd name="connsiteX6" fmla="*/ 3149386 w 4194637"/>
              <a:gd name="connsiteY6" fmla="*/ 2442739 h 4161567"/>
              <a:gd name="connsiteX7" fmla="*/ 2532668 w 4194637"/>
              <a:gd name="connsiteY7" fmla="*/ 4125040 h 4161567"/>
              <a:gd name="connsiteX8" fmla="*/ 944591 w 4194637"/>
              <a:gd name="connsiteY8" fmla="*/ 3506757 h 4161567"/>
              <a:gd name="connsiteX9" fmla="*/ 63186 w 4194637"/>
              <a:gd name="connsiteY9" fmla="*/ 2653878 h 4161567"/>
              <a:gd name="connsiteX10" fmla="*/ 106583 w 4194637"/>
              <a:gd name="connsiteY10" fmla="*/ 1720844 h 4161567"/>
              <a:gd name="connsiteX0" fmla="*/ 106583 w 4194637"/>
              <a:gd name="connsiteY0" fmla="*/ 1720844 h 4161864"/>
              <a:gd name="connsiteX1" fmla="*/ 508279 w 4194637"/>
              <a:gd name="connsiteY1" fmla="*/ 941948 h 4161864"/>
              <a:gd name="connsiteX2" fmla="*/ 1024811 w 4194637"/>
              <a:gd name="connsiteY2" fmla="*/ 268919 h 4161864"/>
              <a:gd name="connsiteX3" fmla="*/ 1627985 w 4194637"/>
              <a:gd name="connsiteY3" fmla="*/ 2308 h 4161864"/>
              <a:gd name="connsiteX4" fmla="*/ 3745451 w 4194637"/>
              <a:gd name="connsiteY4" fmla="*/ 390911 h 4161864"/>
              <a:gd name="connsiteX5" fmla="*/ 4188212 w 4194637"/>
              <a:gd name="connsiteY5" fmla="*/ 1882826 h 4161864"/>
              <a:gd name="connsiteX6" fmla="*/ 3149386 w 4194637"/>
              <a:gd name="connsiteY6" fmla="*/ 2442739 h 4161864"/>
              <a:gd name="connsiteX7" fmla="*/ 2532668 w 4194637"/>
              <a:gd name="connsiteY7" fmla="*/ 4125040 h 4161864"/>
              <a:gd name="connsiteX8" fmla="*/ 721706 w 4194637"/>
              <a:gd name="connsiteY8" fmla="*/ 3512472 h 4161864"/>
              <a:gd name="connsiteX9" fmla="*/ 63186 w 4194637"/>
              <a:gd name="connsiteY9" fmla="*/ 2653878 h 4161864"/>
              <a:gd name="connsiteX10" fmla="*/ 106583 w 4194637"/>
              <a:gd name="connsiteY10" fmla="*/ 1720844 h 4161864"/>
              <a:gd name="connsiteX0" fmla="*/ 106583 w 4195097"/>
              <a:gd name="connsiteY0" fmla="*/ 1720844 h 4161864"/>
              <a:gd name="connsiteX1" fmla="*/ 508279 w 4195097"/>
              <a:gd name="connsiteY1" fmla="*/ 941948 h 4161864"/>
              <a:gd name="connsiteX2" fmla="*/ 1024811 w 4195097"/>
              <a:gd name="connsiteY2" fmla="*/ 268919 h 4161864"/>
              <a:gd name="connsiteX3" fmla="*/ 1627985 w 4195097"/>
              <a:gd name="connsiteY3" fmla="*/ 2308 h 4161864"/>
              <a:gd name="connsiteX4" fmla="*/ 3745451 w 4195097"/>
              <a:gd name="connsiteY4" fmla="*/ 390911 h 4161864"/>
              <a:gd name="connsiteX5" fmla="*/ 4188212 w 4195097"/>
              <a:gd name="connsiteY5" fmla="*/ 1882826 h 4161864"/>
              <a:gd name="connsiteX6" fmla="*/ 3229396 w 4195097"/>
              <a:gd name="connsiteY6" fmla="*/ 2574184 h 4161864"/>
              <a:gd name="connsiteX7" fmla="*/ 2532668 w 4195097"/>
              <a:gd name="connsiteY7" fmla="*/ 4125040 h 4161864"/>
              <a:gd name="connsiteX8" fmla="*/ 721706 w 4195097"/>
              <a:gd name="connsiteY8" fmla="*/ 3512472 h 4161864"/>
              <a:gd name="connsiteX9" fmla="*/ 63186 w 4195097"/>
              <a:gd name="connsiteY9" fmla="*/ 2653878 h 4161864"/>
              <a:gd name="connsiteX10" fmla="*/ 106583 w 4195097"/>
              <a:gd name="connsiteY10" fmla="*/ 1720844 h 4161864"/>
              <a:gd name="connsiteX0" fmla="*/ 106583 w 4219641"/>
              <a:gd name="connsiteY0" fmla="*/ 1720844 h 4161864"/>
              <a:gd name="connsiteX1" fmla="*/ 508279 w 4219641"/>
              <a:gd name="connsiteY1" fmla="*/ 941948 h 4161864"/>
              <a:gd name="connsiteX2" fmla="*/ 1024811 w 4219641"/>
              <a:gd name="connsiteY2" fmla="*/ 268919 h 4161864"/>
              <a:gd name="connsiteX3" fmla="*/ 1627985 w 4219641"/>
              <a:gd name="connsiteY3" fmla="*/ 2308 h 4161864"/>
              <a:gd name="connsiteX4" fmla="*/ 3745451 w 4219641"/>
              <a:gd name="connsiteY4" fmla="*/ 390911 h 4161864"/>
              <a:gd name="connsiteX5" fmla="*/ 3965854 w 4219641"/>
              <a:gd name="connsiteY5" fmla="*/ 1039102 h 4161864"/>
              <a:gd name="connsiteX6" fmla="*/ 4188212 w 4219641"/>
              <a:gd name="connsiteY6" fmla="*/ 1882826 h 4161864"/>
              <a:gd name="connsiteX7" fmla="*/ 3229396 w 4219641"/>
              <a:gd name="connsiteY7" fmla="*/ 2574184 h 4161864"/>
              <a:gd name="connsiteX8" fmla="*/ 2532668 w 4219641"/>
              <a:gd name="connsiteY8" fmla="*/ 4125040 h 4161864"/>
              <a:gd name="connsiteX9" fmla="*/ 721706 w 4219641"/>
              <a:gd name="connsiteY9" fmla="*/ 3512472 h 4161864"/>
              <a:gd name="connsiteX10" fmla="*/ 63186 w 4219641"/>
              <a:gd name="connsiteY10" fmla="*/ 2653878 h 4161864"/>
              <a:gd name="connsiteX11" fmla="*/ 106583 w 4219641"/>
              <a:gd name="connsiteY11" fmla="*/ 1720844 h 4161864"/>
              <a:gd name="connsiteX0" fmla="*/ 106583 w 4357613"/>
              <a:gd name="connsiteY0" fmla="*/ 1720844 h 4161864"/>
              <a:gd name="connsiteX1" fmla="*/ 508279 w 4357613"/>
              <a:gd name="connsiteY1" fmla="*/ 941948 h 4161864"/>
              <a:gd name="connsiteX2" fmla="*/ 1024811 w 4357613"/>
              <a:gd name="connsiteY2" fmla="*/ 268919 h 4161864"/>
              <a:gd name="connsiteX3" fmla="*/ 1627985 w 4357613"/>
              <a:gd name="connsiteY3" fmla="*/ 2308 h 4161864"/>
              <a:gd name="connsiteX4" fmla="*/ 3745451 w 4357613"/>
              <a:gd name="connsiteY4" fmla="*/ 390911 h 4161864"/>
              <a:gd name="connsiteX5" fmla="*/ 4331614 w 4357613"/>
              <a:gd name="connsiteY5" fmla="*/ 1101967 h 4161864"/>
              <a:gd name="connsiteX6" fmla="*/ 4188212 w 4357613"/>
              <a:gd name="connsiteY6" fmla="*/ 1882826 h 4161864"/>
              <a:gd name="connsiteX7" fmla="*/ 3229396 w 4357613"/>
              <a:gd name="connsiteY7" fmla="*/ 2574184 h 4161864"/>
              <a:gd name="connsiteX8" fmla="*/ 2532668 w 4357613"/>
              <a:gd name="connsiteY8" fmla="*/ 4125040 h 4161864"/>
              <a:gd name="connsiteX9" fmla="*/ 721706 w 4357613"/>
              <a:gd name="connsiteY9" fmla="*/ 3512472 h 4161864"/>
              <a:gd name="connsiteX10" fmla="*/ 63186 w 4357613"/>
              <a:gd name="connsiteY10" fmla="*/ 2653878 h 4161864"/>
              <a:gd name="connsiteX11" fmla="*/ 106583 w 4357613"/>
              <a:gd name="connsiteY11" fmla="*/ 1720844 h 4161864"/>
              <a:gd name="connsiteX0" fmla="*/ 106583 w 4357613"/>
              <a:gd name="connsiteY0" fmla="*/ 1722591 h 4163611"/>
              <a:gd name="connsiteX1" fmla="*/ 508279 w 4357613"/>
              <a:gd name="connsiteY1" fmla="*/ 943695 h 4163611"/>
              <a:gd name="connsiteX2" fmla="*/ 1024811 w 4357613"/>
              <a:gd name="connsiteY2" fmla="*/ 270666 h 4163611"/>
              <a:gd name="connsiteX3" fmla="*/ 1627985 w 4357613"/>
              <a:gd name="connsiteY3" fmla="*/ 4055 h 4163611"/>
              <a:gd name="connsiteX4" fmla="*/ 3488276 w 4357613"/>
              <a:gd name="connsiteY4" fmla="*/ 181203 h 4163611"/>
              <a:gd name="connsiteX5" fmla="*/ 4331614 w 4357613"/>
              <a:gd name="connsiteY5" fmla="*/ 1103714 h 4163611"/>
              <a:gd name="connsiteX6" fmla="*/ 4188212 w 4357613"/>
              <a:gd name="connsiteY6" fmla="*/ 1884573 h 4163611"/>
              <a:gd name="connsiteX7" fmla="*/ 3229396 w 4357613"/>
              <a:gd name="connsiteY7" fmla="*/ 2575931 h 4163611"/>
              <a:gd name="connsiteX8" fmla="*/ 2532668 w 4357613"/>
              <a:gd name="connsiteY8" fmla="*/ 4126787 h 4163611"/>
              <a:gd name="connsiteX9" fmla="*/ 721706 w 4357613"/>
              <a:gd name="connsiteY9" fmla="*/ 3514219 h 4163611"/>
              <a:gd name="connsiteX10" fmla="*/ 63186 w 4357613"/>
              <a:gd name="connsiteY10" fmla="*/ 2655625 h 4163611"/>
              <a:gd name="connsiteX11" fmla="*/ 106583 w 4357613"/>
              <a:gd name="connsiteY11" fmla="*/ 1722591 h 4163611"/>
              <a:gd name="connsiteX0" fmla="*/ 106583 w 4386536"/>
              <a:gd name="connsiteY0" fmla="*/ 1722591 h 4163611"/>
              <a:gd name="connsiteX1" fmla="*/ 508279 w 4386536"/>
              <a:gd name="connsiteY1" fmla="*/ 943695 h 4163611"/>
              <a:gd name="connsiteX2" fmla="*/ 1024811 w 4386536"/>
              <a:gd name="connsiteY2" fmla="*/ 270666 h 4163611"/>
              <a:gd name="connsiteX3" fmla="*/ 1627985 w 4386536"/>
              <a:gd name="connsiteY3" fmla="*/ 4055 h 4163611"/>
              <a:gd name="connsiteX4" fmla="*/ 3488276 w 4386536"/>
              <a:gd name="connsiteY4" fmla="*/ 181203 h 4163611"/>
              <a:gd name="connsiteX5" fmla="*/ 4331614 w 4386536"/>
              <a:gd name="connsiteY5" fmla="*/ 1103714 h 4163611"/>
              <a:gd name="connsiteX6" fmla="*/ 4291609 w 4386536"/>
              <a:gd name="connsiteY6" fmla="*/ 1623780 h 4163611"/>
              <a:gd name="connsiteX7" fmla="*/ 4188212 w 4386536"/>
              <a:gd name="connsiteY7" fmla="*/ 1884573 h 4163611"/>
              <a:gd name="connsiteX8" fmla="*/ 3229396 w 4386536"/>
              <a:gd name="connsiteY8" fmla="*/ 2575931 h 4163611"/>
              <a:gd name="connsiteX9" fmla="*/ 2532668 w 4386536"/>
              <a:gd name="connsiteY9" fmla="*/ 4126787 h 4163611"/>
              <a:gd name="connsiteX10" fmla="*/ 721706 w 4386536"/>
              <a:gd name="connsiteY10" fmla="*/ 3514219 h 4163611"/>
              <a:gd name="connsiteX11" fmla="*/ 63186 w 4386536"/>
              <a:gd name="connsiteY11" fmla="*/ 2655625 h 4163611"/>
              <a:gd name="connsiteX12" fmla="*/ 106583 w 4386536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188212 w 4400418"/>
              <a:gd name="connsiteY7" fmla="*/ 1884573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63611"/>
              <a:gd name="connsiteX1" fmla="*/ 508279 w 4400418"/>
              <a:gd name="connsiteY1" fmla="*/ 943695 h 4163611"/>
              <a:gd name="connsiteX2" fmla="*/ 1024811 w 4400418"/>
              <a:gd name="connsiteY2" fmla="*/ 270666 h 4163611"/>
              <a:gd name="connsiteX3" fmla="*/ 1627985 w 4400418"/>
              <a:gd name="connsiteY3" fmla="*/ 4055 h 4163611"/>
              <a:gd name="connsiteX4" fmla="*/ 3488276 w 4400418"/>
              <a:gd name="connsiteY4" fmla="*/ 181203 h 4163611"/>
              <a:gd name="connsiteX5" fmla="*/ 4331614 w 4400418"/>
              <a:gd name="connsiteY5" fmla="*/ 1103714 h 4163611"/>
              <a:gd name="connsiteX6" fmla="*/ 4343044 w 4400418"/>
              <a:gd name="connsiteY6" fmla="*/ 1720935 h 4163611"/>
              <a:gd name="connsiteX7" fmla="*/ 4091057 w 4400418"/>
              <a:gd name="connsiteY7" fmla="*/ 2073168 h 4163611"/>
              <a:gd name="connsiteX8" fmla="*/ 3229396 w 4400418"/>
              <a:gd name="connsiteY8" fmla="*/ 2575931 h 4163611"/>
              <a:gd name="connsiteX9" fmla="*/ 2532668 w 4400418"/>
              <a:gd name="connsiteY9" fmla="*/ 4126787 h 4163611"/>
              <a:gd name="connsiteX10" fmla="*/ 721706 w 4400418"/>
              <a:gd name="connsiteY10" fmla="*/ 3514219 h 4163611"/>
              <a:gd name="connsiteX11" fmla="*/ 63186 w 4400418"/>
              <a:gd name="connsiteY11" fmla="*/ 2655625 h 4163611"/>
              <a:gd name="connsiteX12" fmla="*/ 106583 w 4400418"/>
              <a:gd name="connsiteY12" fmla="*/ 1722591 h 416361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748558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130691"/>
              <a:gd name="connsiteX1" fmla="*/ 508279 w 4400418"/>
              <a:gd name="connsiteY1" fmla="*/ 943695 h 4130691"/>
              <a:gd name="connsiteX2" fmla="*/ 1024811 w 4400418"/>
              <a:gd name="connsiteY2" fmla="*/ 270666 h 4130691"/>
              <a:gd name="connsiteX3" fmla="*/ 1627985 w 4400418"/>
              <a:gd name="connsiteY3" fmla="*/ 4055 h 4130691"/>
              <a:gd name="connsiteX4" fmla="*/ 3488276 w 4400418"/>
              <a:gd name="connsiteY4" fmla="*/ 181203 h 4130691"/>
              <a:gd name="connsiteX5" fmla="*/ 4331614 w 4400418"/>
              <a:gd name="connsiteY5" fmla="*/ 1103714 h 4130691"/>
              <a:gd name="connsiteX6" fmla="*/ 4343044 w 4400418"/>
              <a:gd name="connsiteY6" fmla="*/ 1720935 h 4130691"/>
              <a:gd name="connsiteX7" fmla="*/ 4091057 w 4400418"/>
              <a:gd name="connsiteY7" fmla="*/ 2073168 h 4130691"/>
              <a:gd name="connsiteX8" fmla="*/ 3229396 w 4400418"/>
              <a:gd name="connsiteY8" fmla="*/ 2575931 h 4130691"/>
              <a:gd name="connsiteX9" fmla="*/ 2834283 w 4400418"/>
              <a:gd name="connsiteY9" fmla="*/ 3715470 h 4130691"/>
              <a:gd name="connsiteX10" fmla="*/ 2532668 w 4400418"/>
              <a:gd name="connsiteY10" fmla="*/ 4126787 h 4130691"/>
              <a:gd name="connsiteX11" fmla="*/ 721706 w 4400418"/>
              <a:gd name="connsiteY11" fmla="*/ 3514219 h 4130691"/>
              <a:gd name="connsiteX12" fmla="*/ 63186 w 4400418"/>
              <a:gd name="connsiteY12" fmla="*/ 2655625 h 4130691"/>
              <a:gd name="connsiteX13" fmla="*/ 106583 w 4400418"/>
              <a:gd name="connsiteY13" fmla="*/ 1722591 h 4130691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63186 w 4400418"/>
              <a:gd name="connsiteY12" fmla="*/ 2655625 h 4209666"/>
              <a:gd name="connsiteX13" fmla="*/ 106583 w 4400418"/>
              <a:gd name="connsiteY13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91108 w 4400418"/>
              <a:gd name="connsiteY12" fmla="*/ 3041099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400418"/>
              <a:gd name="connsiteY0" fmla="*/ 1722591 h 4209666"/>
              <a:gd name="connsiteX1" fmla="*/ 508279 w 4400418"/>
              <a:gd name="connsiteY1" fmla="*/ 943695 h 4209666"/>
              <a:gd name="connsiteX2" fmla="*/ 1024811 w 4400418"/>
              <a:gd name="connsiteY2" fmla="*/ 270666 h 4209666"/>
              <a:gd name="connsiteX3" fmla="*/ 1627985 w 4400418"/>
              <a:gd name="connsiteY3" fmla="*/ 4055 h 4209666"/>
              <a:gd name="connsiteX4" fmla="*/ 3488276 w 4400418"/>
              <a:gd name="connsiteY4" fmla="*/ 181203 h 4209666"/>
              <a:gd name="connsiteX5" fmla="*/ 4331614 w 4400418"/>
              <a:gd name="connsiteY5" fmla="*/ 1103714 h 4209666"/>
              <a:gd name="connsiteX6" fmla="*/ 4343044 w 4400418"/>
              <a:gd name="connsiteY6" fmla="*/ 1720935 h 4209666"/>
              <a:gd name="connsiteX7" fmla="*/ 4091057 w 4400418"/>
              <a:gd name="connsiteY7" fmla="*/ 2073168 h 4209666"/>
              <a:gd name="connsiteX8" fmla="*/ 3229396 w 4400418"/>
              <a:gd name="connsiteY8" fmla="*/ 2575931 h 4209666"/>
              <a:gd name="connsiteX9" fmla="*/ 2834283 w 4400418"/>
              <a:gd name="connsiteY9" fmla="*/ 3715470 h 4209666"/>
              <a:gd name="connsiteX10" fmla="*/ 2286923 w 4400418"/>
              <a:gd name="connsiteY10" fmla="*/ 4206797 h 4209666"/>
              <a:gd name="connsiteX11" fmla="*/ 721706 w 4400418"/>
              <a:gd name="connsiteY11" fmla="*/ 3514219 h 4209666"/>
              <a:gd name="connsiteX12" fmla="*/ 233958 w 4400418"/>
              <a:gd name="connsiteY12" fmla="*/ 3081104 h 4209666"/>
              <a:gd name="connsiteX13" fmla="*/ 63186 w 4400418"/>
              <a:gd name="connsiteY13" fmla="*/ 2655625 h 4209666"/>
              <a:gd name="connsiteX14" fmla="*/ 106583 w 4400418"/>
              <a:gd name="connsiteY14" fmla="*/ 1722591 h 4209666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3994428 w 4368224"/>
              <a:gd name="connsiteY5" fmla="*/ 615513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0165 h 4207240"/>
              <a:gd name="connsiteX1" fmla="*/ 508279 w 4368224"/>
              <a:gd name="connsiteY1" fmla="*/ 941269 h 4207240"/>
              <a:gd name="connsiteX2" fmla="*/ 1024811 w 4368224"/>
              <a:gd name="connsiteY2" fmla="*/ 268240 h 4207240"/>
              <a:gd name="connsiteX3" fmla="*/ 1627985 w 4368224"/>
              <a:gd name="connsiteY3" fmla="*/ 1629 h 4207240"/>
              <a:gd name="connsiteX4" fmla="*/ 3488276 w 4368224"/>
              <a:gd name="connsiteY4" fmla="*/ 178777 h 4207240"/>
              <a:gd name="connsiteX5" fmla="*/ 4051578 w 4368224"/>
              <a:gd name="connsiteY5" fmla="*/ 644088 h 4207240"/>
              <a:gd name="connsiteX6" fmla="*/ 4331614 w 4368224"/>
              <a:gd name="connsiteY6" fmla="*/ 1101288 h 4207240"/>
              <a:gd name="connsiteX7" fmla="*/ 4343044 w 4368224"/>
              <a:gd name="connsiteY7" fmla="*/ 1718509 h 4207240"/>
              <a:gd name="connsiteX8" fmla="*/ 4091057 w 4368224"/>
              <a:gd name="connsiteY8" fmla="*/ 2070742 h 4207240"/>
              <a:gd name="connsiteX9" fmla="*/ 3229396 w 4368224"/>
              <a:gd name="connsiteY9" fmla="*/ 2573505 h 4207240"/>
              <a:gd name="connsiteX10" fmla="*/ 2834283 w 4368224"/>
              <a:gd name="connsiteY10" fmla="*/ 3713044 h 4207240"/>
              <a:gd name="connsiteX11" fmla="*/ 2286923 w 4368224"/>
              <a:gd name="connsiteY11" fmla="*/ 4204371 h 4207240"/>
              <a:gd name="connsiteX12" fmla="*/ 721706 w 4368224"/>
              <a:gd name="connsiteY12" fmla="*/ 3511793 h 4207240"/>
              <a:gd name="connsiteX13" fmla="*/ 233958 w 4368224"/>
              <a:gd name="connsiteY13" fmla="*/ 3078678 h 4207240"/>
              <a:gd name="connsiteX14" fmla="*/ 63186 w 4368224"/>
              <a:gd name="connsiteY14" fmla="*/ 2653199 h 4207240"/>
              <a:gd name="connsiteX15" fmla="*/ 106583 w 4368224"/>
              <a:gd name="connsiteY15" fmla="*/ 1720165 h 4207240"/>
              <a:gd name="connsiteX0" fmla="*/ 106583 w 4368224"/>
              <a:gd name="connsiteY0" fmla="*/ 1724485 h 4211560"/>
              <a:gd name="connsiteX1" fmla="*/ 508279 w 4368224"/>
              <a:gd name="connsiteY1" fmla="*/ 945589 h 4211560"/>
              <a:gd name="connsiteX2" fmla="*/ 1024811 w 4368224"/>
              <a:gd name="connsiteY2" fmla="*/ 272560 h 4211560"/>
              <a:gd name="connsiteX3" fmla="*/ 1627985 w 4368224"/>
              <a:gd name="connsiteY3" fmla="*/ 5949 h 4211560"/>
              <a:gd name="connsiteX4" fmla="*/ 3316826 w 4368224"/>
              <a:gd name="connsiteY4" fmla="*/ 131662 h 4211560"/>
              <a:gd name="connsiteX5" fmla="*/ 4051578 w 4368224"/>
              <a:gd name="connsiteY5" fmla="*/ 648408 h 4211560"/>
              <a:gd name="connsiteX6" fmla="*/ 4331614 w 4368224"/>
              <a:gd name="connsiteY6" fmla="*/ 1105608 h 4211560"/>
              <a:gd name="connsiteX7" fmla="*/ 4343044 w 4368224"/>
              <a:gd name="connsiteY7" fmla="*/ 1722829 h 4211560"/>
              <a:gd name="connsiteX8" fmla="*/ 4091057 w 4368224"/>
              <a:gd name="connsiteY8" fmla="*/ 2075062 h 4211560"/>
              <a:gd name="connsiteX9" fmla="*/ 3229396 w 4368224"/>
              <a:gd name="connsiteY9" fmla="*/ 2577825 h 4211560"/>
              <a:gd name="connsiteX10" fmla="*/ 2834283 w 4368224"/>
              <a:gd name="connsiteY10" fmla="*/ 3717364 h 4211560"/>
              <a:gd name="connsiteX11" fmla="*/ 2286923 w 4368224"/>
              <a:gd name="connsiteY11" fmla="*/ 4208691 h 4211560"/>
              <a:gd name="connsiteX12" fmla="*/ 721706 w 4368224"/>
              <a:gd name="connsiteY12" fmla="*/ 3516113 h 4211560"/>
              <a:gd name="connsiteX13" fmla="*/ 233958 w 4368224"/>
              <a:gd name="connsiteY13" fmla="*/ 3082998 h 4211560"/>
              <a:gd name="connsiteX14" fmla="*/ 63186 w 4368224"/>
              <a:gd name="connsiteY14" fmla="*/ 2657519 h 4211560"/>
              <a:gd name="connsiteX15" fmla="*/ 106583 w 4368224"/>
              <a:gd name="connsiteY15" fmla="*/ 1724485 h 4211560"/>
              <a:gd name="connsiteX0" fmla="*/ 106583 w 4368224"/>
              <a:gd name="connsiteY0" fmla="*/ 1762411 h 4249486"/>
              <a:gd name="connsiteX1" fmla="*/ 508279 w 4368224"/>
              <a:gd name="connsiteY1" fmla="*/ 983515 h 4249486"/>
              <a:gd name="connsiteX2" fmla="*/ 1024811 w 4368224"/>
              <a:gd name="connsiteY2" fmla="*/ 310486 h 4249486"/>
              <a:gd name="connsiteX3" fmla="*/ 1662275 w 4368224"/>
              <a:gd name="connsiteY3" fmla="*/ 3870 h 4249486"/>
              <a:gd name="connsiteX4" fmla="*/ 3316826 w 4368224"/>
              <a:gd name="connsiteY4" fmla="*/ 169588 h 4249486"/>
              <a:gd name="connsiteX5" fmla="*/ 4051578 w 4368224"/>
              <a:gd name="connsiteY5" fmla="*/ 686334 h 4249486"/>
              <a:gd name="connsiteX6" fmla="*/ 4331614 w 4368224"/>
              <a:gd name="connsiteY6" fmla="*/ 1143534 h 4249486"/>
              <a:gd name="connsiteX7" fmla="*/ 4343044 w 4368224"/>
              <a:gd name="connsiteY7" fmla="*/ 1760755 h 4249486"/>
              <a:gd name="connsiteX8" fmla="*/ 4091057 w 4368224"/>
              <a:gd name="connsiteY8" fmla="*/ 2112988 h 4249486"/>
              <a:gd name="connsiteX9" fmla="*/ 3229396 w 4368224"/>
              <a:gd name="connsiteY9" fmla="*/ 2615751 h 4249486"/>
              <a:gd name="connsiteX10" fmla="*/ 2834283 w 4368224"/>
              <a:gd name="connsiteY10" fmla="*/ 3755290 h 4249486"/>
              <a:gd name="connsiteX11" fmla="*/ 2286923 w 4368224"/>
              <a:gd name="connsiteY11" fmla="*/ 4246617 h 4249486"/>
              <a:gd name="connsiteX12" fmla="*/ 721706 w 4368224"/>
              <a:gd name="connsiteY12" fmla="*/ 3554039 h 4249486"/>
              <a:gd name="connsiteX13" fmla="*/ 233958 w 4368224"/>
              <a:gd name="connsiteY13" fmla="*/ 3120924 h 4249486"/>
              <a:gd name="connsiteX14" fmla="*/ 63186 w 4368224"/>
              <a:gd name="connsiteY14" fmla="*/ 2695445 h 4249486"/>
              <a:gd name="connsiteX15" fmla="*/ 106583 w 4368224"/>
              <a:gd name="connsiteY15" fmla="*/ 1762411 h 4249486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34308 w 4368224"/>
              <a:gd name="connsiteY10" fmla="*/ 3018054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29396 w 4368224"/>
              <a:gd name="connsiteY9" fmla="*/ 261575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49411 w 4368224"/>
              <a:gd name="connsiteY9" fmla="*/ 24843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257971 w 4368224"/>
              <a:gd name="connsiteY9" fmla="*/ 2370006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49055"/>
              <a:gd name="connsiteX1" fmla="*/ 508279 w 4368224"/>
              <a:gd name="connsiteY1" fmla="*/ 983515 h 4249055"/>
              <a:gd name="connsiteX2" fmla="*/ 1024811 w 4368224"/>
              <a:gd name="connsiteY2" fmla="*/ 310486 h 4249055"/>
              <a:gd name="connsiteX3" fmla="*/ 1662275 w 4368224"/>
              <a:gd name="connsiteY3" fmla="*/ 3870 h 4249055"/>
              <a:gd name="connsiteX4" fmla="*/ 3316826 w 4368224"/>
              <a:gd name="connsiteY4" fmla="*/ 169588 h 4249055"/>
              <a:gd name="connsiteX5" fmla="*/ 4051578 w 4368224"/>
              <a:gd name="connsiteY5" fmla="*/ 686334 h 4249055"/>
              <a:gd name="connsiteX6" fmla="*/ 4331614 w 4368224"/>
              <a:gd name="connsiteY6" fmla="*/ 1143534 h 4249055"/>
              <a:gd name="connsiteX7" fmla="*/ 4343044 w 4368224"/>
              <a:gd name="connsiteY7" fmla="*/ 1760755 h 4249055"/>
              <a:gd name="connsiteX8" fmla="*/ 4091057 w 4368224"/>
              <a:gd name="connsiteY8" fmla="*/ 2112988 h 4249055"/>
              <a:gd name="connsiteX9" fmla="*/ 3372271 w 4368224"/>
              <a:gd name="connsiteY9" fmla="*/ 2455731 h 4249055"/>
              <a:gd name="connsiteX10" fmla="*/ 3074313 w 4368224"/>
              <a:gd name="connsiteY10" fmla="*/ 3046629 h 4249055"/>
              <a:gd name="connsiteX11" fmla="*/ 2834283 w 4368224"/>
              <a:gd name="connsiteY11" fmla="*/ 3755290 h 4249055"/>
              <a:gd name="connsiteX12" fmla="*/ 2286923 w 4368224"/>
              <a:gd name="connsiteY12" fmla="*/ 4246617 h 4249055"/>
              <a:gd name="connsiteX13" fmla="*/ 721706 w 4368224"/>
              <a:gd name="connsiteY13" fmla="*/ 3554039 h 4249055"/>
              <a:gd name="connsiteX14" fmla="*/ 233958 w 4368224"/>
              <a:gd name="connsiteY14" fmla="*/ 3120924 h 4249055"/>
              <a:gd name="connsiteX15" fmla="*/ 63186 w 4368224"/>
              <a:gd name="connsiteY15" fmla="*/ 2695445 h 4249055"/>
              <a:gd name="connsiteX16" fmla="*/ 106583 w 4368224"/>
              <a:gd name="connsiteY16" fmla="*/ 1762411 h 4249055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251660"/>
              <a:gd name="connsiteX1" fmla="*/ 508279 w 4368224"/>
              <a:gd name="connsiteY1" fmla="*/ 983515 h 4251660"/>
              <a:gd name="connsiteX2" fmla="*/ 1024811 w 4368224"/>
              <a:gd name="connsiteY2" fmla="*/ 310486 h 4251660"/>
              <a:gd name="connsiteX3" fmla="*/ 1662275 w 4368224"/>
              <a:gd name="connsiteY3" fmla="*/ 3870 h 4251660"/>
              <a:gd name="connsiteX4" fmla="*/ 3316826 w 4368224"/>
              <a:gd name="connsiteY4" fmla="*/ 169588 h 4251660"/>
              <a:gd name="connsiteX5" fmla="*/ 4051578 w 4368224"/>
              <a:gd name="connsiteY5" fmla="*/ 686334 h 4251660"/>
              <a:gd name="connsiteX6" fmla="*/ 4331614 w 4368224"/>
              <a:gd name="connsiteY6" fmla="*/ 1143534 h 4251660"/>
              <a:gd name="connsiteX7" fmla="*/ 4343044 w 4368224"/>
              <a:gd name="connsiteY7" fmla="*/ 1760755 h 4251660"/>
              <a:gd name="connsiteX8" fmla="*/ 4091057 w 4368224"/>
              <a:gd name="connsiteY8" fmla="*/ 2112988 h 4251660"/>
              <a:gd name="connsiteX9" fmla="*/ 3372271 w 4368224"/>
              <a:gd name="connsiteY9" fmla="*/ 2455731 h 4251660"/>
              <a:gd name="connsiteX10" fmla="*/ 3074313 w 4368224"/>
              <a:gd name="connsiteY10" fmla="*/ 3046629 h 4251660"/>
              <a:gd name="connsiteX11" fmla="*/ 2788563 w 4368224"/>
              <a:gd name="connsiteY11" fmla="*/ 3938170 h 4251660"/>
              <a:gd name="connsiteX12" fmla="*/ 2286923 w 4368224"/>
              <a:gd name="connsiteY12" fmla="*/ 4246617 h 4251660"/>
              <a:gd name="connsiteX13" fmla="*/ 721706 w 4368224"/>
              <a:gd name="connsiteY13" fmla="*/ 3554039 h 4251660"/>
              <a:gd name="connsiteX14" fmla="*/ 233958 w 4368224"/>
              <a:gd name="connsiteY14" fmla="*/ 3120924 h 4251660"/>
              <a:gd name="connsiteX15" fmla="*/ 63186 w 4368224"/>
              <a:gd name="connsiteY15" fmla="*/ 2695445 h 4251660"/>
              <a:gd name="connsiteX16" fmla="*/ 106583 w 4368224"/>
              <a:gd name="connsiteY16" fmla="*/ 1762411 h 4251660"/>
              <a:gd name="connsiteX0" fmla="*/ 106583 w 4368224"/>
              <a:gd name="connsiteY0" fmla="*/ 1762411 h 4160026"/>
              <a:gd name="connsiteX1" fmla="*/ 508279 w 4368224"/>
              <a:gd name="connsiteY1" fmla="*/ 983515 h 4160026"/>
              <a:gd name="connsiteX2" fmla="*/ 1024811 w 4368224"/>
              <a:gd name="connsiteY2" fmla="*/ 310486 h 4160026"/>
              <a:gd name="connsiteX3" fmla="*/ 1662275 w 4368224"/>
              <a:gd name="connsiteY3" fmla="*/ 3870 h 4160026"/>
              <a:gd name="connsiteX4" fmla="*/ 3316826 w 4368224"/>
              <a:gd name="connsiteY4" fmla="*/ 169588 h 4160026"/>
              <a:gd name="connsiteX5" fmla="*/ 4051578 w 4368224"/>
              <a:gd name="connsiteY5" fmla="*/ 686334 h 4160026"/>
              <a:gd name="connsiteX6" fmla="*/ 4331614 w 4368224"/>
              <a:gd name="connsiteY6" fmla="*/ 1143534 h 4160026"/>
              <a:gd name="connsiteX7" fmla="*/ 4343044 w 4368224"/>
              <a:gd name="connsiteY7" fmla="*/ 1760755 h 4160026"/>
              <a:gd name="connsiteX8" fmla="*/ 4091057 w 4368224"/>
              <a:gd name="connsiteY8" fmla="*/ 2112988 h 4160026"/>
              <a:gd name="connsiteX9" fmla="*/ 3372271 w 4368224"/>
              <a:gd name="connsiteY9" fmla="*/ 2455731 h 4160026"/>
              <a:gd name="connsiteX10" fmla="*/ 3074313 w 4368224"/>
              <a:gd name="connsiteY10" fmla="*/ 3046629 h 4160026"/>
              <a:gd name="connsiteX11" fmla="*/ 2788563 w 4368224"/>
              <a:gd name="connsiteY11" fmla="*/ 3938170 h 4160026"/>
              <a:gd name="connsiteX12" fmla="*/ 1995458 w 4368224"/>
              <a:gd name="connsiteY12" fmla="*/ 4149462 h 4160026"/>
              <a:gd name="connsiteX13" fmla="*/ 721706 w 4368224"/>
              <a:gd name="connsiteY13" fmla="*/ 3554039 h 4160026"/>
              <a:gd name="connsiteX14" fmla="*/ 233958 w 4368224"/>
              <a:gd name="connsiteY14" fmla="*/ 3120924 h 4160026"/>
              <a:gd name="connsiteX15" fmla="*/ 63186 w 4368224"/>
              <a:gd name="connsiteY15" fmla="*/ 2695445 h 4160026"/>
              <a:gd name="connsiteX16" fmla="*/ 106583 w 4368224"/>
              <a:gd name="connsiteY16" fmla="*/ 1762411 h 4160026"/>
              <a:gd name="connsiteX0" fmla="*/ 106583 w 4368224"/>
              <a:gd name="connsiteY0" fmla="*/ 1762411 h 4233044"/>
              <a:gd name="connsiteX1" fmla="*/ 508279 w 4368224"/>
              <a:gd name="connsiteY1" fmla="*/ 983515 h 4233044"/>
              <a:gd name="connsiteX2" fmla="*/ 1024811 w 4368224"/>
              <a:gd name="connsiteY2" fmla="*/ 310486 h 4233044"/>
              <a:gd name="connsiteX3" fmla="*/ 1662275 w 4368224"/>
              <a:gd name="connsiteY3" fmla="*/ 3870 h 4233044"/>
              <a:gd name="connsiteX4" fmla="*/ 3316826 w 4368224"/>
              <a:gd name="connsiteY4" fmla="*/ 169588 h 4233044"/>
              <a:gd name="connsiteX5" fmla="*/ 4051578 w 4368224"/>
              <a:gd name="connsiteY5" fmla="*/ 686334 h 4233044"/>
              <a:gd name="connsiteX6" fmla="*/ 4331614 w 4368224"/>
              <a:gd name="connsiteY6" fmla="*/ 1143534 h 4233044"/>
              <a:gd name="connsiteX7" fmla="*/ 4343044 w 4368224"/>
              <a:gd name="connsiteY7" fmla="*/ 1760755 h 4233044"/>
              <a:gd name="connsiteX8" fmla="*/ 4091057 w 4368224"/>
              <a:gd name="connsiteY8" fmla="*/ 2112988 h 4233044"/>
              <a:gd name="connsiteX9" fmla="*/ 3372271 w 4368224"/>
              <a:gd name="connsiteY9" fmla="*/ 2455731 h 4233044"/>
              <a:gd name="connsiteX10" fmla="*/ 3074313 w 4368224"/>
              <a:gd name="connsiteY10" fmla="*/ 3046629 h 4233044"/>
              <a:gd name="connsiteX11" fmla="*/ 2788563 w 4368224"/>
              <a:gd name="connsiteY11" fmla="*/ 3938170 h 4233044"/>
              <a:gd name="connsiteX12" fmla="*/ 1995458 w 4368224"/>
              <a:gd name="connsiteY12" fmla="*/ 4149462 h 4233044"/>
              <a:gd name="connsiteX13" fmla="*/ 721706 w 4368224"/>
              <a:gd name="connsiteY13" fmla="*/ 3554039 h 4233044"/>
              <a:gd name="connsiteX14" fmla="*/ 233958 w 4368224"/>
              <a:gd name="connsiteY14" fmla="*/ 3120924 h 4233044"/>
              <a:gd name="connsiteX15" fmla="*/ 63186 w 4368224"/>
              <a:gd name="connsiteY15" fmla="*/ 2695445 h 4233044"/>
              <a:gd name="connsiteX16" fmla="*/ 106583 w 4368224"/>
              <a:gd name="connsiteY16" fmla="*/ 1762411 h 4233044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721706 w 4368224"/>
              <a:gd name="connsiteY13" fmla="*/ 355403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56195"/>
              <a:gd name="connsiteX1" fmla="*/ 508279 w 4368224"/>
              <a:gd name="connsiteY1" fmla="*/ 983515 h 4256195"/>
              <a:gd name="connsiteX2" fmla="*/ 1024811 w 4368224"/>
              <a:gd name="connsiteY2" fmla="*/ 310486 h 4256195"/>
              <a:gd name="connsiteX3" fmla="*/ 1662275 w 4368224"/>
              <a:gd name="connsiteY3" fmla="*/ 3870 h 4256195"/>
              <a:gd name="connsiteX4" fmla="*/ 3316826 w 4368224"/>
              <a:gd name="connsiteY4" fmla="*/ 169588 h 4256195"/>
              <a:gd name="connsiteX5" fmla="*/ 4051578 w 4368224"/>
              <a:gd name="connsiteY5" fmla="*/ 686334 h 4256195"/>
              <a:gd name="connsiteX6" fmla="*/ 4331614 w 4368224"/>
              <a:gd name="connsiteY6" fmla="*/ 1143534 h 4256195"/>
              <a:gd name="connsiteX7" fmla="*/ 4343044 w 4368224"/>
              <a:gd name="connsiteY7" fmla="*/ 1760755 h 4256195"/>
              <a:gd name="connsiteX8" fmla="*/ 4091057 w 4368224"/>
              <a:gd name="connsiteY8" fmla="*/ 2112988 h 4256195"/>
              <a:gd name="connsiteX9" fmla="*/ 3372271 w 4368224"/>
              <a:gd name="connsiteY9" fmla="*/ 2455731 h 4256195"/>
              <a:gd name="connsiteX10" fmla="*/ 3074313 w 4368224"/>
              <a:gd name="connsiteY10" fmla="*/ 3046629 h 4256195"/>
              <a:gd name="connsiteX11" fmla="*/ 2788563 w 4368224"/>
              <a:gd name="connsiteY11" fmla="*/ 3938170 h 4256195"/>
              <a:gd name="connsiteX12" fmla="*/ 2006888 w 4368224"/>
              <a:gd name="connsiteY12" fmla="*/ 4178037 h 4256195"/>
              <a:gd name="connsiteX13" fmla="*/ 967451 w 4368224"/>
              <a:gd name="connsiteY13" fmla="*/ 3702629 h 4256195"/>
              <a:gd name="connsiteX14" fmla="*/ 233958 w 4368224"/>
              <a:gd name="connsiteY14" fmla="*/ 3120924 h 4256195"/>
              <a:gd name="connsiteX15" fmla="*/ 63186 w 4368224"/>
              <a:gd name="connsiteY15" fmla="*/ 2695445 h 4256195"/>
              <a:gd name="connsiteX16" fmla="*/ 106583 w 4368224"/>
              <a:gd name="connsiteY16" fmla="*/ 1762411 h 4256195"/>
              <a:gd name="connsiteX0" fmla="*/ 106583 w 4368224"/>
              <a:gd name="connsiteY0" fmla="*/ 1762411 h 4261619"/>
              <a:gd name="connsiteX1" fmla="*/ 508279 w 4368224"/>
              <a:gd name="connsiteY1" fmla="*/ 983515 h 4261619"/>
              <a:gd name="connsiteX2" fmla="*/ 1024811 w 4368224"/>
              <a:gd name="connsiteY2" fmla="*/ 310486 h 4261619"/>
              <a:gd name="connsiteX3" fmla="*/ 1662275 w 4368224"/>
              <a:gd name="connsiteY3" fmla="*/ 3870 h 4261619"/>
              <a:gd name="connsiteX4" fmla="*/ 3316826 w 4368224"/>
              <a:gd name="connsiteY4" fmla="*/ 169588 h 4261619"/>
              <a:gd name="connsiteX5" fmla="*/ 4051578 w 4368224"/>
              <a:gd name="connsiteY5" fmla="*/ 686334 h 4261619"/>
              <a:gd name="connsiteX6" fmla="*/ 4331614 w 4368224"/>
              <a:gd name="connsiteY6" fmla="*/ 1143534 h 4261619"/>
              <a:gd name="connsiteX7" fmla="*/ 4343044 w 4368224"/>
              <a:gd name="connsiteY7" fmla="*/ 1760755 h 4261619"/>
              <a:gd name="connsiteX8" fmla="*/ 4091057 w 4368224"/>
              <a:gd name="connsiteY8" fmla="*/ 2112988 h 4261619"/>
              <a:gd name="connsiteX9" fmla="*/ 3372271 w 4368224"/>
              <a:gd name="connsiteY9" fmla="*/ 2455731 h 4261619"/>
              <a:gd name="connsiteX10" fmla="*/ 3074313 w 4368224"/>
              <a:gd name="connsiteY10" fmla="*/ 3046629 h 4261619"/>
              <a:gd name="connsiteX11" fmla="*/ 2794278 w 4368224"/>
              <a:gd name="connsiteY11" fmla="*/ 3966745 h 4261619"/>
              <a:gd name="connsiteX12" fmla="*/ 2006888 w 4368224"/>
              <a:gd name="connsiteY12" fmla="*/ 4178037 h 4261619"/>
              <a:gd name="connsiteX13" fmla="*/ 967451 w 4368224"/>
              <a:gd name="connsiteY13" fmla="*/ 3702629 h 4261619"/>
              <a:gd name="connsiteX14" fmla="*/ 233958 w 4368224"/>
              <a:gd name="connsiteY14" fmla="*/ 3120924 h 4261619"/>
              <a:gd name="connsiteX15" fmla="*/ 63186 w 4368224"/>
              <a:gd name="connsiteY15" fmla="*/ 2695445 h 4261619"/>
              <a:gd name="connsiteX16" fmla="*/ 106583 w 4368224"/>
              <a:gd name="connsiteY16" fmla="*/ 1762411 h 4261619"/>
              <a:gd name="connsiteX0" fmla="*/ 80010 w 4381656"/>
              <a:gd name="connsiteY0" fmla="*/ 1825276 h 4261619"/>
              <a:gd name="connsiteX1" fmla="*/ 521711 w 4381656"/>
              <a:gd name="connsiteY1" fmla="*/ 983515 h 4261619"/>
              <a:gd name="connsiteX2" fmla="*/ 1038243 w 4381656"/>
              <a:gd name="connsiteY2" fmla="*/ 310486 h 4261619"/>
              <a:gd name="connsiteX3" fmla="*/ 1675707 w 4381656"/>
              <a:gd name="connsiteY3" fmla="*/ 3870 h 4261619"/>
              <a:gd name="connsiteX4" fmla="*/ 3330258 w 4381656"/>
              <a:gd name="connsiteY4" fmla="*/ 169588 h 4261619"/>
              <a:gd name="connsiteX5" fmla="*/ 4065010 w 4381656"/>
              <a:gd name="connsiteY5" fmla="*/ 686334 h 4261619"/>
              <a:gd name="connsiteX6" fmla="*/ 4345046 w 4381656"/>
              <a:gd name="connsiteY6" fmla="*/ 1143534 h 4261619"/>
              <a:gd name="connsiteX7" fmla="*/ 4356476 w 4381656"/>
              <a:gd name="connsiteY7" fmla="*/ 1760755 h 4261619"/>
              <a:gd name="connsiteX8" fmla="*/ 4104489 w 4381656"/>
              <a:gd name="connsiteY8" fmla="*/ 2112988 h 4261619"/>
              <a:gd name="connsiteX9" fmla="*/ 3385703 w 4381656"/>
              <a:gd name="connsiteY9" fmla="*/ 2455731 h 4261619"/>
              <a:gd name="connsiteX10" fmla="*/ 3087745 w 4381656"/>
              <a:gd name="connsiteY10" fmla="*/ 3046629 h 4261619"/>
              <a:gd name="connsiteX11" fmla="*/ 2807710 w 4381656"/>
              <a:gd name="connsiteY11" fmla="*/ 3966745 h 4261619"/>
              <a:gd name="connsiteX12" fmla="*/ 2020320 w 4381656"/>
              <a:gd name="connsiteY12" fmla="*/ 4178037 h 4261619"/>
              <a:gd name="connsiteX13" fmla="*/ 980883 w 4381656"/>
              <a:gd name="connsiteY13" fmla="*/ 3702629 h 4261619"/>
              <a:gd name="connsiteX14" fmla="*/ 247390 w 4381656"/>
              <a:gd name="connsiteY14" fmla="*/ 3120924 h 4261619"/>
              <a:gd name="connsiteX15" fmla="*/ 76618 w 4381656"/>
              <a:gd name="connsiteY15" fmla="*/ 2695445 h 4261619"/>
              <a:gd name="connsiteX16" fmla="*/ 80010 w 4381656"/>
              <a:gd name="connsiteY16" fmla="*/ 1825276 h 4261619"/>
              <a:gd name="connsiteX0" fmla="*/ 87712 w 4389358"/>
              <a:gd name="connsiteY0" fmla="*/ 1825276 h 4261619"/>
              <a:gd name="connsiteX1" fmla="*/ 529413 w 4389358"/>
              <a:gd name="connsiteY1" fmla="*/ 983515 h 4261619"/>
              <a:gd name="connsiteX2" fmla="*/ 1045945 w 4389358"/>
              <a:gd name="connsiteY2" fmla="*/ 310486 h 4261619"/>
              <a:gd name="connsiteX3" fmla="*/ 1683409 w 4389358"/>
              <a:gd name="connsiteY3" fmla="*/ 3870 h 4261619"/>
              <a:gd name="connsiteX4" fmla="*/ 3337960 w 4389358"/>
              <a:gd name="connsiteY4" fmla="*/ 169588 h 4261619"/>
              <a:gd name="connsiteX5" fmla="*/ 4072712 w 4389358"/>
              <a:gd name="connsiteY5" fmla="*/ 686334 h 4261619"/>
              <a:gd name="connsiteX6" fmla="*/ 4352748 w 4389358"/>
              <a:gd name="connsiteY6" fmla="*/ 1143534 h 4261619"/>
              <a:gd name="connsiteX7" fmla="*/ 4364178 w 4389358"/>
              <a:gd name="connsiteY7" fmla="*/ 1760755 h 4261619"/>
              <a:gd name="connsiteX8" fmla="*/ 4112191 w 4389358"/>
              <a:gd name="connsiteY8" fmla="*/ 2112988 h 4261619"/>
              <a:gd name="connsiteX9" fmla="*/ 3393405 w 4389358"/>
              <a:gd name="connsiteY9" fmla="*/ 2455731 h 4261619"/>
              <a:gd name="connsiteX10" fmla="*/ 3095447 w 4389358"/>
              <a:gd name="connsiteY10" fmla="*/ 3046629 h 4261619"/>
              <a:gd name="connsiteX11" fmla="*/ 2815412 w 4389358"/>
              <a:gd name="connsiteY11" fmla="*/ 3966745 h 4261619"/>
              <a:gd name="connsiteX12" fmla="*/ 2028022 w 4389358"/>
              <a:gd name="connsiteY12" fmla="*/ 4178037 h 4261619"/>
              <a:gd name="connsiteX13" fmla="*/ 988585 w 4389358"/>
              <a:gd name="connsiteY13" fmla="*/ 3702629 h 4261619"/>
              <a:gd name="connsiteX14" fmla="*/ 255092 w 4389358"/>
              <a:gd name="connsiteY14" fmla="*/ 3120924 h 4261619"/>
              <a:gd name="connsiteX15" fmla="*/ 72890 w 4389358"/>
              <a:gd name="connsiteY15" fmla="*/ 2729735 h 4261619"/>
              <a:gd name="connsiteX16" fmla="*/ 87712 w 4389358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6044 w 4367690"/>
              <a:gd name="connsiteY0" fmla="*/ 1825276 h 4261619"/>
              <a:gd name="connsiteX1" fmla="*/ 507745 w 4367690"/>
              <a:gd name="connsiteY1" fmla="*/ 983515 h 4261619"/>
              <a:gd name="connsiteX2" fmla="*/ 1024277 w 4367690"/>
              <a:gd name="connsiteY2" fmla="*/ 310486 h 4261619"/>
              <a:gd name="connsiteX3" fmla="*/ 1661741 w 4367690"/>
              <a:gd name="connsiteY3" fmla="*/ 3870 h 4261619"/>
              <a:gd name="connsiteX4" fmla="*/ 3316292 w 4367690"/>
              <a:gd name="connsiteY4" fmla="*/ 169588 h 4261619"/>
              <a:gd name="connsiteX5" fmla="*/ 4051044 w 4367690"/>
              <a:gd name="connsiteY5" fmla="*/ 686334 h 4261619"/>
              <a:gd name="connsiteX6" fmla="*/ 4331080 w 4367690"/>
              <a:gd name="connsiteY6" fmla="*/ 1143534 h 4261619"/>
              <a:gd name="connsiteX7" fmla="*/ 4342510 w 4367690"/>
              <a:gd name="connsiteY7" fmla="*/ 1760755 h 4261619"/>
              <a:gd name="connsiteX8" fmla="*/ 4090523 w 4367690"/>
              <a:gd name="connsiteY8" fmla="*/ 2112988 h 4261619"/>
              <a:gd name="connsiteX9" fmla="*/ 3371737 w 4367690"/>
              <a:gd name="connsiteY9" fmla="*/ 2455731 h 4261619"/>
              <a:gd name="connsiteX10" fmla="*/ 3073779 w 4367690"/>
              <a:gd name="connsiteY10" fmla="*/ 3046629 h 4261619"/>
              <a:gd name="connsiteX11" fmla="*/ 2793744 w 4367690"/>
              <a:gd name="connsiteY11" fmla="*/ 3966745 h 4261619"/>
              <a:gd name="connsiteX12" fmla="*/ 2006354 w 4367690"/>
              <a:gd name="connsiteY12" fmla="*/ 4178037 h 4261619"/>
              <a:gd name="connsiteX13" fmla="*/ 966917 w 4367690"/>
              <a:gd name="connsiteY13" fmla="*/ 3702629 h 4261619"/>
              <a:gd name="connsiteX14" fmla="*/ 233424 w 4367690"/>
              <a:gd name="connsiteY14" fmla="*/ 3120924 h 4261619"/>
              <a:gd name="connsiteX15" fmla="*/ 51222 w 4367690"/>
              <a:gd name="connsiteY15" fmla="*/ 2729735 h 4261619"/>
              <a:gd name="connsiteX16" fmla="*/ 66044 w 4367690"/>
              <a:gd name="connsiteY16" fmla="*/ 1825276 h 4261619"/>
              <a:gd name="connsiteX0" fmla="*/ 69717 w 4371363"/>
              <a:gd name="connsiteY0" fmla="*/ 1825276 h 4261619"/>
              <a:gd name="connsiteX1" fmla="*/ 511418 w 4371363"/>
              <a:gd name="connsiteY1" fmla="*/ 983515 h 4261619"/>
              <a:gd name="connsiteX2" fmla="*/ 1027950 w 4371363"/>
              <a:gd name="connsiteY2" fmla="*/ 310486 h 4261619"/>
              <a:gd name="connsiteX3" fmla="*/ 1665414 w 4371363"/>
              <a:gd name="connsiteY3" fmla="*/ 3870 h 4261619"/>
              <a:gd name="connsiteX4" fmla="*/ 3319965 w 4371363"/>
              <a:gd name="connsiteY4" fmla="*/ 169588 h 4261619"/>
              <a:gd name="connsiteX5" fmla="*/ 4054717 w 4371363"/>
              <a:gd name="connsiteY5" fmla="*/ 686334 h 4261619"/>
              <a:gd name="connsiteX6" fmla="*/ 4334753 w 4371363"/>
              <a:gd name="connsiteY6" fmla="*/ 1143534 h 4261619"/>
              <a:gd name="connsiteX7" fmla="*/ 4346183 w 4371363"/>
              <a:gd name="connsiteY7" fmla="*/ 1760755 h 4261619"/>
              <a:gd name="connsiteX8" fmla="*/ 4094196 w 4371363"/>
              <a:gd name="connsiteY8" fmla="*/ 2112988 h 4261619"/>
              <a:gd name="connsiteX9" fmla="*/ 3375410 w 4371363"/>
              <a:gd name="connsiteY9" fmla="*/ 2455731 h 4261619"/>
              <a:gd name="connsiteX10" fmla="*/ 3077452 w 4371363"/>
              <a:gd name="connsiteY10" fmla="*/ 3046629 h 4261619"/>
              <a:gd name="connsiteX11" fmla="*/ 2797417 w 4371363"/>
              <a:gd name="connsiteY11" fmla="*/ 3966745 h 4261619"/>
              <a:gd name="connsiteX12" fmla="*/ 2010027 w 4371363"/>
              <a:gd name="connsiteY12" fmla="*/ 4178037 h 4261619"/>
              <a:gd name="connsiteX13" fmla="*/ 970590 w 4371363"/>
              <a:gd name="connsiteY13" fmla="*/ 3702629 h 4261619"/>
              <a:gd name="connsiteX14" fmla="*/ 237097 w 4371363"/>
              <a:gd name="connsiteY14" fmla="*/ 3120924 h 4261619"/>
              <a:gd name="connsiteX15" fmla="*/ 49180 w 4371363"/>
              <a:gd name="connsiteY15" fmla="*/ 2746880 h 4261619"/>
              <a:gd name="connsiteX16" fmla="*/ 69717 w 4371363"/>
              <a:gd name="connsiteY16" fmla="*/ 1825276 h 4261619"/>
              <a:gd name="connsiteX0" fmla="*/ 69717 w 4371363"/>
              <a:gd name="connsiteY0" fmla="*/ 1821460 h 4257803"/>
              <a:gd name="connsiteX1" fmla="*/ 511418 w 4371363"/>
              <a:gd name="connsiteY1" fmla="*/ 979699 h 4257803"/>
              <a:gd name="connsiteX2" fmla="*/ 1027950 w 4371363"/>
              <a:gd name="connsiteY2" fmla="*/ 306670 h 4257803"/>
              <a:gd name="connsiteX3" fmla="*/ 1665414 w 4371363"/>
              <a:gd name="connsiteY3" fmla="*/ 54 h 4257803"/>
              <a:gd name="connsiteX4" fmla="*/ 3331395 w 4371363"/>
              <a:gd name="connsiteY4" fmla="*/ 325792 h 4257803"/>
              <a:gd name="connsiteX5" fmla="*/ 4054717 w 4371363"/>
              <a:gd name="connsiteY5" fmla="*/ 682518 h 4257803"/>
              <a:gd name="connsiteX6" fmla="*/ 4334753 w 4371363"/>
              <a:gd name="connsiteY6" fmla="*/ 1139718 h 4257803"/>
              <a:gd name="connsiteX7" fmla="*/ 4346183 w 4371363"/>
              <a:gd name="connsiteY7" fmla="*/ 1756939 h 4257803"/>
              <a:gd name="connsiteX8" fmla="*/ 4094196 w 4371363"/>
              <a:gd name="connsiteY8" fmla="*/ 2109172 h 4257803"/>
              <a:gd name="connsiteX9" fmla="*/ 3375410 w 4371363"/>
              <a:gd name="connsiteY9" fmla="*/ 2451915 h 4257803"/>
              <a:gd name="connsiteX10" fmla="*/ 3077452 w 4371363"/>
              <a:gd name="connsiteY10" fmla="*/ 3042813 h 4257803"/>
              <a:gd name="connsiteX11" fmla="*/ 2797417 w 4371363"/>
              <a:gd name="connsiteY11" fmla="*/ 3962929 h 4257803"/>
              <a:gd name="connsiteX12" fmla="*/ 2010027 w 4371363"/>
              <a:gd name="connsiteY12" fmla="*/ 4174221 h 4257803"/>
              <a:gd name="connsiteX13" fmla="*/ 970590 w 4371363"/>
              <a:gd name="connsiteY13" fmla="*/ 3698813 h 4257803"/>
              <a:gd name="connsiteX14" fmla="*/ 237097 w 4371363"/>
              <a:gd name="connsiteY14" fmla="*/ 3117108 h 4257803"/>
              <a:gd name="connsiteX15" fmla="*/ 49180 w 4371363"/>
              <a:gd name="connsiteY15" fmla="*/ 2743064 h 4257803"/>
              <a:gd name="connsiteX16" fmla="*/ 69717 w 4371363"/>
              <a:gd name="connsiteY16" fmla="*/ 1821460 h 4257803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23492 h 4259835"/>
              <a:gd name="connsiteX1" fmla="*/ 511418 w 4371363"/>
              <a:gd name="connsiteY1" fmla="*/ 981731 h 4259835"/>
              <a:gd name="connsiteX2" fmla="*/ 1027950 w 4371363"/>
              <a:gd name="connsiteY2" fmla="*/ 308702 h 4259835"/>
              <a:gd name="connsiteX3" fmla="*/ 1665414 w 4371363"/>
              <a:gd name="connsiteY3" fmla="*/ 2086 h 4259835"/>
              <a:gd name="connsiteX4" fmla="*/ 3462840 w 4371363"/>
              <a:gd name="connsiteY4" fmla="*/ 196379 h 4259835"/>
              <a:gd name="connsiteX5" fmla="*/ 4054717 w 4371363"/>
              <a:gd name="connsiteY5" fmla="*/ 684550 h 4259835"/>
              <a:gd name="connsiteX6" fmla="*/ 4334753 w 4371363"/>
              <a:gd name="connsiteY6" fmla="*/ 1141750 h 4259835"/>
              <a:gd name="connsiteX7" fmla="*/ 4346183 w 4371363"/>
              <a:gd name="connsiteY7" fmla="*/ 1758971 h 4259835"/>
              <a:gd name="connsiteX8" fmla="*/ 4094196 w 4371363"/>
              <a:gd name="connsiteY8" fmla="*/ 2111204 h 4259835"/>
              <a:gd name="connsiteX9" fmla="*/ 3375410 w 4371363"/>
              <a:gd name="connsiteY9" fmla="*/ 2453947 h 4259835"/>
              <a:gd name="connsiteX10" fmla="*/ 3077452 w 4371363"/>
              <a:gd name="connsiteY10" fmla="*/ 3044845 h 4259835"/>
              <a:gd name="connsiteX11" fmla="*/ 2797417 w 4371363"/>
              <a:gd name="connsiteY11" fmla="*/ 3964961 h 4259835"/>
              <a:gd name="connsiteX12" fmla="*/ 2010027 w 4371363"/>
              <a:gd name="connsiteY12" fmla="*/ 4176253 h 4259835"/>
              <a:gd name="connsiteX13" fmla="*/ 970590 w 4371363"/>
              <a:gd name="connsiteY13" fmla="*/ 3700845 h 4259835"/>
              <a:gd name="connsiteX14" fmla="*/ 237097 w 4371363"/>
              <a:gd name="connsiteY14" fmla="*/ 3119140 h 4259835"/>
              <a:gd name="connsiteX15" fmla="*/ 49180 w 4371363"/>
              <a:gd name="connsiteY15" fmla="*/ 2745096 h 4259835"/>
              <a:gd name="connsiteX16" fmla="*/ 69717 w 4371363"/>
              <a:gd name="connsiteY16" fmla="*/ 1823492 h 4259835"/>
              <a:gd name="connsiteX0" fmla="*/ 69717 w 4371363"/>
              <a:gd name="connsiteY0" fmla="*/ 1833482 h 4269825"/>
              <a:gd name="connsiteX1" fmla="*/ 511418 w 4371363"/>
              <a:gd name="connsiteY1" fmla="*/ 991721 h 4269825"/>
              <a:gd name="connsiteX2" fmla="*/ 1027950 w 4371363"/>
              <a:gd name="connsiteY2" fmla="*/ 318692 h 4269825"/>
              <a:gd name="connsiteX3" fmla="*/ 1665414 w 4371363"/>
              <a:gd name="connsiteY3" fmla="*/ 12076 h 4269825"/>
              <a:gd name="connsiteX4" fmla="*/ 2601821 w 4371363"/>
              <a:gd name="connsiteY4" fmla="*/ 75656 h 4269825"/>
              <a:gd name="connsiteX5" fmla="*/ 3462840 w 4371363"/>
              <a:gd name="connsiteY5" fmla="*/ 206369 h 4269825"/>
              <a:gd name="connsiteX6" fmla="*/ 4054717 w 4371363"/>
              <a:gd name="connsiteY6" fmla="*/ 694540 h 4269825"/>
              <a:gd name="connsiteX7" fmla="*/ 4334753 w 4371363"/>
              <a:gd name="connsiteY7" fmla="*/ 1151740 h 4269825"/>
              <a:gd name="connsiteX8" fmla="*/ 4346183 w 4371363"/>
              <a:gd name="connsiteY8" fmla="*/ 1768961 h 4269825"/>
              <a:gd name="connsiteX9" fmla="*/ 4094196 w 4371363"/>
              <a:gd name="connsiteY9" fmla="*/ 2121194 h 4269825"/>
              <a:gd name="connsiteX10" fmla="*/ 3375410 w 4371363"/>
              <a:gd name="connsiteY10" fmla="*/ 2463937 h 4269825"/>
              <a:gd name="connsiteX11" fmla="*/ 3077452 w 4371363"/>
              <a:gd name="connsiteY11" fmla="*/ 3054835 h 4269825"/>
              <a:gd name="connsiteX12" fmla="*/ 2797417 w 4371363"/>
              <a:gd name="connsiteY12" fmla="*/ 3974951 h 4269825"/>
              <a:gd name="connsiteX13" fmla="*/ 2010027 w 4371363"/>
              <a:gd name="connsiteY13" fmla="*/ 4186243 h 4269825"/>
              <a:gd name="connsiteX14" fmla="*/ 970590 w 4371363"/>
              <a:gd name="connsiteY14" fmla="*/ 3710835 h 4269825"/>
              <a:gd name="connsiteX15" fmla="*/ 237097 w 4371363"/>
              <a:gd name="connsiteY15" fmla="*/ 3129130 h 4269825"/>
              <a:gd name="connsiteX16" fmla="*/ 49180 w 4371363"/>
              <a:gd name="connsiteY16" fmla="*/ 2755086 h 4269825"/>
              <a:gd name="connsiteX17" fmla="*/ 69717 w 4371363"/>
              <a:gd name="connsiteY17" fmla="*/ 1833482 h 4269825"/>
              <a:gd name="connsiteX0" fmla="*/ 69717 w 4371363"/>
              <a:gd name="connsiteY0" fmla="*/ 1821439 h 4257782"/>
              <a:gd name="connsiteX1" fmla="*/ 511418 w 4371363"/>
              <a:gd name="connsiteY1" fmla="*/ 979678 h 4257782"/>
              <a:gd name="connsiteX2" fmla="*/ 1027950 w 4371363"/>
              <a:gd name="connsiteY2" fmla="*/ 306649 h 4257782"/>
              <a:gd name="connsiteX3" fmla="*/ 1665414 w 4371363"/>
              <a:gd name="connsiteY3" fmla="*/ 33 h 4257782"/>
              <a:gd name="connsiteX4" fmla="*/ 2584676 w 4371363"/>
              <a:gd name="connsiteY4" fmla="*/ 286498 h 4257782"/>
              <a:gd name="connsiteX5" fmla="*/ 3462840 w 4371363"/>
              <a:gd name="connsiteY5" fmla="*/ 194326 h 4257782"/>
              <a:gd name="connsiteX6" fmla="*/ 4054717 w 4371363"/>
              <a:gd name="connsiteY6" fmla="*/ 682497 h 4257782"/>
              <a:gd name="connsiteX7" fmla="*/ 4334753 w 4371363"/>
              <a:gd name="connsiteY7" fmla="*/ 1139697 h 4257782"/>
              <a:gd name="connsiteX8" fmla="*/ 4346183 w 4371363"/>
              <a:gd name="connsiteY8" fmla="*/ 1756918 h 4257782"/>
              <a:gd name="connsiteX9" fmla="*/ 4094196 w 4371363"/>
              <a:gd name="connsiteY9" fmla="*/ 2109151 h 4257782"/>
              <a:gd name="connsiteX10" fmla="*/ 3375410 w 4371363"/>
              <a:gd name="connsiteY10" fmla="*/ 2451894 h 4257782"/>
              <a:gd name="connsiteX11" fmla="*/ 3077452 w 4371363"/>
              <a:gd name="connsiteY11" fmla="*/ 3042792 h 4257782"/>
              <a:gd name="connsiteX12" fmla="*/ 2797417 w 4371363"/>
              <a:gd name="connsiteY12" fmla="*/ 3962908 h 4257782"/>
              <a:gd name="connsiteX13" fmla="*/ 2010027 w 4371363"/>
              <a:gd name="connsiteY13" fmla="*/ 4174200 h 4257782"/>
              <a:gd name="connsiteX14" fmla="*/ 970590 w 4371363"/>
              <a:gd name="connsiteY14" fmla="*/ 3698792 h 4257782"/>
              <a:gd name="connsiteX15" fmla="*/ 237097 w 4371363"/>
              <a:gd name="connsiteY15" fmla="*/ 3117087 h 4257782"/>
              <a:gd name="connsiteX16" fmla="*/ 49180 w 4371363"/>
              <a:gd name="connsiteY16" fmla="*/ 2743043 h 4257782"/>
              <a:gd name="connsiteX17" fmla="*/ 69717 w 4371363"/>
              <a:gd name="connsiteY17" fmla="*/ 1821439 h 4257782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665414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71363"/>
              <a:gd name="connsiteY0" fmla="*/ 1806565 h 4242908"/>
              <a:gd name="connsiteX1" fmla="*/ 511418 w 4371363"/>
              <a:gd name="connsiteY1" fmla="*/ 964804 h 4242908"/>
              <a:gd name="connsiteX2" fmla="*/ 1027950 w 4371363"/>
              <a:gd name="connsiteY2" fmla="*/ 291775 h 4242908"/>
              <a:gd name="connsiteX3" fmla="*/ 1539684 w 4371363"/>
              <a:gd name="connsiteY3" fmla="*/ 8019 h 4242908"/>
              <a:gd name="connsiteX4" fmla="*/ 2453231 w 4371363"/>
              <a:gd name="connsiteY4" fmla="*/ 88744 h 4242908"/>
              <a:gd name="connsiteX5" fmla="*/ 3462840 w 4371363"/>
              <a:gd name="connsiteY5" fmla="*/ 179452 h 4242908"/>
              <a:gd name="connsiteX6" fmla="*/ 4054717 w 4371363"/>
              <a:gd name="connsiteY6" fmla="*/ 667623 h 4242908"/>
              <a:gd name="connsiteX7" fmla="*/ 4334753 w 4371363"/>
              <a:gd name="connsiteY7" fmla="*/ 1124823 h 4242908"/>
              <a:gd name="connsiteX8" fmla="*/ 4346183 w 4371363"/>
              <a:gd name="connsiteY8" fmla="*/ 1742044 h 4242908"/>
              <a:gd name="connsiteX9" fmla="*/ 4094196 w 4371363"/>
              <a:gd name="connsiteY9" fmla="*/ 2094277 h 4242908"/>
              <a:gd name="connsiteX10" fmla="*/ 3375410 w 4371363"/>
              <a:gd name="connsiteY10" fmla="*/ 2437020 h 4242908"/>
              <a:gd name="connsiteX11" fmla="*/ 3077452 w 4371363"/>
              <a:gd name="connsiteY11" fmla="*/ 3027918 h 4242908"/>
              <a:gd name="connsiteX12" fmla="*/ 2797417 w 4371363"/>
              <a:gd name="connsiteY12" fmla="*/ 3948034 h 4242908"/>
              <a:gd name="connsiteX13" fmla="*/ 2010027 w 4371363"/>
              <a:gd name="connsiteY13" fmla="*/ 4159326 h 4242908"/>
              <a:gd name="connsiteX14" fmla="*/ 970590 w 4371363"/>
              <a:gd name="connsiteY14" fmla="*/ 3683918 h 4242908"/>
              <a:gd name="connsiteX15" fmla="*/ 237097 w 4371363"/>
              <a:gd name="connsiteY15" fmla="*/ 3102213 h 4242908"/>
              <a:gd name="connsiteX16" fmla="*/ 49180 w 4371363"/>
              <a:gd name="connsiteY16" fmla="*/ 2728169 h 4242908"/>
              <a:gd name="connsiteX17" fmla="*/ 69717 w 4371363"/>
              <a:gd name="connsiteY17" fmla="*/ 1806565 h 4242908"/>
              <a:gd name="connsiteX0" fmla="*/ 69717 w 4371363"/>
              <a:gd name="connsiteY0" fmla="*/ 1828037 h 4264380"/>
              <a:gd name="connsiteX1" fmla="*/ 511418 w 4371363"/>
              <a:gd name="connsiteY1" fmla="*/ 986276 h 4264380"/>
              <a:gd name="connsiteX2" fmla="*/ 1027950 w 4371363"/>
              <a:gd name="connsiteY2" fmla="*/ 313247 h 4264380"/>
              <a:gd name="connsiteX3" fmla="*/ 1591119 w 4371363"/>
              <a:gd name="connsiteY3" fmla="*/ 6631 h 4264380"/>
              <a:gd name="connsiteX4" fmla="*/ 2453231 w 4371363"/>
              <a:gd name="connsiteY4" fmla="*/ 110216 h 4264380"/>
              <a:gd name="connsiteX5" fmla="*/ 3462840 w 4371363"/>
              <a:gd name="connsiteY5" fmla="*/ 200924 h 4264380"/>
              <a:gd name="connsiteX6" fmla="*/ 4054717 w 4371363"/>
              <a:gd name="connsiteY6" fmla="*/ 689095 h 4264380"/>
              <a:gd name="connsiteX7" fmla="*/ 4334753 w 4371363"/>
              <a:gd name="connsiteY7" fmla="*/ 1146295 h 4264380"/>
              <a:gd name="connsiteX8" fmla="*/ 4346183 w 4371363"/>
              <a:gd name="connsiteY8" fmla="*/ 1763516 h 4264380"/>
              <a:gd name="connsiteX9" fmla="*/ 4094196 w 4371363"/>
              <a:gd name="connsiteY9" fmla="*/ 2115749 h 4264380"/>
              <a:gd name="connsiteX10" fmla="*/ 3375410 w 4371363"/>
              <a:gd name="connsiteY10" fmla="*/ 2458492 h 4264380"/>
              <a:gd name="connsiteX11" fmla="*/ 3077452 w 4371363"/>
              <a:gd name="connsiteY11" fmla="*/ 3049390 h 4264380"/>
              <a:gd name="connsiteX12" fmla="*/ 2797417 w 4371363"/>
              <a:gd name="connsiteY12" fmla="*/ 3969506 h 4264380"/>
              <a:gd name="connsiteX13" fmla="*/ 2010027 w 4371363"/>
              <a:gd name="connsiteY13" fmla="*/ 4180798 h 4264380"/>
              <a:gd name="connsiteX14" fmla="*/ 970590 w 4371363"/>
              <a:gd name="connsiteY14" fmla="*/ 3705390 h 4264380"/>
              <a:gd name="connsiteX15" fmla="*/ 237097 w 4371363"/>
              <a:gd name="connsiteY15" fmla="*/ 3123685 h 4264380"/>
              <a:gd name="connsiteX16" fmla="*/ 49180 w 4371363"/>
              <a:gd name="connsiteY16" fmla="*/ 2749641 h 4264380"/>
              <a:gd name="connsiteX17" fmla="*/ 69717 w 4371363"/>
              <a:gd name="connsiteY17" fmla="*/ 1828037 h 4264380"/>
              <a:gd name="connsiteX0" fmla="*/ 69717 w 4384042"/>
              <a:gd name="connsiteY0" fmla="*/ 1828037 h 4264380"/>
              <a:gd name="connsiteX1" fmla="*/ 511418 w 4384042"/>
              <a:gd name="connsiteY1" fmla="*/ 986276 h 4264380"/>
              <a:gd name="connsiteX2" fmla="*/ 1027950 w 4384042"/>
              <a:gd name="connsiteY2" fmla="*/ 313247 h 4264380"/>
              <a:gd name="connsiteX3" fmla="*/ 1591119 w 4384042"/>
              <a:gd name="connsiteY3" fmla="*/ 6631 h 4264380"/>
              <a:gd name="connsiteX4" fmla="*/ 2453231 w 4384042"/>
              <a:gd name="connsiteY4" fmla="*/ 110216 h 4264380"/>
              <a:gd name="connsiteX5" fmla="*/ 3462840 w 4384042"/>
              <a:gd name="connsiteY5" fmla="*/ 200924 h 4264380"/>
              <a:gd name="connsiteX6" fmla="*/ 4054717 w 4384042"/>
              <a:gd name="connsiteY6" fmla="*/ 689095 h 4264380"/>
              <a:gd name="connsiteX7" fmla="*/ 4334753 w 4384042"/>
              <a:gd name="connsiteY7" fmla="*/ 1146295 h 4264380"/>
              <a:gd name="connsiteX8" fmla="*/ 4369043 w 4384042"/>
              <a:gd name="connsiteY8" fmla="*/ 1666361 h 4264380"/>
              <a:gd name="connsiteX9" fmla="*/ 4094196 w 4384042"/>
              <a:gd name="connsiteY9" fmla="*/ 2115749 h 4264380"/>
              <a:gd name="connsiteX10" fmla="*/ 3375410 w 4384042"/>
              <a:gd name="connsiteY10" fmla="*/ 2458492 h 4264380"/>
              <a:gd name="connsiteX11" fmla="*/ 3077452 w 4384042"/>
              <a:gd name="connsiteY11" fmla="*/ 3049390 h 4264380"/>
              <a:gd name="connsiteX12" fmla="*/ 2797417 w 4384042"/>
              <a:gd name="connsiteY12" fmla="*/ 3969506 h 4264380"/>
              <a:gd name="connsiteX13" fmla="*/ 2010027 w 4384042"/>
              <a:gd name="connsiteY13" fmla="*/ 4180798 h 4264380"/>
              <a:gd name="connsiteX14" fmla="*/ 970590 w 4384042"/>
              <a:gd name="connsiteY14" fmla="*/ 3705390 h 4264380"/>
              <a:gd name="connsiteX15" fmla="*/ 237097 w 4384042"/>
              <a:gd name="connsiteY15" fmla="*/ 3123685 h 4264380"/>
              <a:gd name="connsiteX16" fmla="*/ 49180 w 4384042"/>
              <a:gd name="connsiteY16" fmla="*/ 2749641 h 4264380"/>
              <a:gd name="connsiteX17" fmla="*/ 69717 w 4384042"/>
              <a:gd name="connsiteY17" fmla="*/ 1828037 h 426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84042" h="4264380">
                <a:moveTo>
                  <a:pt x="69717" y="1828037"/>
                </a:moveTo>
                <a:cubicBezTo>
                  <a:pt x="146757" y="1534143"/>
                  <a:pt x="366952" y="1201594"/>
                  <a:pt x="511418" y="986276"/>
                </a:cubicBezTo>
                <a:cubicBezTo>
                  <a:pt x="655884" y="770958"/>
                  <a:pt x="851810" y="484141"/>
                  <a:pt x="1027950" y="313247"/>
                </a:cubicBezTo>
                <a:cubicBezTo>
                  <a:pt x="1204090" y="142353"/>
                  <a:pt x="1353572" y="40469"/>
                  <a:pt x="1591119" y="6631"/>
                </a:cubicBezTo>
                <a:cubicBezTo>
                  <a:pt x="1828666" y="-27207"/>
                  <a:pt x="2153660" y="77834"/>
                  <a:pt x="2453231" y="110216"/>
                </a:cubicBezTo>
                <a:cubicBezTo>
                  <a:pt x="2752802" y="142598"/>
                  <a:pt x="3220691" y="97777"/>
                  <a:pt x="3462840" y="200924"/>
                </a:cubicBezTo>
                <a:cubicBezTo>
                  <a:pt x="3697227" y="337528"/>
                  <a:pt x="3914161" y="535343"/>
                  <a:pt x="4054717" y="689095"/>
                </a:cubicBezTo>
                <a:cubicBezTo>
                  <a:pt x="4195273" y="842847"/>
                  <a:pt x="4276650" y="962462"/>
                  <a:pt x="4334753" y="1146295"/>
                </a:cubicBezTo>
                <a:cubicBezTo>
                  <a:pt x="4392856" y="1330128"/>
                  <a:pt x="4392943" y="1536218"/>
                  <a:pt x="4369043" y="1666361"/>
                </a:cubicBezTo>
                <a:cubicBezTo>
                  <a:pt x="4345143" y="1796504"/>
                  <a:pt x="4271232" y="1957057"/>
                  <a:pt x="4094196" y="2115749"/>
                </a:cubicBezTo>
                <a:cubicBezTo>
                  <a:pt x="3917161" y="2274441"/>
                  <a:pt x="3551535" y="2307648"/>
                  <a:pt x="3375410" y="2458492"/>
                </a:cubicBezTo>
                <a:cubicBezTo>
                  <a:pt x="3199285" y="2609336"/>
                  <a:pt x="3143304" y="2859467"/>
                  <a:pt x="3077452" y="3049390"/>
                </a:cubicBezTo>
                <a:cubicBezTo>
                  <a:pt x="3011600" y="3239313"/>
                  <a:pt x="2916266" y="3639016"/>
                  <a:pt x="2797417" y="3969506"/>
                </a:cubicBezTo>
                <a:cubicBezTo>
                  <a:pt x="2672853" y="4174267"/>
                  <a:pt x="2530716" y="4385790"/>
                  <a:pt x="2010027" y="4180798"/>
                </a:cubicBezTo>
                <a:cubicBezTo>
                  <a:pt x="1683648" y="4050101"/>
                  <a:pt x="1266078" y="3881575"/>
                  <a:pt x="970590" y="3705390"/>
                </a:cubicBezTo>
                <a:cubicBezTo>
                  <a:pt x="675102" y="3529205"/>
                  <a:pt x="346850" y="3266784"/>
                  <a:pt x="237097" y="3123685"/>
                </a:cubicBezTo>
                <a:cubicBezTo>
                  <a:pt x="127344" y="2980586"/>
                  <a:pt x="142799" y="3015112"/>
                  <a:pt x="49180" y="2749641"/>
                </a:cubicBezTo>
                <a:cubicBezTo>
                  <a:pt x="-29428" y="2417298"/>
                  <a:pt x="-7323" y="2121931"/>
                  <a:pt x="69717" y="1828037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542C511-9466-D979-FFC3-E0994BF4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5312136" cy="8751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4F88DB-DA5B-4E5B-64A1-2661B981E5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AC65DE-8F61-3177-F9F1-7DFDDA16DB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84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B1577750-F61D-76C6-CE6C-0F8ED46E9D55}"/>
              </a:ext>
            </a:extLst>
          </p:cNvPr>
          <p:cNvSpPr/>
          <p:nvPr userDrawn="1"/>
        </p:nvSpPr>
        <p:spPr>
          <a:xfrm>
            <a:off x="0" y="0"/>
            <a:ext cx="3290185" cy="2123268"/>
          </a:xfrm>
          <a:custGeom>
            <a:avLst/>
            <a:gdLst>
              <a:gd name="connsiteX0" fmla="*/ 0 w 3547127"/>
              <a:gd name="connsiteY0" fmla="*/ 0 h 2289081"/>
              <a:gd name="connsiteX1" fmla="*/ 3541879 w 3547127"/>
              <a:gd name="connsiteY1" fmla="*/ 0 h 2289081"/>
              <a:gd name="connsiteX2" fmla="*/ 3547127 w 3547127"/>
              <a:gd name="connsiteY2" fmla="*/ 88986 h 2289081"/>
              <a:gd name="connsiteX3" fmla="*/ 3231680 w 3547127"/>
              <a:gd name="connsiteY3" fmla="*/ 734178 h 2289081"/>
              <a:gd name="connsiteX4" fmla="*/ 1864972 w 3547127"/>
              <a:gd name="connsiteY4" fmla="*/ 1415808 h 2289081"/>
              <a:gd name="connsiteX5" fmla="*/ 1107094 w 3547127"/>
              <a:gd name="connsiteY5" fmla="*/ 2278365 h 2289081"/>
              <a:gd name="connsiteX6" fmla="*/ 188059 w 3547127"/>
              <a:gd name="connsiteY6" fmla="*/ 1918951 h 2289081"/>
              <a:gd name="connsiteX7" fmla="*/ 47568 w 3547127"/>
              <a:gd name="connsiteY7" fmla="*/ 1712132 h 2289081"/>
              <a:gd name="connsiteX8" fmla="*/ 0 w 3547127"/>
              <a:gd name="connsiteY8" fmla="*/ 1626911 h 2289081"/>
              <a:gd name="connsiteX9" fmla="*/ 0 w 3547127"/>
              <a:gd name="connsiteY9" fmla="*/ 0 h 22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7127" h="2289081">
                <a:moveTo>
                  <a:pt x="0" y="0"/>
                </a:moveTo>
                <a:lnTo>
                  <a:pt x="3541879" y="0"/>
                </a:lnTo>
                <a:lnTo>
                  <a:pt x="3547127" y="88986"/>
                </a:lnTo>
                <a:cubicBezTo>
                  <a:pt x="3540997" y="275196"/>
                  <a:pt x="3462411" y="502869"/>
                  <a:pt x="3231680" y="734178"/>
                </a:cubicBezTo>
                <a:cubicBezTo>
                  <a:pt x="2740248" y="1250677"/>
                  <a:pt x="2128829" y="1124532"/>
                  <a:pt x="1864972" y="1415808"/>
                </a:cubicBezTo>
                <a:cubicBezTo>
                  <a:pt x="1621626" y="1739635"/>
                  <a:pt x="1798292" y="2135824"/>
                  <a:pt x="1107094" y="2278365"/>
                </a:cubicBezTo>
                <a:cubicBezTo>
                  <a:pt x="723937" y="2331563"/>
                  <a:pt x="441613" y="2182789"/>
                  <a:pt x="188059" y="1918951"/>
                </a:cubicBezTo>
                <a:cubicBezTo>
                  <a:pt x="134328" y="1849167"/>
                  <a:pt x="87937" y="1779985"/>
                  <a:pt x="47568" y="1712132"/>
                </a:cubicBezTo>
                <a:lnTo>
                  <a:pt x="0" y="16269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7" name="Plassholder for diagram 3">
            <a:extLst>
              <a:ext uri="{FF2B5EF4-FFF2-40B4-BE49-F238E27FC236}">
                <a16:creationId xmlns:a16="http://schemas.microsoft.com/office/drawing/2014/main" id="{F56B5146-BEF4-3045-BA92-63BD8766533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83864" y="1673740"/>
            <a:ext cx="10624272" cy="4470626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614B7B7-4AEE-EEA7-2661-9BB55F9A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0FDC154-8037-2138-04BC-3A15C0C6F0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7EDFBC-4280-DD1E-5DFF-F9D26840AC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181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abell 8">
            <a:extLst>
              <a:ext uri="{FF2B5EF4-FFF2-40B4-BE49-F238E27FC236}">
                <a16:creationId xmlns:a16="http://schemas.microsoft.com/office/drawing/2014/main" id="{30117CC6-B714-EB40-9B35-8FD61405ACA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83864" y="1665580"/>
            <a:ext cx="10624272" cy="448101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8532335-B357-7517-22E0-3626DFDC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Friform 3">
            <a:extLst>
              <a:ext uri="{FF2B5EF4-FFF2-40B4-BE49-F238E27FC236}">
                <a16:creationId xmlns:a16="http://schemas.microsoft.com/office/drawing/2014/main" id="{ABA590A5-AC17-E64C-8A83-C285094460F3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338421-6517-FF0C-B5D5-2E870736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8175BF-BCF7-F2EB-ED4F-F60F8324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10191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26DC9DFE-EB17-5641-4587-EC257D6F3F0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4" y="1638676"/>
            <a:ext cx="5150536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38E953-D6BF-CDAA-94C0-FDB512F42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3264" y="1638676"/>
            <a:ext cx="5204872" cy="44980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69E9F2DF-8F8A-8AE9-D366-07C67234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D5CFD9A-6CF4-63A5-A762-B623E0D9E6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F295E4-49B4-6474-6E5D-117601F061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8890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form 1">
            <a:extLst>
              <a:ext uri="{FF2B5EF4-FFF2-40B4-BE49-F238E27FC236}">
                <a16:creationId xmlns:a16="http://schemas.microsoft.com/office/drawing/2014/main" id="{AAED6A6F-FC09-E833-8626-40425D7AC4DC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864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396E53E9-DDC3-9B42-8177-89B511D78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224" y="1653821"/>
            <a:ext cx="10623912" cy="66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5">
            <a:extLst>
              <a:ext uri="{FF2B5EF4-FFF2-40B4-BE49-F238E27FC236}">
                <a16:creationId xmlns:a16="http://schemas.microsoft.com/office/drawing/2014/main" id="{CC17A80B-5B99-425C-54AB-2BEAD2BF78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05583" y="2438399"/>
            <a:ext cx="3126497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6" name="Plassholder for innhold 5">
            <a:extLst>
              <a:ext uri="{FF2B5EF4-FFF2-40B4-BE49-F238E27FC236}">
                <a16:creationId xmlns:a16="http://schemas.microsoft.com/office/drawing/2014/main" id="{05F0D195-0E2C-9290-B851-1C46636D91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27302" y="2434542"/>
            <a:ext cx="3180834" cy="369834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728F511-7ED5-2A2D-8D5C-7210B88B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4796CB-8DFB-0983-349F-E7122F9CB4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AF32200-1060-6749-60D6-3E94073B70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2818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F769125A-8C59-74FD-68E5-FD94CF3B8B44}"/>
              </a:ext>
            </a:extLst>
          </p:cNvPr>
          <p:cNvSpPr/>
          <p:nvPr userDrawn="1"/>
        </p:nvSpPr>
        <p:spPr>
          <a:xfrm>
            <a:off x="1806955" y="-1"/>
            <a:ext cx="8890595" cy="6858000"/>
          </a:xfrm>
          <a:custGeom>
            <a:avLst/>
            <a:gdLst>
              <a:gd name="connsiteX0" fmla="*/ 3574753 w 8890595"/>
              <a:gd name="connsiteY0" fmla="*/ 0 h 6858000"/>
              <a:gd name="connsiteX1" fmla="*/ 5622723 w 8890595"/>
              <a:gd name="connsiteY1" fmla="*/ 0 h 6858000"/>
              <a:gd name="connsiteX2" fmla="*/ 5626397 w 8890595"/>
              <a:gd name="connsiteY2" fmla="*/ 2114 h 6858000"/>
              <a:gd name="connsiteX3" fmla="*/ 6631640 w 8890595"/>
              <a:gd name="connsiteY3" fmla="*/ 811652 h 6858000"/>
              <a:gd name="connsiteX4" fmla="*/ 8455196 w 8890595"/>
              <a:gd name="connsiteY4" fmla="*/ 2181410 h 6858000"/>
              <a:gd name="connsiteX5" fmla="*/ 8885510 w 8890595"/>
              <a:gd name="connsiteY5" fmla="*/ 4313611 h 6858000"/>
              <a:gd name="connsiteX6" fmla="*/ 7955768 w 8890595"/>
              <a:gd name="connsiteY6" fmla="*/ 5733442 h 6858000"/>
              <a:gd name="connsiteX7" fmla="*/ 5822662 w 8890595"/>
              <a:gd name="connsiteY7" fmla="*/ 5784850 h 6858000"/>
              <a:gd name="connsiteX8" fmla="*/ 4698236 w 8890595"/>
              <a:gd name="connsiteY8" fmla="*/ 6627323 h 6858000"/>
              <a:gd name="connsiteX9" fmla="*/ 4471723 w 8890595"/>
              <a:gd name="connsiteY9" fmla="*/ 6858000 h 6858000"/>
              <a:gd name="connsiteX10" fmla="*/ 1572353 w 8890595"/>
              <a:gd name="connsiteY10" fmla="*/ 6858000 h 6858000"/>
              <a:gd name="connsiteX11" fmla="*/ 1564154 w 8890595"/>
              <a:gd name="connsiteY11" fmla="*/ 6847846 h 6858000"/>
              <a:gd name="connsiteX12" fmla="*/ 648837 w 8890595"/>
              <a:gd name="connsiteY12" fmla="*/ 5419991 h 6858000"/>
              <a:gd name="connsiteX13" fmla="*/ 22698 w 8890595"/>
              <a:gd name="connsiteY13" fmla="*/ 3796132 h 6858000"/>
              <a:gd name="connsiteX14" fmla="*/ 521303 w 8890595"/>
              <a:gd name="connsiteY14" fmla="*/ 1961760 h 6858000"/>
              <a:gd name="connsiteX15" fmla="*/ 2854716 w 8890595"/>
              <a:gd name="connsiteY15" fmla="*/ 309724 h 6858000"/>
              <a:gd name="connsiteX16" fmla="*/ 3561939 w 8890595"/>
              <a:gd name="connsiteY16" fmla="*/ 5076 h 6858000"/>
              <a:gd name="connsiteX17" fmla="*/ 3574753 w 8890595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0595" h="6858000">
                <a:moveTo>
                  <a:pt x="3574753" y="0"/>
                </a:moveTo>
                <a:lnTo>
                  <a:pt x="5622723" y="0"/>
                </a:lnTo>
                <a:lnTo>
                  <a:pt x="5626397" y="2114"/>
                </a:lnTo>
                <a:cubicBezTo>
                  <a:pt x="5947189" y="210180"/>
                  <a:pt x="6251835" y="515846"/>
                  <a:pt x="6631640" y="811652"/>
                </a:cubicBezTo>
                <a:cubicBezTo>
                  <a:pt x="7239330" y="1284941"/>
                  <a:pt x="8092633" y="1539775"/>
                  <a:pt x="8455196" y="2181410"/>
                </a:cubicBezTo>
                <a:cubicBezTo>
                  <a:pt x="8739971" y="2745080"/>
                  <a:pt x="8924046" y="3865203"/>
                  <a:pt x="8885510" y="4313611"/>
                </a:cubicBezTo>
                <a:cubicBezTo>
                  <a:pt x="8835304" y="4994928"/>
                  <a:pt x="8338851" y="5533867"/>
                  <a:pt x="7955768" y="5733442"/>
                </a:cubicBezTo>
                <a:cubicBezTo>
                  <a:pt x="7057655" y="6172800"/>
                  <a:pt x="6785265" y="5556942"/>
                  <a:pt x="5822662" y="5784850"/>
                </a:cubicBezTo>
                <a:cubicBezTo>
                  <a:pt x="5439454" y="5919457"/>
                  <a:pt x="5065024" y="6259233"/>
                  <a:pt x="4698236" y="6627323"/>
                </a:cubicBezTo>
                <a:lnTo>
                  <a:pt x="4471723" y="6858000"/>
                </a:lnTo>
                <a:lnTo>
                  <a:pt x="1572353" y="6858000"/>
                </a:lnTo>
                <a:lnTo>
                  <a:pt x="1564154" y="6847846"/>
                </a:lnTo>
                <a:cubicBezTo>
                  <a:pt x="1151450" y="6315922"/>
                  <a:pt x="812623" y="5718874"/>
                  <a:pt x="648837" y="5419991"/>
                </a:cubicBezTo>
                <a:cubicBezTo>
                  <a:pt x="412391" y="4990527"/>
                  <a:pt x="78484" y="4371779"/>
                  <a:pt x="22698" y="3796132"/>
                </a:cubicBezTo>
                <a:cubicBezTo>
                  <a:pt x="-62730" y="3286007"/>
                  <a:pt x="90736" y="2541961"/>
                  <a:pt x="521303" y="1961760"/>
                </a:cubicBezTo>
                <a:cubicBezTo>
                  <a:pt x="951870" y="1381559"/>
                  <a:pt x="1649215" y="776786"/>
                  <a:pt x="2854716" y="309724"/>
                </a:cubicBezTo>
                <a:cubicBezTo>
                  <a:pt x="3127698" y="188962"/>
                  <a:pt x="3358795" y="87597"/>
                  <a:pt x="3561939" y="5076"/>
                </a:cubicBezTo>
                <a:lnTo>
                  <a:pt x="357475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1942" y="4471329"/>
            <a:ext cx="4648116" cy="4922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95B0C5-3C95-D14B-91FC-B79276399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426" y="2786932"/>
            <a:ext cx="2531149" cy="12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8 - uten «øy» som tekstbakgrun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409F0B75-5417-974A-AB8B-12E7B48452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746" y="-27783"/>
            <a:ext cx="12269492" cy="6913567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71120 w 6937913"/>
              <a:gd name="connsiteY2" fmla="*/ 2421312 h 6116502"/>
              <a:gd name="connsiteX3" fmla="*/ 777961 w 6937913"/>
              <a:gd name="connsiteY3" fmla="*/ 2328643 h 6116502"/>
              <a:gd name="connsiteX4" fmla="*/ 1062513 w 6937913"/>
              <a:gd name="connsiteY4" fmla="*/ 2122318 h 6116502"/>
              <a:gd name="connsiteX5" fmla="*/ 1939789 w 6937913"/>
              <a:gd name="connsiteY5" fmla="*/ 1901534 h 6116502"/>
              <a:gd name="connsiteX6" fmla="*/ 2530502 w 6937913"/>
              <a:gd name="connsiteY6" fmla="*/ 1669679 h 6116502"/>
              <a:gd name="connsiteX7" fmla="*/ 2699182 w 6937913"/>
              <a:gd name="connsiteY7" fmla="*/ 1366181 h 6116502"/>
              <a:gd name="connsiteX8" fmla="*/ 2662122 w 6937913"/>
              <a:gd name="connsiteY8" fmla="*/ 998725 h 6116502"/>
              <a:gd name="connsiteX9" fmla="*/ 2715651 w 6937913"/>
              <a:gd name="connsiteY9" fmla="*/ 41078 h 6116502"/>
              <a:gd name="connsiteX10" fmla="*/ 4700573 w 6937913"/>
              <a:gd name="connsiteY10" fmla="*/ 166520 h 6116502"/>
              <a:gd name="connsiteX11" fmla="*/ 5437824 w 6937913"/>
              <a:gd name="connsiteY11" fmla="*/ 719458 h 6116502"/>
              <a:gd name="connsiteX12" fmla="*/ 5600704 w 6937913"/>
              <a:gd name="connsiteY12" fmla="*/ 1180434 h 6116502"/>
              <a:gd name="connsiteX13" fmla="*/ 5801239 w 6937913"/>
              <a:gd name="connsiteY13" fmla="*/ 1497740 h 6116502"/>
              <a:gd name="connsiteX14" fmla="*/ 6500543 w 6937913"/>
              <a:gd name="connsiteY14" fmla="*/ 1545750 h 6116502"/>
              <a:gd name="connsiteX15" fmla="*/ 6839384 w 6937913"/>
              <a:gd name="connsiteY15" fmla="*/ 1789515 h 6116502"/>
              <a:gd name="connsiteX16" fmla="*/ 6937913 w 6937913"/>
              <a:gd name="connsiteY16" fmla="*/ 2575218 h 6116502"/>
              <a:gd name="connsiteX17" fmla="*/ 6807471 w 6937913"/>
              <a:gd name="connsiteY17" fmla="*/ 3444422 h 6116502"/>
              <a:gd name="connsiteX18" fmla="*/ 6452582 w 6937913"/>
              <a:gd name="connsiteY18" fmla="*/ 3916470 h 6116502"/>
              <a:gd name="connsiteX19" fmla="*/ 5958291 w 6937913"/>
              <a:gd name="connsiteY19" fmla="*/ 4158906 h 6116502"/>
              <a:gd name="connsiteX20" fmla="*/ 5486018 w 6937913"/>
              <a:gd name="connsiteY20" fmla="*/ 4381617 h 6116502"/>
              <a:gd name="connsiteX21" fmla="*/ 5193420 w 6937913"/>
              <a:gd name="connsiteY21" fmla="*/ 4681674 h 6116502"/>
              <a:gd name="connsiteX22" fmla="*/ 5002177 w 6937913"/>
              <a:gd name="connsiteY22" fmla="*/ 5301747 h 6116502"/>
              <a:gd name="connsiteX23" fmla="*/ 4429700 w 6937913"/>
              <a:gd name="connsiteY23" fmla="*/ 5634550 h 6116502"/>
              <a:gd name="connsiteX24" fmla="*/ 3988258 w 6937913"/>
              <a:gd name="connsiteY24" fmla="*/ 5602377 h 6116502"/>
              <a:gd name="connsiteX25" fmla="*/ 3528916 w 6937913"/>
              <a:gd name="connsiteY25" fmla="*/ 5339651 h 6116502"/>
              <a:gd name="connsiteX26" fmla="*/ 2884555 w 6937913"/>
              <a:gd name="connsiteY26" fmla="*/ 5636539 h 6116502"/>
              <a:gd name="connsiteX27" fmla="*/ 2466085 w 6937913"/>
              <a:gd name="connsiteY27" fmla="*/ 5851429 h 6116502"/>
              <a:gd name="connsiteX28" fmla="*/ 1755477 w 6937913"/>
              <a:gd name="connsiteY28" fmla="*/ 6060622 h 6116502"/>
              <a:gd name="connsiteX29" fmla="*/ 994840 w 6937913"/>
              <a:gd name="connsiteY29" fmla="*/ 6098267 h 6116502"/>
              <a:gd name="connsiteX30" fmla="*/ 193111 w 6937913"/>
              <a:gd name="connsiteY30" fmla="*/ 5745272 h 6116502"/>
              <a:gd name="connsiteX31" fmla="*/ 29763 w 6937913"/>
              <a:gd name="connsiteY31" fmla="*/ 4204724 h 6116502"/>
              <a:gd name="connsiteX0" fmla="*/ 29763 w 6937913"/>
              <a:gd name="connsiteY0" fmla="*/ 4204724 h 6099613"/>
              <a:gd name="connsiteX1" fmla="*/ 294000 w 6937913"/>
              <a:gd name="connsiteY1" fmla="*/ 2975498 h 6099613"/>
              <a:gd name="connsiteX2" fmla="*/ 671120 w 6937913"/>
              <a:gd name="connsiteY2" fmla="*/ 2421312 h 6099613"/>
              <a:gd name="connsiteX3" fmla="*/ 777961 w 6937913"/>
              <a:gd name="connsiteY3" fmla="*/ 2328643 h 6099613"/>
              <a:gd name="connsiteX4" fmla="*/ 1062513 w 6937913"/>
              <a:gd name="connsiteY4" fmla="*/ 2122318 h 6099613"/>
              <a:gd name="connsiteX5" fmla="*/ 1939789 w 6937913"/>
              <a:gd name="connsiteY5" fmla="*/ 1901534 h 6099613"/>
              <a:gd name="connsiteX6" fmla="*/ 2530502 w 6937913"/>
              <a:gd name="connsiteY6" fmla="*/ 1669679 h 6099613"/>
              <a:gd name="connsiteX7" fmla="*/ 2699182 w 6937913"/>
              <a:gd name="connsiteY7" fmla="*/ 1366181 h 6099613"/>
              <a:gd name="connsiteX8" fmla="*/ 2662122 w 6937913"/>
              <a:gd name="connsiteY8" fmla="*/ 998725 h 6099613"/>
              <a:gd name="connsiteX9" fmla="*/ 2715651 w 6937913"/>
              <a:gd name="connsiteY9" fmla="*/ 41078 h 6099613"/>
              <a:gd name="connsiteX10" fmla="*/ 4700573 w 6937913"/>
              <a:gd name="connsiteY10" fmla="*/ 166520 h 6099613"/>
              <a:gd name="connsiteX11" fmla="*/ 5437824 w 6937913"/>
              <a:gd name="connsiteY11" fmla="*/ 719458 h 6099613"/>
              <a:gd name="connsiteX12" fmla="*/ 5600704 w 6937913"/>
              <a:gd name="connsiteY12" fmla="*/ 1180434 h 6099613"/>
              <a:gd name="connsiteX13" fmla="*/ 5801239 w 6937913"/>
              <a:gd name="connsiteY13" fmla="*/ 1497740 h 6099613"/>
              <a:gd name="connsiteX14" fmla="*/ 6500543 w 6937913"/>
              <a:gd name="connsiteY14" fmla="*/ 1545750 h 6099613"/>
              <a:gd name="connsiteX15" fmla="*/ 6839384 w 6937913"/>
              <a:gd name="connsiteY15" fmla="*/ 1789515 h 6099613"/>
              <a:gd name="connsiteX16" fmla="*/ 6937913 w 6937913"/>
              <a:gd name="connsiteY16" fmla="*/ 2575218 h 6099613"/>
              <a:gd name="connsiteX17" fmla="*/ 6807471 w 6937913"/>
              <a:gd name="connsiteY17" fmla="*/ 3444422 h 6099613"/>
              <a:gd name="connsiteX18" fmla="*/ 6452582 w 6937913"/>
              <a:gd name="connsiteY18" fmla="*/ 3916470 h 6099613"/>
              <a:gd name="connsiteX19" fmla="*/ 5958291 w 6937913"/>
              <a:gd name="connsiteY19" fmla="*/ 4158906 h 6099613"/>
              <a:gd name="connsiteX20" fmla="*/ 5486018 w 6937913"/>
              <a:gd name="connsiteY20" fmla="*/ 4381617 h 6099613"/>
              <a:gd name="connsiteX21" fmla="*/ 5193420 w 6937913"/>
              <a:gd name="connsiteY21" fmla="*/ 4681674 h 6099613"/>
              <a:gd name="connsiteX22" fmla="*/ 5002177 w 6937913"/>
              <a:gd name="connsiteY22" fmla="*/ 5301747 h 6099613"/>
              <a:gd name="connsiteX23" fmla="*/ 4429700 w 6937913"/>
              <a:gd name="connsiteY23" fmla="*/ 5634550 h 6099613"/>
              <a:gd name="connsiteX24" fmla="*/ 3988258 w 6937913"/>
              <a:gd name="connsiteY24" fmla="*/ 5602377 h 6099613"/>
              <a:gd name="connsiteX25" fmla="*/ 3528916 w 6937913"/>
              <a:gd name="connsiteY25" fmla="*/ 5339651 h 6099613"/>
              <a:gd name="connsiteX26" fmla="*/ 2884555 w 6937913"/>
              <a:gd name="connsiteY26" fmla="*/ 5636539 h 6099613"/>
              <a:gd name="connsiteX27" fmla="*/ 2466085 w 6937913"/>
              <a:gd name="connsiteY27" fmla="*/ 5851429 h 6099613"/>
              <a:gd name="connsiteX28" fmla="*/ 1755477 w 6937913"/>
              <a:gd name="connsiteY28" fmla="*/ 6060622 h 6099613"/>
              <a:gd name="connsiteX29" fmla="*/ 994840 w 6937913"/>
              <a:gd name="connsiteY29" fmla="*/ 6098267 h 6099613"/>
              <a:gd name="connsiteX30" fmla="*/ 685080 w 6937913"/>
              <a:gd name="connsiteY30" fmla="*/ 6044011 h 6099613"/>
              <a:gd name="connsiteX31" fmla="*/ 193111 w 6937913"/>
              <a:gd name="connsiteY31" fmla="*/ 5745272 h 6099613"/>
              <a:gd name="connsiteX32" fmla="*/ 29763 w 6937913"/>
              <a:gd name="connsiteY32" fmla="*/ 4204724 h 6099613"/>
              <a:gd name="connsiteX0" fmla="*/ 64021 w 6972171"/>
              <a:gd name="connsiteY0" fmla="*/ 4204724 h 6541949"/>
              <a:gd name="connsiteX1" fmla="*/ 328258 w 6972171"/>
              <a:gd name="connsiteY1" fmla="*/ 2975498 h 6541949"/>
              <a:gd name="connsiteX2" fmla="*/ 705378 w 6972171"/>
              <a:gd name="connsiteY2" fmla="*/ 2421312 h 6541949"/>
              <a:gd name="connsiteX3" fmla="*/ 812219 w 6972171"/>
              <a:gd name="connsiteY3" fmla="*/ 2328643 h 6541949"/>
              <a:gd name="connsiteX4" fmla="*/ 1096771 w 6972171"/>
              <a:gd name="connsiteY4" fmla="*/ 2122318 h 6541949"/>
              <a:gd name="connsiteX5" fmla="*/ 1974047 w 6972171"/>
              <a:gd name="connsiteY5" fmla="*/ 1901534 h 6541949"/>
              <a:gd name="connsiteX6" fmla="*/ 2564760 w 6972171"/>
              <a:gd name="connsiteY6" fmla="*/ 1669679 h 6541949"/>
              <a:gd name="connsiteX7" fmla="*/ 2733440 w 6972171"/>
              <a:gd name="connsiteY7" fmla="*/ 1366181 h 6541949"/>
              <a:gd name="connsiteX8" fmla="*/ 2696380 w 6972171"/>
              <a:gd name="connsiteY8" fmla="*/ 998725 h 6541949"/>
              <a:gd name="connsiteX9" fmla="*/ 2749909 w 6972171"/>
              <a:gd name="connsiteY9" fmla="*/ 41078 h 6541949"/>
              <a:gd name="connsiteX10" fmla="*/ 4734831 w 6972171"/>
              <a:gd name="connsiteY10" fmla="*/ 166520 h 6541949"/>
              <a:gd name="connsiteX11" fmla="*/ 5472082 w 6972171"/>
              <a:gd name="connsiteY11" fmla="*/ 719458 h 6541949"/>
              <a:gd name="connsiteX12" fmla="*/ 5634962 w 6972171"/>
              <a:gd name="connsiteY12" fmla="*/ 1180434 h 6541949"/>
              <a:gd name="connsiteX13" fmla="*/ 5835497 w 6972171"/>
              <a:gd name="connsiteY13" fmla="*/ 1497740 h 6541949"/>
              <a:gd name="connsiteX14" fmla="*/ 6534801 w 6972171"/>
              <a:gd name="connsiteY14" fmla="*/ 1545750 h 6541949"/>
              <a:gd name="connsiteX15" fmla="*/ 6873642 w 6972171"/>
              <a:gd name="connsiteY15" fmla="*/ 1789515 h 6541949"/>
              <a:gd name="connsiteX16" fmla="*/ 6972171 w 6972171"/>
              <a:gd name="connsiteY16" fmla="*/ 2575218 h 6541949"/>
              <a:gd name="connsiteX17" fmla="*/ 6841729 w 6972171"/>
              <a:gd name="connsiteY17" fmla="*/ 3444422 h 6541949"/>
              <a:gd name="connsiteX18" fmla="*/ 6486840 w 6972171"/>
              <a:gd name="connsiteY18" fmla="*/ 3916470 h 6541949"/>
              <a:gd name="connsiteX19" fmla="*/ 5992549 w 6972171"/>
              <a:gd name="connsiteY19" fmla="*/ 4158906 h 6541949"/>
              <a:gd name="connsiteX20" fmla="*/ 5520276 w 6972171"/>
              <a:gd name="connsiteY20" fmla="*/ 4381617 h 6541949"/>
              <a:gd name="connsiteX21" fmla="*/ 5227678 w 6972171"/>
              <a:gd name="connsiteY21" fmla="*/ 4681674 h 6541949"/>
              <a:gd name="connsiteX22" fmla="*/ 5036435 w 6972171"/>
              <a:gd name="connsiteY22" fmla="*/ 5301747 h 6541949"/>
              <a:gd name="connsiteX23" fmla="*/ 4463958 w 6972171"/>
              <a:gd name="connsiteY23" fmla="*/ 5634550 h 6541949"/>
              <a:gd name="connsiteX24" fmla="*/ 4022516 w 6972171"/>
              <a:gd name="connsiteY24" fmla="*/ 5602377 h 6541949"/>
              <a:gd name="connsiteX25" fmla="*/ 3563174 w 6972171"/>
              <a:gd name="connsiteY25" fmla="*/ 5339651 h 6541949"/>
              <a:gd name="connsiteX26" fmla="*/ 2918813 w 6972171"/>
              <a:gd name="connsiteY26" fmla="*/ 5636539 h 6541949"/>
              <a:gd name="connsiteX27" fmla="*/ 2500343 w 6972171"/>
              <a:gd name="connsiteY27" fmla="*/ 5851429 h 6541949"/>
              <a:gd name="connsiteX28" fmla="*/ 1789735 w 6972171"/>
              <a:gd name="connsiteY28" fmla="*/ 6060622 h 6541949"/>
              <a:gd name="connsiteX29" fmla="*/ 1029098 w 6972171"/>
              <a:gd name="connsiteY29" fmla="*/ 6098267 h 6541949"/>
              <a:gd name="connsiteX30" fmla="*/ 719338 w 6972171"/>
              <a:gd name="connsiteY30" fmla="*/ 6044011 h 6541949"/>
              <a:gd name="connsiteX31" fmla="*/ 729940 w 6972171"/>
              <a:gd name="connsiteY31" fmla="*/ 6471208 h 6541949"/>
              <a:gd name="connsiteX32" fmla="*/ 64021 w 6972171"/>
              <a:gd name="connsiteY32" fmla="*/ 4204724 h 6541949"/>
              <a:gd name="connsiteX0" fmla="*/ 12825059 w 12825321"/>
              <a:gd name="connsiteY0" fmla="*/ 6250092 h 6541949"/>
              <a:gd name="connsiteX1" fmla="*/ 10969 w 12825321"/>
              <a:gd name="connsiteY1" fmla="*/ 2975498 h 6541949"/>
              <a:gd name="connsiteX2" fmla="*/ 388089 w 12825321"/>
              <a:gd name="connsiteY2" fmla="*/ 2421312 h 6541949"/>
              <a:gd name="connsiteX3" fmla="*/ 494930 w 12825321"/>
              <a:gd name="connsiteY3" fmla="*/ 2328643 h 6541949"/>
              <a:gd name="connsiteX4" fmla="*/ 779482 w 12825321"/>
              <a:gd name="connsiteY4" fmla="*/ 2122318 h 6541949"/>
              <a:gd name="connsiteX5" fmla="*/ 1656758 w 12825321"/>
              <a:gd name="connsiteY5" fmla="*/ 1901534 h 6541949"/>
              <a:gd name="connsiteX6" fmla="*/ 2247471 w 12825321"/>
              <a:gd name="connsiteY6" fmla="*/ 1669679 h 6541949"/>
              <a:gd name="connsiteX7" fmla="*/ 2416151 w 12825321"/>
              <a:gd name="connsiteY7" fmla="*/ 1366181 h 6541949"/>
              <a:gd name="connsiteX8" fmla="*/ 2379091 w 12825321"/>
              <a:gd name="connsiteY8" fmla="*/ 998725 h 6541949"/>
              <a:gd name="connsiteX9" fmla="*/ 2432620 w 12825321"/>
              <a:gd name="connsiteY9" fmla="*/ 41078 h 6541949"/>
              <a:gd name="connsiteX10" fmla="*/ 4417542 w 12825321"/>
              <a:gd name="connsiteY10" fmla="*/ 166520 h 6541949"/>
              <a:gd name="connsiteX11" fmla="*/ 5154793 w 12825321"/>
              <a:gd name="connsiteY11" fmla="*/ 719458 h 6541949"/>
              <a:gd name="connsiteX12" fmla="*/ 5317673 w 12825321"/>
              <a:gd name="connsiteY12" fmla="*/ 1180434 h 6541949"/>
              <a:gd name="connsiteX13" fmla="*/ 5518208 w 12825321"/>
              <a:gd name="connsiteY13" fmla="*/ 1497740 h 6541949"/>
              <a:gd name="connsiteX14" fmla="*/ 6217512 w 12825321"/>
              <a:gd name="connsiteY14" fmla="*/ 1545750 h 6541949"/>
              <a:gd name="connsiteX15" fmla="*/ 6556353 w 12825321"/>
              <a:gd name="connsiteY15" fmla="*/ 1789515 h 6541949"/>
              <a:gd name="connsiteX16" fmla="*/ 6654882 w 12825321"/>
              <a:gd name="connsiteY16" fmla="*/ 2575218 h 6541949"/>
              <a:gd name="connsiteX17" fmla="*/ 6524440 w 12825321"/>
              <a:gd name="connsiteY17" fmla="*/ 3444422 h 6541949"/>
              <a:gd name="connsiteX18" fmla="*/ 6169551 w 12825321"/>
              <a:gd name="connsiteY18" fmla="*/ 3916470 h 6541949"/>
              <a:gd name="connsiteX19" fmla="*/ 5675260 w 12825321"/>
              <a:gd name="connsiteY19" fmla="*/ 4158906 h 6541949"/>
              <a:gd name="connsiteX20" fmla="*/ 5202987 w 12825321"/>
              <a:gd name="connsiteY20" fmla="*/ 4381617 h 6541949"/>
              <a:gd name="connsiteX21" fmla="*/ 4910389 w 12825321"/>
              <a:gd name="connsiteY21" fmla="*/ 4681674 h 6541949"/>
              <a:gd name="connsiteX22" fmla="*/ 4719146 w 12825321"/>
              <a:gd name="connsiteY22" fmla="*/ 5301747 h 6541949"/>
              <a:gd name="connsiteX23" fmla="*/ 4146669 w 12825321"/>
              <a:gd name="connsiteY23" fmla="*/ 5634550 h 6541949"/>
              <a:gd name="connsiteX24" fmla="*/ 3705227 w 12825321"/>
              <a:gd name="connsiteY24" fmla="*/ 5602377 h 6541949"/>
              <a:gd name="connsiteX25" fmla="*/ 3245885 w 12825321"/>
              <a:gd name="connsiteY25" fmla="*/ 5339651 h 6541949"/>
              <a:gd name="connsiteX26" fmla="*/ 2601524 w 12825321"/>
              <a:gd name="connsiteY26" fmla="*/ 5636539 h 6541949"/>
              <a:gd name="connsiteX27" fmla="*/ 2183054 w 12825321"/>
              <a:gd name="connsiteY27" fmla="*/ 5851429 h 6541949"/>
              <a:gd name="connsiteX28" fmla="*/ 1472446 w 12825321"/>
              <a:gd name="connsiteY28" fmla="*/ 6060622 h 6541949"/>
              <a:gd name="connsiteX29" fmla="*/ 711809 w 12825321"/>
              <a:gd name="connsiteY29" fmla="*/ 6098267 h 6541949"/>
              <a:gd name="connsiteX30" fmla="*/ 402049 w 12825321"/>
              <a:gd name="connsiteY30" fmla="*/ 6044011 h 6541949"/>
              <a:gd name="connsiteX31" fmla="*/ 412651 w 12825321"/>
              <a:gd name="connsiteY31" fmla="*/ 6471208 h 6541949"/>
              <a:gd name="connsiteX32" fmla="*/ 12825059 w 12825321"/>
              <a:gd name="connsiteY32" fmla="*/ 6250092 h 6541949"/>
              <a:gd name="connsiteX0" fmla="*/ 12462983 w 13237742"/>
              <a:gd name="connsiteY0" fmla="*/ 6614979 h 7110998"/>
              <a:gd name="connsiteX1" fmla="*/ 12270019 w 13237742"/>
              <a:gd name="connsiteY1" fmla="*/ 19669 h 7110998"/>
              <a:gd name="connsiteX2" fmla="*/ 26013 w 13237742"/>
              <a:gd name="connsiteY2" fmla="*/ 2786199 h 7110998"/>
              <a:gd name="connsiteX3" fmla="*/ 132854 w 13237742"/>
              <a:gd name="connsiteY3" fmla="*/ 2693530 h 7110998"/>
              <a:gd name="connsiteX4" fmla="*/ 417406 w 13237742"/>
              <a:gd name="connsiteY4" fmla="*/ 2487205 h 7110998"/>
              <a:gd name="connsiteX5" fmla="*/ 1294682 w 13237742"/>
              <a:gd name="connsiteY5" fmla="*/ 2266421 h 7110998"/>
              <a:gd name="connsiteX6" fmla="*/ 1885395 w 13237742"/>
              <a:gd name="connsiteY6" fmla="*/ 2034566 h 7110998"/>
              <a:gd name="connsiteX7" fmla="*/ 2054075 w 13237742"/>
              <a:gd name="connsiteY7" fmla="*/ 1731068 h 7110998"/>
              <a:gd name="connsiteX8" fmla="*/ 2017015 w 13237742"/>
              <a:gd name="connsiteY8" fmla="*/ 1363612 h 7110998"/>
              <a:gd name="connsiteX9" fmla="*/ 2070544 w 13237742"/>
              <a:gd name="connsiteY9" fmla="*/ 405965 h 7110998"/>
              <a:gd name="connsiteX10" fmla="*/ 4055466 w 13237742"/>
              <a:gd name="connsiteY10" fmla="*/ 531407 h 7110998"/>
              <a:gd name="connsiteX11" fmla="*/ 4792717 w 13237742"/>
              <a:gd name="connsiteY11" fmla="*/ 1084345 h 7110998"/>
              <a:gd name="connsiteX12" fmla="*/ 4955597 w 13237742"/>
              <a:gd name="connsiteY12" fmla="*/ 1545321 h 7110998"/>
              <a:gd name="connsiteX13" fmla="*/ 5156132 w 13237742"/>
              <a:gd name="connsiteY13" fmla="*/ 1862627 h 7110998"/>
              <a:gd name="connsiteX14" fmla="*/ 5855436 w 13237742"/>
              <a:gd name="connsiteY14" fmla="*/ 1910637 h 7110998"/>
              <a:gd name="connsiteX15" fmla="*/ 6194277 w 13237742"/>
              <a:gd name="connsiteY15" fmla="*/ 2154402 h 7110998"/>
              <a:gd name="connsiteX16" fmla="*/ 6292806 w 13237742"/>
              <a:gd name="connsiteY16" fmla="*/ 2940105 h 7110998"/>
              <a:gd name="connsiteX17" fmla="*/ 6162364 w 13237742"/>
              <a:gd name="connsiteY17" fmla="*/ 3809309 h 7110998"/>
              <a:gd name="connsiteX18" fmla="*/ 5807475 w 13237742"/>
              <a:gd name="connsiteY18" fmla="*/ 4281357 h 7110998"/>
              <a:gd name="connsiteX19" fmla="*/ 5313184 w 13237742"/>
              <a:gd name="connsiteY19" fmla="*/ 4523793 h 7110998"/>
              <a:gd name="connsiteX20" fmla="*/ 4840911 w 13237742"/>
              <a:gd name="connsiteY20" fmla="*/ 4746504 h 7110998"/>
              <a:gd name="connsiteX21" fmla="*/ 4548313 w 13237742"/>
              <a:gd name="connsiteY21" fmla="*/ 5046561 h 7110998"/>
              <a:gd name="connsiteX22" fmla="*/ 4357070 w 13237742"/>
              <a:gd name="connsiteY22" fmla="*/ 5666634 h 7110998"/>
              <a:gd name="connsiteX23" fmla="*/ 3784593 w 13237742"/>
              <a:gd name="connsiteY23" fmla="*/ 5999437 h 7110998"/>
              <a:gd name="connsiteX24" fmla="*/ 3343151 w 13237742"/>
              <a:gd name="connsiteY24" fmla="*/ 5967264 h 7110998"/>
              <a:gd name="connsiteX25" fmla="*/ 2883809 w 13237742"/>
              <a:gd name="connsiteY25" fmla="*/ 5704538 h 7110998"/>
              <a:gd name="connsiteX26" fmla="*/ 2239448 w 13237742"/>
              <a:gd name="connsiteY26" fmla="*/ 6001426 h 7110998"/>
              <a:gd name="connsiteX27" fmla="*/ 1820978 w 13237742"/>
              <a:gd name="connsiteY27" fmla="*/ 6216316 h 7110998"/>
              <a:gd name="connsiteX28" fmla="*/ 1110370 w 13237742"/>
              <a:gd name="connsiteY28" fmla="*/ 6425509 h 7110998"/>
              <a:gd name="connsiteX29" fmla="*/ 349733 w 13237742"/>
              <a:gd name="connsiteY29" fmla="*/ 6463154 h 7110998"/>
              <a:gd name="connsiteX30" fmla="*/ 39973 w 13237742"/>
              <a:gd name="connsiteY30" fmla="*/ 6408898 h 7110998"/>
              <a:gd name="connsiteX31" fmla="*/ 50575 w 13237742"/>
              <a:gd name="connsiteY31" fmla="*/ 6836095 h 7110998"/>
              <a:gd name="connsiteX32" fmla="*/ 12462983 w 13237742"/>
              <a:gd name="connsiteY32" fmla="*/ 6614979 h 7110998"/>
              <a:gd name="connsiteX0" fmla="*/ 13005463 w 13780222"/>
              <a:gd name="connsiteY0" fmla="*/ 6927951 h 7423970"/>
              <a:gd name="connsiteX1" fmla="*/ 12812499 w 13780222"/>
              <a:gd name="connsiteY1" fmla="*/ 332641 h 7423970"/>
              <a:gd name="connsiteX2" fmla="*/ 8523293 w 13780222"/>
              <a:gd name="connsiteY2" fmla="*/ 1197448 h 7423970"/>
              <a:gd name="connsiteX3" fmla="*/ 568493 w 13780222"/>
              <a:gd name="connsiteY3" fmla="*/ 3099171 h 7423970"/>
              <a:gd name="connsiteX4" fmla="*/ 675334 w 13780222"/>
              <a:gd name="connsiteY4" fmla="*/ 3006502 h 7423970"/>
              <a:gd name="connsiteX5" fmla="*/ 959886 w 13780222"/>
              <a:gd name="connsiteY5" fmla="*/ 2800177 h 7423970"/>
              <a:gd name="connsiteX6" fmla="*/ 1837162 w 13780222"/>
              <a:gd name="connsiteY6" fmla="*/ 2579393 h 7423970"/>
              <a:gd name="connsiteX7" fmla="*/ 2427875 w 13780222"/>
              <a:gd name="connsiteY7" fmla="*/ 2347538 h 7423970"/>
              <a:gd name="connsiteX8" fmla="*/ 2596555 w 13780222"/>
              <a:gd name="connsiteY8" fmla="*/ 2044040 h 7423970"/>
              <a:gd name="connsiteX9" fmla="*/ 2559495 w 13780222"/>
              <a:gd name="connsiteY9" fmla="*/ 1676584 h 7423970"/>
              <a:gd name="connsiteX10" fmla="*/ 2613024 w 13780222"/>
              <a:gd name="connsiteY10" fmla="*/ 718937 h 7423970"/>
              <a:gd name="connsiteX11" fmla="*/ 4597946 w 13780222"/>
              <a:gd name="connsiteY11" fmla="*/ 844379 h 7423970"/>
              <a:gd name="connsiteX12" fmla="*/ 5335197 w 13780222"/>
              <a:gd name="connsiteY12" fmla="*/ 1397317 h 7423970"/>
              <a:gd name="connsiteX13" fmla="*/ 5498077 w 13780222"/>
              <a:gd name="connsiteY13" fmla="*/ 1858293 h 7423970"/>
              <a:gd name="connsiteX14" fmla="*/ 5698612 w 13780222"/>
              <a:gd name="connsiteY14" fmla="*/ 2175599 h 7423970"/>
              <a:gd name="connsiteX15" fmla="*/ 6397916 w 13780222"/>
              <a:gd name="connsiteY15" fmla="*/ 2223609 h 7423970"/>
              <a:gd name="connsiteX16" fmla="*/ 6736757 w 13780222"/>
              <a:gd name="connsiteY16" fmla="*/ 2467374 h 7423970"/>
              <a:gd name="connsiteX17" fmla="*/ 6835286 w 13780222"/>
              <a:gd name="connsiteY17" fmla="*/ 3253077 h 7423970"/>
              <a:gd name="connsiteX18" fmla="*/ 6704844 w 13780222"/>
              <a:gd name="connsiteY18" fmla="*/ 4122281 h 7423970"/>
              <a:gd name="connsiteX19" fmla="*/ 6349955 w 13780222"/>
              <a:gd name="connsiteY19" fmla="*/ 4594329 h 7423970"/>
              <a:gd name="connsiteX20" fmla="*/ 5855664 w 13780222"/>
              <a:gd name="connsiteY20" fmla="*/ 4836765 h 7423970"/>
              <a:gd name="connsiteX21" fmla="*/ 5383391 w 13780222"/>
              <a:gd name="connsiteY21" fmla="*/ 5059476 h 7423970"/>
              <a:gd name="connsiteX22" fmla="*/ 5090793 w 13780222"/>
              <a:gd name="connsiteY22" fmla="*/ 5359533 h 7423970"/>
              <a:gd name="connsiteX23" fmla="*/ 4899550 w 13780222"/>
              <a:gd name="connsiteY23" fmla="*/ 5979606 h 7423970"/>
              <a:gd name="connsiteX24" fmla="*/ 4327073 w 13780222"/>
              <a:gd name="connsiteY24" fmla="*/ 6312409 h 7423970"/>
              <a:gd name="connsiteX25" fmla="*/ 3885631 w 13780222"/>
              <a:gd name="connsiteY25" fmla="*/ 6280236 h 7423970"/>
              <a:gd name="connsiteX26" fmla="*/ 3426289 w 13780222"/>
              <a:gd name="connsiteY26" fmla="*/ 6017510 h 7423970"/>
              <a:gd name="connsiteX27" fmla="*/ 2781928 w 13780222"/>
              <a:gd name="connsiteY27" fmla="*/ 6314398 h 7423970"/>
              <a:gd name="connsiteX28" fmla="*/ 2363458 w 13780222"/>
              <a:gd name="connsiteY28" fmla="*/ 6529288 h 7423970"/>
              <a:gd name="connsiteX29" fmla="*/ 1652850 w 13780222"/>
              <a:gd name="connsiteY29" fmla="*/ 6738481 h 7423970"/>
              <a:gd name="connsiteX30" fmla="*/ 892213 w 13780222"/>
              <a:gd name="connsiteY30" fmla="*/ 6776126 h 7423970"/>
              <a:gd name="connsiteX31" fmla="*/ 582453 w 13780222"/>
              <a:gd name="connsiteY31" fmla="*/ 6721870 h 7423970"/>
              <a:gd name="connsiteX32" fmla="*/ 593055 w 13780222"/>
              <a:gd name="connsiteY32" fmla="*/ 7149067 h 7423970"/>
              <a:gd name="connsiteX33" fmla="*/ 13005463 w 13780222"/>
              <a:gd name="connsiteY33" fmla="*/ 6927951 h 7423970"/>
              <a:gd name="connsiteX0" fmla="*/ 13092082 w 13866841"/>
              <a:gd name="connsiteY0" fmla="*/ 7146834 h 7642853"/>
              <a:gd name="connsiteX1" fmla="*/ 12899118 w 13866841"/>
              <a:gd name="connsiteY1" fmla="*/ 551524 h 7642853"/>
              <a:gd name="connsiteX2" fmla="*/ 681101 w 13866841"/>
              <a:gd name="connsiteY2" fmla="*/ 538026 h 7642853"/>
              <a:gd name="connsiteX3" fmla="*/ 655112 w 13866841"/>
              <a:gd name="connsiteY3" fmla="*/ 3318054 h 7642853"/>
              <a:gd name="connsiteX4" fmla="*/ 761953 w 13866841"/>
              <a:gd name="connsiteY4" fmla="*/ 3225385 h 7642853"/>
              <a:gd name="connsiteX5" fmla="*/ 1046505 w 13866841"/>
              <a:gd name="connsiteY5" fmla="*/ 3019060 h 7642853"/>
              <a:gd name="connsiteX6" fmla="*/ 1923781 w 13866841"/>
              <a:gd name="connsiteY6" fmla="*/ 2798276 h 7642853"/>
              <a:gd name="connsiteX7" fmla="*/ 2514494 w 13866841"/>
              <a:gd name="connsiteY7" fmla="*/ 2566421 h 7642853"/>
              <a:gd name="connsiteX8" fmla="*/ 2683174 w 13866841"/>
              <a:gd name="connsiteY8" fmla="*/ 2262923 h 7642853"/>
              <a:gd name="connsiteX9" fmla="*/ 2646114 w 13866841"/>
              <a:gd name="connsiteY9" fmla="*/ 1895467 h 7642853"/>
              <a:gd name="connsiteX10" fmla="*/ 2699643 w 13866841"/>
              <a:gd name="connsiteY10" fmla="*/ 937820 h 7642853"/>
              <a:gd name="connsiteX11" fmla="*/ 4684565 w 13866841"/>
              <a:gd name="connsiteY11" fmla="*/ 1063262 h 7642853"/>
              <a:gd name="connsiteX12" fmla="*/ 5421816 w 13866841"/>
              <a:gd name="connsiteY12" fmla="*/ 1616200 h 7642853"/>
              <a:gd name="connsiteX13" fmla="*/ 5584696 w 13866841"/>
              <a:gd name="connsiteY13" fmla="*/ 2077176 h 7642853"/>
              <a:gd name="connsiteX14" fmla="*/ 5785231 w 13866841"/>
              <a:gd name="connsiteY14" fmla="*/ 2394482 h 7642853"/>
              <a:gd name="connsiteX15" fmla="*/ 6484535 w 13866841"/>
              <a:gd name="connsiteY15" fmla="*/ 2442492 h 7642853"/>
              <a:gd name="connsiteX16" fmla="*/ 6823376 w 13866841"/>
              <a:gd name="connsiteY16" fmla="*/ 2686257 h 7642853"/>
              <a:gd name="connsiteX17" fmla="*/ 6921905 w 13866841"/>
              <a:gd name="connsiteY17" fmla="*/ 3471960 h 7642853"/>
              <a:gd name="connsiteX18" fmla="*/ 6791463 w 13866841"/>
              <a:gd name="connsiteY18" fmla="*/ 4341164 h 7642853"/>
              <a:gd name="connsiteX19" fmla="*/ 6436574 w 13866841"/>
              <a:gd name="connsiteY19" fmla="*/ 4813212 h 7642853"/>
              <a:gd name="connsiteX20" fmla="*/ 5942283 w 13866841"/>
              <a:gd name="connsiteY20" fmla="*/ 5055648 h 7642853"/>
              <a:gd name="connsiteX21" fmla="*/ 5470010 w 13866841"/>
              <a:gd name="connsiteY21" fmla="*/ 5278359 h 7642853"/>
              <a:gd name="connsiteX22" fmla="*/ 5177412 w 13866841"/>
              <a:gd name="connsiteY22" fmla="*/ 5578416 h 7642853"/>
              <a:gd name="connsiteX23" fmla="*/ 4986169 w 13866841"/>
              <a:gd name="connsiteY23" fmla="*/ 6198489 h 7642853"/>
              <a:gd name="connsiteX24" fmla="*/ 4413692 w 13866841"/>
              <a:gd name="connsiteY24" fmla="*/ 6531292 h 7642853"/>
              <a:gd name="connsiteX25" fmla="*/ 3972250 w 13866841"/>
              <a:gd name="connsiteY25" fmla="*/ 6499119 h 7642853"/>
              <a:gd name="connsiteX26" fmla="*/ 3512908 w 13866841"/>
              <a:gd name="connsiteY26" fmla="*/ 6236393 h 7642853"/>
              <a:gd name="connsiteX27" fmla="*/ 2868547 w 13866841"/>
              <a:gd name="connsiteY27" fmla="*/ 6533281 h 7642853"/>
              <a:gd name="connsiteX28" fmla="*/ 2450077 w 13866841"/>
              <a:gd name="connsiteY28" fmla="*/ 6748171 h 7642853"/>
              <a:gd name="connsiteX29" fmla="*/ 1739469 w 13866841"/>
              <a:gd name="connsiteY29" fmla="*/ 6957364 h 7642853"/>
              <a:gd name="connsiteX30" fmla="*/ 978832 w 13866841"/>
              <a:gd name="connsiteY30" fmla="*/ 6995009 h 7642853"/>
              <a:gd name="connsiteX31" fmla="*/ 669072 w 13866841"/>
              <a:gd name="connsiteY31" fmla="*/ 6940753 h 7642853"/>
              <a:gd name="connsiteX32" fmla="*/ 679674 w 13866841"/>
              <a:gd name="connsiteY32" fmla="*/ 7367950 h 7642853"/>
              <a:gd name="connsiteX33" fmla="*/ 13092082 w 13866841"/>
              <a:gd name="connsiteY33" fmla="*/ 7146834 h 7642853"/>
              <a:gd name="connsiteX0" fmla="*/ 13092082 w 13866841"/>
              <a:gd name="connsiteY0" fmla="*/ 6608808 h 7104827"/>
              <a:gd name="connsiteX1" fmla="*/ 12899118 w 13866841"/>
              <a:gd name="connsiteY1" fmla="*/ 13498 h 7104827"/>
              <a:gd name="connsiteX2" fmla="*/ 681101 w 13866841"/>
              <a:gd name="connsiteY2" fmla="*/ 0 h 7104827"/>
              <a:gd name="connsiteX3" fmla="*/ 655112 w 13866841"/>
              <a:gd name="connsiteY3" fmla="*/ 2780028 h 7104827"/>
              <a:gd name="connsiteX4" fmla="*/ 761953 w 13866841"/>
              <a:gd name="connsiteY4" fmla="*/ 2687359 h 7104827"/>
              <a:gd name="connsiteX5" fmla="*/ 1046505 w 13866841"/>
              <a:gd name="connsiteY5" fmla="*/ 2481034 h 7104827"/>
              <a:gd name="connsiteX6" fmla="*/ 1923781 w 13866841"/>
              <a:gd name="connsiteY6" fmla="*/ 2260250 h 7104827"/>
              <a:gd name="connsiteX7" fmla="*/ 2514494 w 13866841"/>
              <a:gd name="connsiteY7" fmla="*/ 2028395 h 7104827"/>
              <a:gd name="connsiteX8" fmla="*/ 2683174 w 13866841"/>
              <a:gd name="connsiteY8" fmla="*/ 1724897 h 7104827"/>
              <a:gd name="connsiteX9" fmla="*/ 2646114 w 13866841"/>
              <a:gd name="connsiteY9" fmla="*/ 1357441 h 7104827"/>
              <a:gd name="connsiteX10" fmla="*/ 2699643 w 13866841"/>
              <a:gd name="connsiteY10" fmla="*/ 399794 h 7104827"/>
              <a:gd name="connsiteX11" fmla="*/ 4684565 w 13866841"/>
              <a:gd name="connsiteY11" fmla="*/ 525236 h 7104827"/>
              <a:gd name="connsiteX12" fmla="*/ 5421816 w 13866841"/>
              <a:gd name="connsiteY12" fmla="*/ 1078174 h 7104827"/>
              <a:gd name="connsiteX13" fmla="*/ 5584696 w 13866841"/>
              <a:gd name="connsiteY13" fmla="*/ 1539150 h 7104827"/>
              <a:gd name="connsiteX14" fmla="*/ 5785231 w 13866841"/>
              <a:gd name="connsiteY14" fmla="*/ 1856456 h 7104827"/>
              <a:gd name="connsiteX15" fmla="*/ 6484535 w 13866841"/>
              <a:gd name="connsiteY15" fmla="*/ 1904466 h 7104827"/>
              <a:gd name="connsiteX16" fmla="*/ 6823376 w 13866841"/>
              <a:gd name="connsiteY16" fmla="*/ 2148231 h 7104827"/>
              <a:gd name="connsiteX17" fmla="*/ 6921905 w 13866841"/>
              <a:gd name="connsiteY17" fmla="*/ 2933934 h 7104827"/>
              <a:gd name="connsiteX18" fmla="*/ 6791463 w 13866841"/>
              <a:gd name="connsiteY18" fmla="*/ 3803138 h 7104827"/>
              <a:gd name="connsiteX19" fmla="*/ 6436574 w 13866841"/>
              <a:gd name="connsiteY19" fmla="*/ 4275186 h 7104827"/>
              <a:gd name="connsiteX20" fmla="*/ 5942283 w 13866841"/>
              <a:gd name="connsiteY20" fmla="*/ 4517622 h 7104827"/>
              <a:gd name="connsiteX21" fmla="*/ 5470010 w 13866841"/>
              <a:gd name="connsiteY21" fmla="*/ 4740333 h 7104827"/>
              <a:gd name="connsiteX22" fmla="*/ 5177412 w 13866841"/>
              <a:gd name="connsiteY22" fmla="*/ 5040390 h 7104827"/>
              <a:gd name="connsiteX23" fmla="*/ 4986169 w 13866841"/>
              <a:gd name="connsiteY23" fmla="*/ 5660463 h 7104827"/>
              <a:gd name="connsiteX24" fmla="*/ 4413692 w 13866841"/>
              <a:gd name="connsiteY24" fmla="*/ 5993266 h 7104827"/>
              <a:gd name="connsiteX25" fmla="*/ 3972250 w 13866841"/>
              <a:gd name="connsiteY25" fmla="*/ 5961093 h 7104827"/>
              <a:gd name="connsiteX26" fmla="*/ 3512908 w 13866841"/>
              <a:gd name="connsiteY26" fmla="*/ 5698367 h 7104827"/>
              <a:gd name="connsiteX27" fmla="*/ 2868547 w 13866841"/>
              <a:gd name="connsiteY27" fmla="*/ 5995255 h 7104827"/>
              <a:gd name="connsiteX28" fmla="*/ 2450077 w 13866841"/>
              <a:gd name="connsiteY28" fmla="*/ 6210145 h 7104827"/>
              <a:gd name="connsiteX29" fmla="*/ 1739469 w 13866841"/>
              <a:gd name="connsiteY29" fmla="*/ 6419338 h 7104827"/>
              <a:gd name="connsiteX30" fmla="*/ 978832 w 13866841"/>
              <a:gd name="connsiteY30" fmla="*/ 6456983 h 7104827"/>
              <a:gd name="connsiteX31" fmla="*/ 669072 w 13866841"/>
              <a:gd name="connsiteY31" fmla="*/ 6402727 h 7104827"/>
              <a:gd name="connsiteX32" fmla="*/ 679674 w 13866841"/>
              <a:gd name="connsiteY32" fmla="*/ 6829924 h 7104827"/>
              <a:gd name="connsiteX33" fmla="*/ 13092082 w 13866841"/>
              <a:gd name="connsiteY33" fmla="*/ 6608808 h 7104827"/>
              <a:gd name="connsiteX0" fmla="*/ 13005464 w 13780223"/>
              <a:gd name="connsiteY0" fmla="*/ 6608808 h 7104827"/>
              <a:gd name="connsiteX1" fmla="*/ 12812500 w 13780223"/>
              <a:gd name="connsiteY1" fmla="*/ 13498 h 7104827"/>
              <a:gd name="connsiteX2" fmla="*/ 594483 w 13780223"/>
              <a:gd name="connsiteY2" fmla="*/ 0 h 7104827"/>
              <a:gd name="connsiteX3" fmla="*/ 568494 w 13780223"/>
              <a:gd name="connsiteY3" fmla="*/ 2780028 h 7104827"/>
              <a:gd name="connsiteX4" fmla="*/ 675335 w 13780223"/>
              <a:gd name="connsiteY4" fmla="*/ 2687359 h 7104827"/>
              <a:gd name="connsiteX5" fmla="*/ 959887 w 13780223"/>
              <a:gd name="connsiteY5" fmla="*/ 2481034 h 7104827"/>
              <a:gd name="connsiteX6" fmla="*/ 1837163 w 13780223"/>
              <a:gd name="connsiteY6" fmla="*/ 2260250 h 7104827"/>
              <a:gd name="connsiteX7" fmla="*/ 2427876 w 13780223"/>
              <a:gd name="connsiteY7" fmla="*/ 2028395 h 7104827"/>
              <a:gd name="connsiteX8" fmla="*/ 2596556 w 13780223"/>
              <a:gd name="connsiteY8" fmla="*/ 1724897 h 7104827"/>
              <a:gd name="connsiteX9" fmla="*/ 2559496 w 13780223"/>
              <a:gd name="connsiteY9" fmla="*/ 1357441 h 7104827"/>
              <a:gd name="connsiteX10" fmla="*/ 2613025 w 13780223"/>
              <a:gd name="connsiteY10" fmla="*/ 399794 h 7104827"/>
              <a:gd name="connsiteX11" fmla="*/ 4597947 w 13780223"/>
              <a:gd name="connsiteY11" fmla="*/ 525236 h 7104827"/>
              <a:gd name="connsiteX12" fmla="*/ 5335198 w 13780223"/>
              <a:gd name="connsiteY12" fmla="*/ 1078174 h 7104827"/>
              <a:gd name="connsiteX13" fmla="*/ 5498078 w 13780223"/>
              <a:gd name="connsiteY13" fmla="*/ 1539150 h 7104827"/>
              <a:gd name="connsiteX14" fmla="*/ 5698613 w 13780223"/>
              <a:gd name="connsiteY14" fmla="*/ 1856456 h 7104827"/>
              <a:gd name="connsiteX15" fmla="*/ 6397917 w 13780223"/>
              <a:gd name="connsiteY15" fmla="*/ 1904466 h 7104827"/>
              <a:gd name="connsiteX16" fmla="*/ 6736758 w 13780223"/>
              <a:gd name="connsiteY16" fmla="*/ 2148231 h 7104827"/>
              <a:gd name="connsiteX17" fmla="*/ 6835287 w 13780223"/>
              <a:gd name="connsiteY17" fmla="*/ 2933934 h 7104827"/>
              <a:gd name="connsiteX18" fmla="*/ 6704845 w 13780223"/>
              <a:gd name="connsiteY18" fmla="*/ 3803138 h 7104827"/>
              <a:gd name="connsiteX19" fmla="*/ 6349956 w 13780223"/>
              <a:gd name="connsiteY19" fmla="*/ 4275186 h 7104827"/>
              <a:gd name="connsiteX20" fmla="*/ 5855665 w 13780223"/>
              <a:gd name="connsiteY20" fmla="*/ 4517622 h 7104827"/>
              <a:gd name="connsiteX21" fmla="*/ 5383392 w 13780223"/>
              <a:gd name="connsiteY21" fmla="*/ 4740333 h 7104827"/>
              <a:gd name="connsiteX22" fmla="*/ 5090794 w 13780223"/>
              <a:gd name="connsiteY22" fmla="*/ 5040390 h 7104827"/>
              <a:gd name="connsiteX23" fmla="*/ 4899551 w 13780223"/>
              <a:gd name="connsiteY23" fmla="*/ 5660463 h 7104827"/>
              <a:gd name="connsiteX24" fmla="*/ 4327074 w 13780223"/>
              <a:gd name="connsiteY24" fmla="*/ 5993266 h 7104827"/>
              <a:gd name="connsiteX25" fmla="*/ 3885632 w 13780223"/>
              <a:gd name="connsiteY25" fmla="*/ 5961093 h 7104827"/>
              <a:gd name="connsiteX26" fmla="*/ 3426290 w 13780223"/>
              <a:gd name="connsiteY26" fmla="*/ 5698367 h 7104827"/>
              <a:gd name="connsiteX27" fmla="*/ 2781929 w 13780223"/>
              <a:gd name="connsiteY27" fmla="*/ 5995255 h 7104827"/>
              <a:gd name="connsiteX28" fmla="*/ 2363459 w 13780223"/>
              <a:gd name="connsiteY28" fmla="*/ 6210145 h 7104827"/>
              <a:gd name="connsiteX29" fmla="*/ 1652851 w 13780223"/>
              <a:gd name="connsiteY29" fmla="*/ 6419338 h 7104827"/>
              <a:gd name="connsiteX30" fmla="*/ 892214 w 13780223"/>
              <a:gd name="connsiteY30" fmla="*/ 6456983 h 7104827"/>
              <a:gd name="connsiteX31" fmla="*/ 582454 w 13780223"/>
              <a:gd name="connsiteY31" fmla="*/ 6402727 h 7104827"/>
              <a:gd name="connsiteX32" fmla="*/ 593056 w 13780223"/>
              <a:gd name="connsiteY32" fmla="*/ 6829924 h 7104827"/>
              <a:gd name="connsiteX33" fmla="*/ 13005464 w 13780223"/>
              <a:gd name="connsiteY33" fmla="*/ 6608808 h 7104827"/>
              <a:gd name="connsiteX0" fmla="*/ 13005464 w 13780223"/>
              <a:gd name="connsiteY0" fmla="*/ 6608808 h 6900665"/>
              <a:gd name="connsiteX1" fmla="*/ 12812500 w 13780223"/>
              <a:gd name="connsiteY1" fmla="*/ 13498 h 6900665"/>
              <a:gd name="connsiteX2" fmla="*/ 594483 w 13780223"/>
              <a:gd name="connsiteY2" fmla="*/ 0 h 6900665"/>
              <a:gd name="connsiteX3" fmla="*/ 568494 w 13780223"/>
              <a:gd name="connsiteY3" fmla="*/ 2780028 h 6900665"/>
              <a:gd name="connsiteX4" fmla="*/ 675335 w 13780223"/>
              <a:gd name="connsiteY4" fmla="*/ 2687359 h 6900665"/>
              <a:gd name="connsiteX5" fmla="*/ 959887 w 13780223"/>
              <a:gd name="connsiteY5" fmla="*/ 2481034 h 6900665"/>
              <a:gd name="connsiteX6" fmla="*/ 1837163 w 13780223"/>
              <a:gd name="connsiteY6" fmla="*/ 2260250 h 6900665"/>
              <a:gd name="connsiteX7" fmla="*/ 2427876 w 13780223"/>
              <a:gd name="connsiteY7" fmla="*/ 2028395 h 6900665"/>
              <a:gd name="connsiteX8" fmla="*/ 2596556 w 13780223"/>
              <a:gd name="connsiteY8" fmla="*/ 1724897 h 6900665"/>
              <a:gd name="connsiteX9" fmla="*/ 2559496 w 13780223"/>
              <a:gd name="connsiteY9" fmla="*/ 1357441 h 6900665"/>
              <a:gd name="connsiteX10" fmla="*/ 2613025 w 13780223"/>
              <a:gd name="connsiteY10" fmla="*/ 399794 h 6900665"/>
              <a:gd name="connsiteX11" fmla="*/ 4597947 w 13780223"/>
              <a:gd name="connsiteY11" fmla="*/ 525236 h 6900665"/>
              <a:gd name="connsiteX12" fmla="*/ 5335198 w 13780223"/>
              <a:gd name="connsiteY12" fmla="*/ 1078174 h 6900665"/>
              <a:gd name="connsiteX13" fmla="*/ 5498078 w 13780223"/>
              <a:gd name="connsiteY13" fmla="*/ 1539150 h 6900665"/>
              <a:gd name="connsiteX14" fmla="*/ 5698613 w 13780223"/>
              <a:gd name="connsiteY14" fmla="*/ 1856456 h 6900665"/>
              <a:gd name="connsiteX15" fmla="*/ 6397917 w 13780223"/>
              <a:gd name="connsiteY15" fmla="*/ 1904466 h 6900665"/>
              <a:gd name="connsiteX16" fmla="*/ 6736758 w 13780223"/>
              <a:gd name="connsiteY16" fmla="*/ 2148231 h 6900665"/>
              <a:gd name="connsiteX17" fmla="*/ 6835287 w 13780223"/>
              <a:gd name="connsiteY17" fmla="*/ 2933934 h 6900665"/>
              <a:gd name="connsiteX18" fmla="*/ 6704845 w 13780223"/>
              <a:gd name="connsiteY18" fmla="*/ 3803138 h 6900665"/>
              <a:gd name="connsiteX19" fmla="*/ 6349956 w 13780223"/>
              <a:gd name="connsiteY19" fmla="*/ 4275186 h 6900665"/>
              <a:gd name="connsiteX20" fmla="*/ 5855665 w 13780223"/>
              <a:gd name="connsiteY20" fmla="*/ 4517622 h 6900665"/>
              <a:gd name="connsiteX21" fmla="*/ 5383392 w 13780223"/>
              <a:gd name="connsiteY21" fmla="*/ 4740333 h 6900665"/>
              <a:gd name="connsiteX22" fmla="*/ 5090794 w 13780223"/>
              <a:gd name="connsiteY22" fmla="*/ 5040390 h 6900665"/>
              <a:gd name="connsiteX23" fmla="*/ 4899551 w 13780223"/>
              <a:gd name="connsiteY23" fmla="*/ 5660463 h 6900665"/>
              <a:gd name="connsiteX24" fmla="*/ 4327074 w 13780223"/>
              <a:gd name="connsiteY24" fmla="*/ 5993266 h 6900665"/>
              <a:gd name="connsiteX25" fmla="*/ 3885632 w 13780223"/>
              <a:gd name="connsiteY25" fmla="*/ 5961093 h 6900665"/>
              <a:gd name="connsiteX26" fmla="*/ 3426290 w 13780223"/>
              <a:gd name="connsiteY26" fmla="*/ 5698367 h 6900665"/>
              <a:gd name="connsiteX27" fmla="*/ 2781929 w 13780223"/>
              <a:gd name="connsiteY27" fmla="*/ 5995255 h 6900665"/>
              <a:gd name="connsiteX28" fmla="*/ 2363459 w 13780223"/>
              <a:gd name="connsiteY28" fmla="*/ 6210145 h 6900665"/>
              <a:gd name="connsiteX29" fmla="*/ 1652851 w 13780223"/>
              <a:gd name="connsiteY29" fmla="*/ 6419338 h 6900665"/>
              <a:gd name="connsiteX30" fmla="*/ 892214 w 13780223"/>
              <a:gd name="connsiteY30" fmla="*/ 6456983 h 6900665"/>
              <a:gd name="connsiteX31" fmla="*/ 582454 w 13780223"/>
              <a:gd name="connsiteY31" fmla="*/ 6402727 h 6900665"/>
              <a:gd name="connsiteX32" fmla="*/ 593056 w 13780223"/>
              <a:gd name="connsiteY32" fmla="*/ 6829924 h 6900665"/>
              <a:gd name="connsiteX33" fmla="*/ 13005464 w 13780223"/>
              <a:gd name="connsiteY33" fmla="*/ 6608808 h 6900665"/>
              <a:gd name="connsiteX0" fmla="*/ 13005464 w 13005464"/>
              <a:gd name="connsiteY0" fmla="*/ 6608808 h 6900665"/>
              <a:gd name="connsiteX1" fmla="*/ 12812500 w 13005464"/>
              <a:gd name="connsiteY1" fmla="*/ 13498 h 6900665"/>
              <a:gd name="connsiteX2" fmla="*/ 594483 w 13005464"/>
              <a:gd name="connsiteY2" fmla="*/ 0 h 6900665"/>
              <a:gd name="connsiteX3" fmla="*/ 568494 w 13005464"/>
              <a:gd name="connsiteY3" fmla="*/ 2780028 h 6900665"/>
              <a:gd name="connsiteX4" fmla="*/ 675335 w 13005464"/>
              <a:gd name="connsiteY4" fmla="*/ 2687359 h 6900665"/>
              <a:gd name="connsiteX5" fmla="*/ 959887 w 13005464"/>
              <a:gd name="connsiteY5" fmla="*/ 2481034 h 6900665"/>
              <a:gd name="connsiteX6" fmla="*/ 1837163 w 13005464"/>
              <a:gd name="connsiteY6" fmla="*/ 2260250 h 6900665"/>
              <a:gd name="connsiteX7" fmla="*/ 2427876 w 13005464"/>
              <a:gd name="connsiteY7" fmla="*/ 2028395 h 6900665"/>
              <a:gd name="connsiteX8" fmla="*/ 2596556 w 13005464"/>
              <a:gd name="connsiteY8" fmla="*/ 1724897 h 6900665"/>
              <a:gd name="connsiteX9" fmla="*/ 2559496 w 13005464"/>
              <a:gd name="connsiteY9" fmla="*/ 1357441 h 6900665"/>
              <a:gd name="connsiteX10" fmla="*/ 2613025 w 13005464"/>
              <a:gd name="connsiteY10" fmla="*/ 399794 h 6900665"/>
              <a:gd name="connsiteX11" fmla="*/ 4597947 w 13005464"/>
              <a:gd name="connsiteY11" fmla="*/ 525236 h 6900665"/>
              <a:gd name="connsiteX12" fmla="*/ 5335198 w 13005464"/>
              <a:gd name="connsiteY12" fmla="*/ 1078174 h 6900665"/>
              <a:gd name="connsiteX13" fmla="*/ 5498078 w 13005464"/>
              <a:gd name="connsiteY13" fmla="*/ 1539150 h 6900665"/>
              <a:gd name="connsiteX14" fmla="*/ 5698613 w 13005464"/>
              <a:gd name="connsiteY14" fmla="*/ 1856456 h 6900665"/>
              <a:gd name="connsiteX15" fmla="*/ 6397917 w 13005464"/>
              <a:gd name="connsiteY15" fmla="*/ 1904466 h 6900665"/>
              <a:gd name="connsiteX16" fmla="*/ 6736758 w 13005464"/>
              <a:gd name="connsiteY16" fmla="*/ 2148231 h 6900665"/>
              <a:gd name="connsiteX17" fmla="*/ 6835287 w 13005464"/>
              <a:gd name="connsiteY17" fmla="*/ 2933934 h 6900665"/>
              <a:gd name="connsiteX18" fmla="*/ 6704845 w 13005464"/>
              <a:gd name="connsiteY18" fmla="*/ 3803138 h 6900665"/>
              <a:gd name="connsiteX19" fmla="*/ 6349956 w 13005464"/>
              <a:gd name="connsiteY19" fmla="*/ 4275186 h 6900665"/>
              <a:gd name="connsiteX20" fmla="*/ 5855665 w 13005464"/>
              <a:gd name="connsiteY20" fmla="*/ 4517622 h 6900665"/>
              <a:gd name="connsiteX21" fmla="*/ 5383392 w 13005464"/>
              <a:gd name="connsiteY21" fmla="*/ 4740333 h 6900665"/>
              <a:gd name="connsiteX22" fmla="*/ 5090794 w 13005464"/>
              <a:gd name="connsiteY22" fmla="*/ 5040390 h 6900665"/>
              <a:gd name="connsiteX23" fmla="*/ 4899551 w 13005464"/>
              <a:gd name="connsiteY23" fmla="*/ 5660463 h 6900665"/>
              <a:gd name="connsiteX24" fmla="*/ 4327074 w 13005464"/>
              <a:gd name="connsiteY24" fmla="*/ 5993266 h 6900665"/>
              <a:gd name="connsiteX25" fmla="*/ 3885632 w 13005464"/>
              <a:gd name="connsiteY25" fmla="*/ 5961093 h 6900665"/>
              <a:gd name="connsiteX26" fmla="*/ 3426290 w 13005464"/>
              <a:gd name="connsiteY26" fmla="*/ 5698367 h 6900665"/>
              <a:gd name="connsiteX27" fmla="*/ 2781929 w 13005464"/>
              <a:gd name="connsiteY27" fmla="*/ 5995255 h 6900665"/>
              <a:gd name="connsiteX28" fmla="*/ 2363459 w 13005464"/>
              <a:gd name="connsiteY28" fmla="*/ 6210145 h 6900665"/>
              <a:gd name="connsiteX29" fmla="*/ 1652851 w 13005464"/>
              <a:gd name="connsiteY29" fmla="*/ 6419338 h 6900665"/>
              <a:gd name="connsiteX30" fmla="*/ 892214 w 13005464"/>
              <a:gd name="connsiteY30" fmla="*/ 6456983 h 6900665"/>
              <a:gd name="connsiteX31" fmla="*/ 582454 w 13005464"/>
              <a:gd name="connsiteY31" fmla="*/ 6402727 h 6900665"/>
              <a:gd name="connsiteX32" fmla="*/ 593056 w 13005464"/>
              <a:gd name="connsiteY32" fmla="*/ 6829924 h 6900665"/>
              <a:gd name="connsiteX33" fmla="*/ 13005464 w 13005464"/>
              <a:gd name="connsiteY33" fmla="*/ 6608808 h 6900665"/>
              <a:gd name="connsiteX0" fmla="*/ 13005464 w 13005464"/>
              <a:gd name="connsiteY0" fmla="*/ 6608808 h 6829924"/>
              <a:gd name="connsiteX1" fmla="*/ 12812500 w 13005464"/>
              <a:gd name="connsiteY1" fmla="*/ 13498 h 6829924"/>
              <a:gd name="connsiteX2" fmla="*/ 594483 w 13005464"/>
              <a:gd name="connsiteY2" fmla="*/ 0 h 6829924"/>
              <a:gd name="connsiteX3" fmla="*/ 568494 w 13005464"/>
              <a:gd name="connsiteY3" fmla="*/ 2780028 h 6829924"/>
              <a:gd name="connsiteX4" fmla="*/ 675335 w 13005464"/>
              <a:gd name="connsiteY4" fmla="*/ 2687359 h 6829924"/>
              <a:gd name="connsiteX5" fmla="*/ 959887 w 13005464"/>
              <a:gd name="connsiteY5" fmla="*/ 2481034 h 6829924"/>
              <a:gd name="connsiteX6" fmla="*/ 1837163 w 13005464"/>
              <a:gd name="connsiteY6" fmla="*/ 2260250 h 6829924"/>
              <a:gd name="connsiteX7" fmla="*/ 2427876 w 13005464"/>
              <a:gd name="connsiteY7" fmla="*/ 2028395 h 6829924"/>
              <a:gd name="connsiteX8" fmla="*/ 2596556 w 13005464"/>
              <a:gd name="connsiteY8" fmla="*/ 1724897 h 6829924"/>
              <a:gd name="connsiteX9" fmla="*/ 2559496 w 13005464"/>
              <a:gd name="connsiteY9" fmla="*/ 1357441 h 6829924"/>
              <a:gd name="connsiteX10" fmla="*/ 2613025 w 13005464"/>
              <a:gd name="connsiteY10" fmla="*/ 399794 h 6829924"/>
              <a:gd name="connsiteX11" fmla="*/ 4597947 w 13005464"/>
              <a:gd name="connsiteY11" fmla="*/ 525236 h 6829924"/>
              <a:gd name="connsiteX12" fmla="*/ 5335198 w 13005464"/>
              <a:gd name="connsiteY12" fmla="*/ 1078174 h 6829924"/>
              <a:gd name="connsiteX13" fmla="*/ 5498078 w 13005464"/>
              <a:gd name="connsiteY13" fmla="*/ 1539150 h 6829924"/>
              <a:gd name="connsiteX14" fmla="*/ 5698613 w 13005464"/>
              <a:gd name="connsiteY14" fmla="*/ 1856456 h 6829924"/>
              <a:gd name="connsiteX15" fmla="*/ 6397917 w 13005464"/>
              <a:gd name="connsiteY15" fmla="*/ 1904466 h 6829924"/>
              <a:gd name="connsiteX16" fmla="*/ 6736758 w 13005464"/>
              <a:gd name="connsiteY16" fmla="*/ 2148231 h 6829924"/>
              <a:gd name="connsiteX17" fmla="*/ 6835287 w 13005464"/>
              <a:gd name="connsiteY17" fmla="*/ 2933934 h 6829924"/>
              <a:gd name="connsiteX18" fmla="*/ 6704845 w 13005464"/>
              <a:gd name="connsiteY18" fmla="*/ 3803138 h 6829924"/>
              <a:gd name="connsiteX19" fmla="*/ 6349956 w 13005464"/>
              <a:gd name="connsiteY19" fmla="*/ 4275186 h 6829924"/>
              <a:gd name="connsiteX20" fmla="*/ 5855665 w 13005464"/>
              <a:gd name="connsiteY20" fmla="*/ 4517622 h 6829924"/>
              <a:gd name="connsiteX21" fmla="*/ 5383392 w 13005464"/>
              <a:gd name="connsiteY21" fmla="*/ 4740333 h 6829924"/>
              <a:gd name="connsiteX22" fmla="*/ 5090794 w 13005464"/>
              <a:gd name="connsiteY22" fmla="*/ 5040390 h 6829924"/>
              <a:gd name="connsiteX23" fmla="*/ 4899551 w 13005464"/>
              <a:gd name="connsiteY23" fmla="*/ 5660463 h 6829924"/>
              <a:gd name="connsiteX24" fmla="*/ 4327074 w 13005464"/>
              <a:gd name="connsiteY24" fmla="*/ 5993266 h 6829924"/>
              <a:gd name="connsiteX25" fmla="*/ 3885632 w 13005464"/>
              <a:gd name="connsiteY25" fmla="*/ 5961093 h 6829924"/>
              <a:gd name="connsiteX26" fmla="*/ 3426290 w 13005464"/>
              <a:gd name="connsiteY26" fmla="*/ 5698367 h 6829924"/>
              <a:gd name="connsiteX27" fmla="*/ 2781929 w 13005464"/>
              <a:gd name="connsiteY27" fmla="*/ 5995255 h 6829924"/>
              <a:gd name="connsiteX28" fmla="*/ 2363459 w 13005464"/>
              <a:gd name="connsiteY28" fmla="*/ 6210145 h 6829924"/>
              <a:gd name="connsiteX29" fmla="*/ 1652851 w 13005464"/>
              <a:gd name="connsiteY29" fmla="*/ 6419338 h 6829924"/>
              <a:gd name="connsiteX30" fmla="*/ 892214 w 13005464"/>
              <a:gd name="connsiteY30" fmla="*/ 6456983 h 6829924"/>
              <a:gd name="connsiteX31" fmla="*/ 582454 w 13005464"/>
              <a:gd name="connsiteY31" fmla="*/ 6402727 h 6829924"/>
              <a:gd name="connsiteX32" fmla="*/ 593056 w 13005464"/>
              <a:gd name="connsiteY32" fmla="*/ 6829924 h 6829924"/>
              <a:gd name="connsiteX33" fmla="*/ 13005464 w 13005464"/>
              <a:gd name="connsiteY33" fmla="*/ 6608808 h 6829924"/>
              <a:gd name="connsiteX0" fmla="*/ 13005464 w 13827932"/>
              <a:gd name="connsiteY0" fmla="*/ 6608808 h 7126905"/>
              <a:gd name="connsiteX1" fmla="*/ 12608393 w 13827932"/>
              <a:gd name="connsiteY1" fmla="*/ 446205 h 7126905"/>
              <a:gd name="connsiteX2" fmla="*/ 594483 w 13827932"/>
              <a:gd name="connsiteY2" fmla="*/ 0 h 7126905"/>
              <a:gd name="connsiteX3" fmla="*/ 568494 w 13827932"/>
              <a:gd name="connsiteY3" fmla="*/ 2780028 h 7126905"/>
              <a:gd name="connsiteX4" fmla="*/ 675335 w 13827932"/>
              <a:gd name="connsiteY4" fmla="*/ 2687359 h 7126905"/>
              <a:gd name="connsiteX5" fmla="*/ 959887 w 13827932"/>
              <a:gd name="connsiteY5" fmla="*/ 2481034 h 7126905"/>
              <a:gd name="connsiteX6" fmla="*/ 1837163 w 13827932"/>
              <a:gd name="connsiteY6" fmla="*/ 2260250 h 7126905"/>
              <a:gd name="connsiteX7" fmla="*/ 2427876 w 13827932"/>
              <a:gd name="connsiteY7" fmla="*/ 2028395 h 7126905"/>
              <a:gd name="connsiteX8" fmla="*/ 2596556 w 13827932"/>
              <a:gd name="connsiteY8" fmla="*/ 1724897 h 7126905"/>
              <a:gd name="connsiteX9" fmla="*/ 2559496 w 13827932"/>
              <a:gd name="connsiteY9" fmla="*/ 1357441 h 7126905"/>
              <a:gd name="connsiteX10" fmla="*/ 2613025 w 13827932"/>
              <a:gd name="connsiteY10" fmla="*/ 399794 h 7126905"/>
              <a:gd name="connsiteX11" fmla="*/ 4597947 w 13827932"/>
              <a:gd name="connsiteY11" fmla="*/ 525236 h 7126905"/>
              <a:gd name="connsiteX12" fmla="*/ 5335198 w 13827932"/>
              <a:gd name="connsiteY12" fmla="*/ 1078174 h 7126905"/>
              <a:gd name="connsiteX13" fmla="*/ 5498078 w 13827932"/>
              <a:gd name="connsiteY13" fmla="*/ 1539150 h 7126905"/>
              <a:gd name="connsiteX14" fmla="*/ 5698613 w 13827932"/>
              <a:gd name="connsiteY14" fmla="*/ 1856456 h 7126905"/>
              <a:gd name="connsiteX15" fmla="*/ 6397917 w 13827932"/>
              <a:gd name="connsiteY15" fmla="*/ 1904466 h 7126905"/>
              <a:gd name="connsiteX16" fmla="*/ 6736758 w 13827932"/>
              <a:gd name="connsiteY16" fmla="*/ 2148231 h 7126905"/>
              <a:gd name="connsiteX17" fmla="*/ 6835287 w 13827932"/>
              <a:gd name="connsiteY17" fmla="*/ 2933934 h 7126905"/>
              <a:gd name="connsiteX18" fmla="*/ 6704845 w 13827932"/>
              <a:gd name="connsiteY18" fmla="*/ 3803138 h 7126905"/>
              <a:gd name="connsiteX19" fmla="*/ 6349956 w 13827932"/>
              <a:gd name="connsiteY19" fmla="*/ 4275186 h 7126905"/>
              <a:gd name="connsiteX20" fmla="*/ 5855665 w 13827932"/>
              <a:gd name="connsiteY20" fmla="*/ 4517622 h 7126905"/>
              <a:gd name="connsiteX21" fmla="*/ 5383392 w 13827932"/>
              <a:gd name="connsiteY21" fmla="*/ 4740333 h 7126905"/>
              <a:gd name="connsiteX22" fmla="*/ 5090794 w 13827932"/>
              <a:gd name="connsiteY22" fmla="*/ 5040390 h 7126905"/>
              <a:gd name="connsiteX23" fmla="*/ 4899551 w 13827932"/>
              <a:gd name="connsiteY23" fmla="*/ 5660463 h 7126905"/>
              <a:gd name="connsiteX24" fmla="*/ 4327074 w 13827932"/>
              <a:gd name="connsiteY24" fmla="*/ 5993266 h 7126905"/>
              <a:gd name="connsiteX25" fmla="*/ 3885632 w 13827932"/>
              <a:gd name="connsiteY25" fmla="*/ 5961093 h 7126905"/>
              <a:gd name="connsiteX26" fmla="*/ 3426290 w 13827932"/>
              <a:gd name="connsiteY26" fmla="*/ 5698367 h 7126905"/>
              <a:gd name="connsiteX27" fmla="*/ 2781929 w 13827932"/>
              <a:gd name="connsiteY27" fmla="*/ 5995255 h 7126905"/>
              <a:gd name="connsiteX28" fmla="*/ 2363459 w 13827932"/>
              <a:gd name="connsiteY28" fmla="*/ 6210145 h 7126905"/>
              <a:gd name="connsiteX29" fmla="*/ 1652851 w 13827932"/>
              <a:gd name="connsiteY29" fmla="*/ 6419338 h 7126905"/>
              <a:gd name="connsiteX30" fmla="*/ 892214 w 13827932"/>
              <a:gd name="connsiteY30" fmla="*/ 6456983 h 7126905"/>
              <a:gd name="connsiteX31" fmla="*/ 582454 w 13827932"/>
              <a:gd name="connsiteY31" fmla="*/ 6402727 h 7126905"/>
              <a:gd name="connsiteX32" fmla="*/ 593056 w 13827932"/>
              <a:gd name="connsiteY32" fmla="*/ 6829924 h 7126905"/>
              <a:gd name="connsiteX33" fmla="*/ 13005464 w 13827932"/>
              <a:gd name="connsiteY33" fmla="*/ 6608808 h 7126905"/>
              <a:gd name="connsiteX0" fmla="*/ 13005464 w 13890606"/>
              <a:gd name="connsiteY0" fmla="*/ 6644296 h 7197740"/>
              <a:gd name="connsiteX1" fmla="*/ 12812500 w 13890606"/>
              <a:gd name="connsiteY1" fmla="*/ 0 h 7197740"/>
              <a:gd name="connsiteX2" fmla="*/ 594483 w 13890606"/>
              <a:gd name="connsiteY2" fmla="*/ 35488 h 7197740"/>
              <a:gd name="connsiteX3" fmla="*/ 568494 w 13890606"/>
              <a:gd name="connsiteY3" fmla="*/ 2815516 h 7197740"/>
              <a:gd name="connsiteX4" fmla="*/ 675335 w 13890606"/>
              <a:gd name="connsiteY4" fmla="*/ 2722847 h 7197740"/>
              <a:gd name="connsiteX5" fmla="*/ 959887 w 13890606"/>
              <a:gd name="connsiteY5" fmla="*/ 2516522 h 7197740"/>
              <a:gd name="connsiteX6" fmla="*/ 1837163 w 13890606"/>
              <a:gd name="connsiteY6" fmla="*/ 2295738 h 7197740"/>
              <a:gd name="connsiteX7" fmla="*/ 2427876 w 13890606"/>
              <a:gd name="connsiteY7" fmla="*/ 2063883 h 7197740"/>
              <a:gd name="connsiteX8" fmla="*/ 2596556 w 13890606"/>
              <a:gd name="connsiteY8" fmla="*/ 1760385 h 7197740"/>
              <a:gd name="connsiteX9" fmla="*/ 2559496 w 13890606"/>
              <a:gd name="connsiteY9" fmla="*/ 1392929 h 7197740"/>
              <a:gd name="connsiteX10" fmla="*/ 2613025 w 13890606"/>
              <a:gd name="connsiteY10" fmla="*/ 435282 h 7197740"/>
              <a:gd name="connsiteX11" fmla="*/ 4597947 w 13890606"/>
              <a:gd name="connsiteY11" fmla="*/ 560724 h 7197740"/>
              <a:gd name="connsiteX12" fmla="*/ 5335198 w 13890606"/>
              <a:gd name="connsiteY12" fmla="*/ 1113662 h 7197740"/>
              <a:gd name="connsiteX13" fmla="*/ 5498078 w 13890606"/>
              <a:gd name="connsiteY13" fmla="*/ 1574638 h 7197740"/>
              <a:gd name="connsiteX14" fmla="*/ 5698613 w 13890606"/>
              <a:gd name="connsiteY14" fmla="*/ 1891944 h 7197740"/>
              <a:gd name="connsiteX15" fmla="*/ 6397917 w 13890606"/>
              <a:gd name="connsiteY15" fmla="*/ 1939954 h 7197740"/>
              <a:gd name="connsiteX16" fmla="*/ 6736758 w 13890606"/>
              <a:gd name="connsiteY16" fmla="*/ 2183719 h 7197740"/>
              <a:gd name="connsiteX17" fmla="*/ 6835287 w 13890606"/>
              <a:gd name="connsiteY17" fmla="*/ 2969422 h 7197740"/>
              <a:gd name="connsiteX18" fmla="*/ 6704845 w 13890606"/>
              <a:gd name="connsiteY18" fmla="*/ 3838626 h 7197740"/>
              <a:gd name="connsiteX19" fmla="*/ 6349956 w 13890606"/>
              <a:gd name="connsiteY19" fmla="*/ 4310674 h 7197740"/>
              <a:gd name="connsiteX20" fmla="*/ 5855665 w 13890606"/>
              <a:gd name="connsiteY20" fmla="*/ 4553110 h 7197740"/>
              <a:gd name="connsiteX21" fmla="*/ 5383392 w 13890606"/>
              <a:gd name="connsiteY21" fmla="*/ 4775821 h 7197740"/>
              <a:gd name="connsiteX22" fmla="*/ 5090794 w 13890606"/>
              <a:gd name="connsiteY22" fmla="*/ 5075878 h 7197740"/>
              <a:gd name="connsiteX23" fmla="*/ 4899551 w 13890606"/>
              <a:gd name="connsiteY23" fmla="*/ 5695951 h 7197740"/>
              <a:gd name="connsiteX24" fmla="*/ 4327074 w 13890606"/>
              <a:gd name="connsiteY24" fmla="*/ 6028754 h 7197740"/>
              <a:gd name="connsiteX25" fmla="*/ 3885632 w 13890606"/>
              <a:gd name="connsiteY25" fmla="*/ 5996581 h 7197740"/>
              <a:gd name="connsiteX26" fmla="*/ 3426290 w 13890606"/>
              <a:gd name="connsiteY26" fmla="*/ 5733855 h 7197740"/>
              <a:gd name="connsiteX27" fmla="*/ 2781929 w 13890606"/>
              <a:gd name="connsiteY27" fmla="*/ 6030743 h 7197740"/>
              <a:gd name="connsiteX28" fmla="*/ 2363459 w 13890606"/>
              <a:gd name="connsiteY28" fmla="*/ 6245633 h 7197740"/>
              <a:gd name="connsiteX29" fmla="*/ 1652851 w 13890606"/>
              <a:gd name="connsiteY29" fmla="*/ 6454826 h 7197740"/>
              <a:gd name="connsiteX30" fmla="*/ 892214 w 13890606"/>
              <a:gd name="connsiteY30" fmla="*/ 6492471 h 7197740"/>
              <a:gd name="connsiteX31" fmla="*/ 582454 w 13890606"/>
              <a:gd name="connsiteY31" fmla="*/ 6438215 h 7197740"/>
              <a:gd name="connsiteX32" fmla="*/ 593056 w 13890606"/>
              <a:gd name="connsiteY32" fmla="*/ 6865412 h 7197740"/>
              <a:gd name="connsiteX33" fmla="*/ 13005464 w 13890606"/>
              <a:gd name="connsiteY33" fmla="*/ 6644296 h 7197740"/>
              <a:gd name="connsiteX0" fmla="*/ 13005464 w 13005464"/>
              <a:gd name="connsiteY0" fmla="*/ 6644296 h 7197740"/>
              <a:gd name="connsiteX1" fmla="*/ 12812500 w 13005464"/>
              <a:gd name="connsiteY1" fmla="*/ 0 h 7197740"/>
              <a:gd name="connsiteX2" fmla="*/ 594483 w 13005464"/>
              <a:gd name="connsiteY2" fmla="*/ 35488 h 7197740"/>
              <a:gd name="connsiteX3" fmla="*/ 568494 w 13005464"/>
              <a:gd name="connsiteY3" fmla="*/ 2815516 h 7197740"/>
              <a:gd name="connsiteX4" fmla="*/ 675335 w 13005464"/>
              <a:gd name="connsiteY4" fmla="*/ 2722847 h 7197740"/>
              <a:gd name="connsiteX5" fmla="*/ 959887 w 13005464"/>
              <a:gd name="connsiteY5" fmla="*/ 2516522 h 7197740"/>
              <a:gd name="connsiteX6" fmla="*/ 1837163 w 13005464"/>
              <a:gd name="connsiteY6" fmla="*/ 2295738 h 7197740"/>
              <a:gd name="connsiteX7" fmla="*/ 2427876 w 13005464"/>
              <a:gd name="connsiteY7" fmla="*/ 2063883 h 7197740"/>
              <a:gd name="connsiteX8" fmla="*/ 2596556 w 13005464"/>
              <a:gd name="connsiteY8" fmla="*/ 1760385 h 7197740"/>
              <a:gd name="connsiteX9" fmla="*/ 2559496 w 13005464"/>
              <a:gd name="connsiteY9" fmla="*/ 1392929 h 7197740"/>
              <a:gd name="connsiteX10" fmla="*/ 2613025 w 13005464"/>
              <a:gd name="connsiteY10" fmla="*/ 435282 h 7197740"/>
              <a:gd name="connsiteX11" fmla="*/ 4597947 w 13005464"/>
              <a:gd name="connsiteY11" fmla="*/ 560724 h 7197740"/>
              <a:gd name="connsiteX12" fmla="*/ 5335198 w 13005464"/>
              <a:gd name="connsiteY12" fmla="*/ 1113662 h 7197740"/>
              <a:gd name="connsiteX13" fmla="*/ 5498078 w 13005464"/>
              <a:gd name="connsiteY13" fmla="*/ 1574638 h 7197740"/>
              <a:gd name="connsiteX14" fmla="*/ 5698613 w 13005464"/>
              <a:gd name="connsiteY14" fmla="*/ 1891944 h 7197740"/>
              <a:gd name="connsiteX15" fmla="*/ 6397917 w 13005464"/>
              <a:gd name="connsiteY15" fmla="*/ 1939954 h 7197740"/>
              <a:gd name="connsiteX16" fmla="*/ 6736758 w 13005464"/>
              <a:gd name="connsiteY16" fmla="*/ 2183719 h 7197740"/>
              <a:gd name="connsiteX17" fmla="*/ 6835287 w 13005464"/>
              <a:gd name="connsiteY17" fmla="*/ 2969422 h 7197740"/>
              <a:gd name="connsiteX18" fmla="*/ 6704845 w 13005464"/>
              <a:gd name="connsiteY18" fmla="*/ 3838626 h 7197740"/>
              <a:gd name="connsiteX19" fmla="*/ 6349956 w 13005464"/>
              <a:gd name="connsiteY19" fmla="*/ 4310674 h 7197740"/>
              <a:gd name="connsiteX20" fmla="*/ 5855665 w 13005464"/>
              <a:gd name="connsiteY20" fmla="*/ 4553110 h 7197740"/>
              <a:gd name="connsiteX21" fmla="*/ 5383392 w 13005464"/>
              <a:gd name="connsiteY21" fmla="*/ 4775821 h 7197740"/>
              <a:gd name="connsiteX22" fmla="*/ 5090794 w 13005464"/>
              <a:gd name="connsiteY22" fmla="*/ 5075878 h 7197740"/>
              <a:gd name="connsiteX23" fmla="*/ 4899551 w 13005464"/>
              <a:gd name="connsiteY23" fmla="*/ 5695951 h 7197740"/>
              <a:gd name="connsiteX24" fmla="*/ 4327074 w 13005464"/>
              <a:gd name="connsiteY24" fmla="*/ 6028754 h 7197740"/>
              <a:gd name="connsiteX25" fmla="*/ 3885632 w 13005464"/>
              <a:gd name="connsiteY25" fmla="*/ 5996581 h 7197740"/>
              <a:gd name="connsiteX26" fmla="*/ 3426290 w 13005464"/>
              <a:gd name="connsiteY26" fmla="*/ 5733855 h 7197740"/>
              <a:gd name="connsiteX27" fmla="*/ 2781929 w 13005464"/>
              <a:gd name="connsiteY27" fmla="*/ 6030743 h 7197740"/>
              <a:gd name="connsiteX28" fmla="*/ 2363459 w 13005464"/>
              <a:gd name="connsiteY28" fmla="*/ 6245633 h 7197740"/>
              <a:gd name="connsiteX29" fmla="*/ 1652851 w 13005464"/>
              <a:gd name="connsiteY29" fmla="*/ 6454826 h 7197740"/>
              <a:gd name="connsiteX30" fmla="*/ 892214 w 13005464"/>
              <a:gd name="connsiteY30" fmla="*/ 6492471 h 7197740"/>
              <a:gd name="connsiteX31" fmla="*/ 582454 w 13005464"/>
              <a:gd name="connsiteY31" fmla="*/ 6438215 h 7197740"/>
              <a:gd name="connsiteX32" fmla="*/ 593056 w 13005464"/>
              <a:gd name="connsiteY32" fmla="*/ 6865412 h 7197740"/>
              <a:gd name="connsiteX33" fmla="*/ 13005464 w 13005464"/>
              <a:gd name="connsiteY33" fmla="*/ 6644296 h 7197740"/>
              <a:gd name="connsiteX0" fmla="*/ 13005464 w 13005464"/>
              <a:gd name="connsiteY0" fmla="*/ 6644296 h 6865412"/>
              <a:gd name="connsiteX1" fmla="*/ 12812500 w 13005464"/>
              <a:gd name="connsiteY1" fmla="*/ 0 h 6865412"/>
              <a:gd name="connsiteX2" fmla="*/ 594483 w 13005464"/>
              <a:gd name="connsiteY2" fmla="*/ 35488 h 6865412"/>
              <a:gd name="connsiteX3" fmla="*/ 568494 w 13005464"/>
              <a:gd name="connsiteY3" fmla="*/ 2815516 h 6865412"/>
              <a:gd name="connsiteX4" fmla="*/ 675335 w 13005464"/>
              <a:gd name="connsiteY4" fmla="*/ 2722847 h 6865412"/>
              <a:gd name="connsiteX5" fmla="*/ 959887 w 13005464"/>
              <a:gd name="connsiteY5" fmla="*/ 2516522 h 6865412"/>
              <a:gd name="connsiteX6" fmla="*/ 1837163 w 13005464"/>
              <a:gd name="connsiteY6" fmla="*/ 2295738 h 6865412"/>
              <a:gd name="connsiteX7" fmla="*/ 2427876 w 13005464"/>
              <a:gd name="connsiteY7" fmla="*/ 2063883 h 6865412"/>
              <a:gd name="connsiteX8" fmla="*/ 2596556 w 13005464"/>
              <a:gd name="connsiteY8" fmla="*/ 1760385 h 6865412"/>
              <a:gd name="connsiteX9" fmla="*/ 2559496 w 13005464"/>
              <a:gd name="connsiteY9" fmla="*/ 1392929 h 6865412"/>
              <a:gd name="connsiteX10" fmla="*/ 2613025 w 13005464"/>
              <a:gd name="connsiteY10" fmla="*/ 435282 h 6865412"/>
              <a:gd name="connsiteX11" fmla="*/ 4597947 w 13005464"/>
              <a:gd name="connsiteY11" fmla="*/ 560724 h 6865412"/>
              <a:gd name="connsiteX12" fmla="*/ 5335198 w 13005464"/>
              <a:gd name="connsiteY12" fmla="*/ 1113662 h 6865412"/>
              <a:gd name="connsiteX13" fmla="*/ 5498078 w 13005464"/>
              <a:gd name="connsiteY13" fmla="*/ 1574638 h 6865412"/>
              <a:gd name="connsiteX14" fmla="*/ 5698613 w 13005464"/>
              <a:gd name="connsiteY14" fmla="*/ 1891944 h 6865412"/>
              <a:gd name="connsiteX15" fmla="*/ 6397917 w 13005464"/>
              <a:gd name="connsiteY15" fmla="*/ 1939954 h 6865412"/>
              <a:gd name="connsiteX16" fmla="*/ 6736758 w 13005464"/>
              <a:gd name="connsiteY16" fmla="*/ 2183719 h 6865412"/>
              <a:gd name="connsiteX17" fmla="*/ 6835287 w 13005464"/>
              <a:gd name="connsiteY17" fmla="*/ 2969422 h 6865412"/>
              <a:gd name="connsiteX18" fmla="*/ 6704845 w 13005464"/>
              <a:gd name="connsiteY18" fmla="*/ 3838626 h 6865412"/>
              <a:gd name="connsiteX19" fmla="*/ 6349956 w 13005464"/>
              <a:gd name="connsiteY19" fmla="*/ 4310674 h 6865412"/>
              <a:gd name="connsiteX20" fmla="*/ 5855665 w 13005464"/>
              <a:gd name="connsiteY20" fmla="*/ 4553110 h 6865412"/>
              <a:gd name="connsiteX21" fmla="*/ 5383392 w 13005464"/>
              <a:gd name="connsiteY21" fmla="*/ 4775821 h 6865412"/>
              <a:gd name="connsiteX22" fmla="*/ 5090794 w 13005464"/>
              <a:gd name="connsiteY22" fmla="*/ 5075878 h 6865412"/>
              <a:gd name="connsiteX23" fmla="*/ 4899551 w 13005464"/>
              <a:gd name="connsiteY23" fmla="*/ 5695951 h 6865412"/>
              <a:gd name="connsiteX24" fmla="*/ 4327074 w 13005464"/>
              <a:gd name="connsiteY24" fmla="*/ 6028754 h 6865412"/>
              <a:gd name="connsiteX25" fmla="*/ 3885632 w 13005464"/>
              <a:gd name="connsiteY25" fmla="*/ 5996581 h 6865412"/>
              <a:gd name="connsiteX26" fmla="*/ 3426290 w 13005464"/>
              <a:gd name="connsiteY26" fmla="*/ 5733855 h 6865412"/>
              <a:gd name="connsiteX27" fmla="*/ 2781929 w 13005464"/>
              <a:gd name="connsiteY27" fmla="*/ 6030743 h 6865412"/>
              <a:gd name="connsiteX28" fmla="*/ 2363459 w 13005464"/>
              <a:gd name="connsiteY28" fmla="*/ 6245633 h 6865412"/>
              <a:gd name="connsiteX29" fmla="*/ 1652851 w 13005464"/>
              <a:gd name="connsiteY29" fmla="*/ 6454826 h 6865412"/>
              <a:gd name="connsiteX30" fmla="*/ 892214 w 13005464"/>
              <a:gd name="connsiteY30" fmla="*/ 6492471 h 6865412"/>
              <a:gd name="connsiteX31" fmla="*/ 582454 w 13005464"/>
              <a:gd name="connsiteY31" fmla="*/ 6438215 h 6865412"/>
              <a:gd name="connsiteX32" fmla="*/ 593056 w 13005464"/>
              <a:gd name="connsiteY32" fmla="*/ 6865412 h 6865412"/>
              <a:gd name="connsiteX33" fmla="*/ 13005464 w 13005464"/>
              <a:gd name="connsiteY33" fmla="*/ 6644296 h 6865412"/>
              <a:gd name="connsiteX0" fmla="*/ 12368650 w 12812500"/>
              <a:gd name="connsiteY0" fmla="*/ 6546324 h 6865412"/>
              <a:gd name="connsiteX1" fmla="*/ 12812500 w 12812500"/>
              <a:gd name="connsiteY1" fmla="*/ 0 h 6865412"/>
              <a:gd name="connsiteX2" fmla="*/ 594483 w 12812500"/>
              <a:gd name="connsiteY2" fmla="*/ 35488 h 6865412"/>
              <a:gd name="connsiteX3" fmla="*/ 568494 w 12812500"/>
              <a:gd name="connsiteY3" fmla="*/ 2815516 h 6865412"/>
              <a:gd name="connsiteX4" fmla="*/ 675335 w 12812500"/>
              <a:gd name="connsiteY4" fmla="*/ 2722847 h 6865412"/>
              <a:gd name="connsiteX5" fmla="*/ 959887 w 12812500"/>
              <a:gd name="connsiteY5" fmla="*/ 2516522 h 6865412"/>
              <a:gd name="connsiteX6" fmla="*/ 1837163 w 12812500"/>
              <a:gd name="connsiteY6" fmla="*/ 2295738 h 6865412"/>
              <a:gd name="connsiteX7" fmla="*/ 2427876 w 12812500"/>
              <a:gd name="connsiteY7" fmla="*/ 2063883 h 6865412"/>
              <a:gd name="connsiteX8" fmla="*/ 2596556 w 12812500"/>
              <a:gd name="connsiteY8" fmla="*/ 1760385 h 6865412"/>
              <a:gd name="connsiteX9" fmla="*/ 2559496 w 12812500"/>
              <a:gd name="connsiteY9" fmla="*/ 1392929 h 6865412"/>
              <a:gd name="connsiteX10" fmla="*/ 2613025 w 12812500"/>
              <a:gd name="connsiteY10" fmla="*/ 435282 h 6865412"/>
              <a:gd name="connsiteX11" fmla="*/ 4597947 w 12812500"/>
              <a:gd name="connsiteY11" fmla="*/ 560724 h 6865412"/>
              <a:gd name="connsiteX12" fmla="*/ 5335198 w 12812500"/>
              <a:gd name="connsiteY12" fmla="*/ 1113662 h 6865412"/>
              <a:gd name="connsiteX13" fmla="*/ 5498078 w 12812500"/>
              <a:gd name="connsiteY13" fmla="*/ 1574638 h 6865412"/>
              <a:gd name="connsiteX14" fmla="*/ 5698613 w 12812500"/>
              <a:gd name="connsiteY14" fmla="*/ 1891944 h 6865412"/>
              <a:gd name="connsiteX15" fmla="*/ 6397917 w 12812500"/>
              <a:gd name="connsiteY15" fmla="*/ 1939954 h 6865412"/>
              <a:gd name="connsiteX16" fmla="*/ 6736758 w 12812500"/>
              <a:gd name="connsiteY16" fmla="*/ 2183719 h 6865412"/>
              <a:gd name="connsiteX17" fmla="*/ 6835287 w 12812500"/>
              <a:gd name="connsiteY17" fmla="*/ 2969422 h 6865412"/>
              <a:gd name="connsiteX18" fmla="*/ 6704845 w 12812500"/>
              <a:gd name="connsiteY18" fmla="*/ 3838626 h 6865412"/>
              <a:gd name="connsiteX19" fmla="*/ 6349956 w 12812500"/>
              <a:gd name="connsiteY19" fmla="*/ 4310674 h 6865412"/>
              <a:gd name="connsiteX20" fmla="*/ 5855665 w 12812500"/>
              <a:gd name="connsiteY20" fmla="*/ 4553110 h 6865412"/>
              <a:gd name="connsiteX21" fmla="*/ 5383392 w 12812500"/>
              <a:gd name="connsiteY21" fmla="*/ 4775821 h 6865412"/>
              <a:gd name="connsiteX22" fmla="*/ 5090794 w 12812500"/>
              <a:gd name="connsiteY22" fmla="*/ 5075878 h 6865412"/>
              <a:gd name="connsiteX23" fmla="*/ 4899551 w 12812500"/>
              <a:gd name="connsiteY23" fmla="*/ 5695951 h 6865412"/>
              <a:gd name="connsiteX24" fmla="*/ 4327074 w 12812500"/>
              <a:gd name="connsiteY24" fmla="*/ 6028754 h 6865412"/>
              <a:gd name="connsiteX25" fmla="*/ 3885632 w 12812500"/>
              <a:gd name="connsiteY25" fmla="*/ 5996581 h 6865412"/>
              <a:gd name="connsiteX26" fmla="*/ 3426290 w 12812500"/>
              <a:gd name="connsiteY26" fmla="*/ 5733855 h 6865412"/>
              <a:gd name="connsiteX27" fmla="*/ 2781929 w 12812500"/>
              <a:gd name="connsiteY27" fmla="*/ 6030743 h 6865412"/>
              <a:gd name="connsiteX28" fmla="*/ 2363459 w 12812500"/>
              <a:gd name="connsiteY28" fmla="*/ 6245633 h 6865412"/>
              <a:gd name="connsiteX29" fmla="*/ 1652851 w 12812500"/>
              <a:gd name="connsiteY29" fmla="*/ 6454826 h 6865412"/>
              <a:gd name="connsiteX30" fmla="*/ 892214 w 12812500"/>
              <a:gd name="connsiteY30" fmla="*/ 6492471 h 6865412"/>
              <a:gd name="connsiteX31" fmla="*/ 582454 w 12812500"/>
              <a:gd name="connsiteY31" fmla="*/ 6438215 h 6865412"/>
              <a:gd name="connsiteX32" fmla="*/ 593056 w 12812500"/>
              <a:gd name="connsiteY32" fmla="*/ 6865412 h 6865412"/>
              <a:gd name="connsiteX33" fmla="*/ 12368650 w 12812500"/>
              <a:gd name="connsiteY33" fmla="*/ 6546324 h 6865412"/>
              <a:gd name="connsiteX0" fmla="*/ 12801357 w 12812500"/>
              <a:gd name="connsiteY0" fmla="*/ 6913717 h 6913717"/>
              <a:gd name="connsiteX1" fmla="*/ 12812500 w 12812500"/>
              <a:gd name="connsiteY1" fmla="*/ 0 h 6913717"/>
              <a:gd name="connsiteX2" fmla="*/ 594483 w 12812500"/>
              <a:gd name="connsiteY2" fmla="*/ 35488 h 6913717"/>
              <a:gd name="connsiteX3" fmla="*/ 568494 w 12812500"/>
              <a:gd name="connsiteY3" fmla="*/ 2815516 h 6913717"/>
              <a:gd name="connsiteX4" fmla="*/ 675335 w 12812500"/>
              <a:gd name="connsiteY4" fmla="*/ 2722847 h 6913717"/>
              <a:gd name="connsiteX5" fmla="*/ 959887 w 12812500"/>
              <a:gd name="connsiteY5" fmla="*/ 2516522 h 6913717"/>
              <a:gd name="connsiteX6" fmla="*/ 1837163 w 12812500"/>
              <a:gd name="connsiteY6" fmla="*/ 2295738 h 6913717"/>
              <a:gd name="connsiteX7" fmla="*/ 2427876 w 12812500"/>
              <a:gd name="connsiteY7" fmla="*/ 2063883 h 6913717"/>
              <a:gd name="connsiteX8" fmla="*/ 2596556 w 12812500"/>
              <a:gd name="connsiteY8" fmla="*/ 1760385 h 6913717"/>
              <a:gd name="connsiteX9" fmla="*/ 2559496 w 12812500"/>
              <a:gd name="connsiteY9" fmla="*/ 1392929 h 6913717"/>
              <a:gd name="connsiteX10" fmla="*/ 2613025 w 12812500"/>
              <a:gd name="connsiteY10" fmla="*/ 435282 h 6913717"/>
              <a:gd name="connsiteX11" fmla="*/ 4597947 w 12812500"/>
              <a:gd name="connsiteY11" fmla="*/ 560724 h 6913717"/>
              <a:gd name="connsiteX12" fmla="*/ 5335198 w 12812500"/>
              <a:gd name="connsiteY12" fmla="*/ 1113662 h 6913717"/>
              <a:gd name="connsiteX13" fmla="*/ 5498078 w 12812500"/>
              <a:gd name="connsiteY13" fmla="*/ 1574638 h 6913717"/>
              <a:gd name="connsiteX14" fmla="*/ 5698613 w 12812500"/>
              <a:gd name="connsiteY14" fmla="*/ 1891944 h 6913717"/>
              <a:gd name="connsiteX15" fmla="*/ 6397917 w 12812500"/>
              <a:gd name="connsiteY15" fmla="*/ 1939954 h 6913717"/>
              <a:gd name="connsiteX16" fmla="*/ 6736758 w 12812500"/>
              <a:gd name="connsiteY16" fmla="*/ 2183719 h 6913717"/>
              <a:gd name="connsiteX17" fmla="*/ 6835287 w 12812500"/>
              <a:gd name="connsiteY17" fmla="*/ 2969422 h 6913717"/>
              <a:gd name="connsiteX18" fmla="*/ 6704845 w 12812500"/>
              <a:gd name="connsiteY18" fmla="*/ 3838626 h 6913717"/>
              <a:gd name="connsiteX19" fmla="*/ 6349956 w 12812500"/>
              <a:gd name="connsiteY19" fmla="*/ 4310674 h 6913717"/>
              <a:gd name="connsiteX20" fmla="*/ 5855665 w 12812500"/>
              <a:gd name="connsiteY20" fmla="*/ 4553110 h 6913717"/>
              <a:gd name="connsiteX21" fmla="*/ 5383392 w 12812500"/>
              <a:gd name="connsiteY21" fmla="*/ 4775821 h 6913717"/>
              <a:gd name="connsiteX22" fmla="*/ 5090794 w 12812500"/>
              <a:gd name="connsiteY22" fmla="*/ 5075878 h 6913717"/>
              <a:gd name="connsiteX23" fmla="*/ 4899551 w 12812500"/>
              <a:gd name="connsiteY23" fmla="*/ 5695951 h 6913717"/>
              <a:gd name="connsiteX24" fmla="*/ 4327074 w 12812500"/>
              <a:gd name="connsiteY24" fmla="*/ 6028754 h 6913717"/>
              <a:gd name="connsiteX25" fmla="*/ 3885632 w 12812500"/>
              <a:gd name="connsiteY25" fmla="*/ 5996581 h 6913717"/>
              <a:gd name="connsiteX26" fmla="*/ 3426290 w 12812500"/>
              <a:gd name="connsiteY26" fmla="*/ 5733855 h 6913717"/>
              <a:gd name="connsiteX27" fmla="*/ 2781929 w 12812500"/>
              <a:gd name="connsiteY27" fmla="*/ 6030743 h 6913717"/>
              <a:gd name="connsiteX28" fmla="*/ 2363459 w 12812500"/>
              <a:gd name="connsiteY28" fmla="*/ 6245633 h 6913717"/>
              <a:gd name="connsiteX29" fmla="*/ 1652851 w 12812500"/>
              <a:gd name="connsiteY29" fmla="*/ 6454826 h 6913717"/>
              <a:gd name="connsiteX30" fmla="*/ 892214 w 12812500"/>
              <a:gd name="connsiteY30" fmla="*/ 6492471 h 6913717"/>
              <a:gd name="connsiteX31" fmla="*/ 582454 w 12812500"/>
              <a:gd name="connsiteY31" fmla="*/ 6438215 h 6913717"/>
              <a:gd name="connsiteX32" fmla="*/ 593056 w 12812500"/>
              <a:gd name="connsiteY32" fmla="*/ 6865412 h 6913717"/>
              <a:gd name="connsiteX33" fmla="*/ 12801357 w 12812500"/>
              <a:gd name="connsiteY33" fmla="*/ 6913717 h 6913717"/>
              <a:gd name="connsiteX0" fmla="*/ 12801357 w 13710988"/>
              <a:gd name="connsiteY0" fmla="*/ 6913717 h 7421804"/>
              <a:gd name="connsiteX1" fmla="*/ 12812500 w 13710988"/>
              <a:gd name="connsiteY1" fmla="*/ 0 h 7421804"/>
              <a:gd name="connsiteX2" fmla="*/ 594483 w 13710988"/>
              <a:gd name="connsiteY2" fmla="*/ 35488 h 7421804"/>
              <a:gd name="connsiteX3" fmla="*/ 568494 w 13710988"/>
              <a:gd name="connsiteY3" fmla="*/ 2815516 h 7421804"/>
              <a:gd name="connsiteX4" fmla="*/ 675335 w 13710988"/>
              <a:gd name="connsiteY4" fmla="*/ 2722847 h 7421804"/>
              <a:gd name="connsiteX5" fmla="*/ 959887 w 13710988"/>
              <a:gd name="connsiteY5" fmla="*/ 2516522 h 7421804"/>
              <a:gd name="connsiteX6" fmla="*/ 1837163 w 13710988"/>
              <a:gd name="connsiteY6" fmla="*/ 2295738 h 7421804"/>
              <a:gd name="connsiteX7" fmla="*/ 2427876 w 13710988"/>
              <a:gd name="connsiteY7" fmla="*/ 2063883 h 7421804"/>
              <a:gd name="connsiteX8" fmla="*/ 2596556 w 13710988"/>
              <a:gd name="connsiteY8" fmla="*/ 1760385 h 7421804"/>
              <a:gd name="connsiteX9" fmla="*/ 2559496 w 13710988"/>
              <a:gd name="connsiteY9" fmla="*/ 1392929 h 7421804"/>
              <a:gd name="connsiteX10" fmla="*/ 2613025 w 13710988"/>
              <a:gd name="connsiteY10" fmla="*/ 435282 h 7421804"/>
              <a:gd name="connsiteX11" fmla="*/ 4597947 w 13710988"/>
              <a:gd name="connsiteY11" fmla="*/ 560724 h 7421804"/>
              <a:gd name="connsiteX12" fmla="*/ 5335198 w 13710988"/>
              <a:gd name="connsiteY12" fmla="*/ 1113662 h 7421804"/>
              <a:gd name="connsiteX13" fmla="*/ 5498078 w 13710988"/>
              <a:gd name="connsiteY13" fmla="*/ 1574638 h 7421804"/>
              <a:gd name="connsiteX14" fmla="*/ 5698613 w 13710988"/>
              <a:gd name="connsiteY14" fmla="*/ 1891944 h 7421804"/>
              <a:gd name="connsiteX15" fmla="*/ 6397917 w 13710988"/>
              <a:gd name="connsiteY15" fmla="*/ 1939954 h 7421804"/>
              <a:gd name="connsiteX16" fmla="*/ 6736758 w 13710988"/>
              <a:gd name="connsiteY16" fmla="*/ 2183719 h 7421804"/>
              <a:gd name="connsiteX17" fmla="*/ 6835287 w 13710988"/>
              <a:gd name="connsiteY17" fmla="*/ 2969422 h 7421804"/>
              <a:gd name="connsiteX18" fmla="*/ 6704845 w 13710988"/>
              <a:gd name="connsiteY18" fmla="*/ 3838626 h 7421804"/>
              <a:gd name="connsiteX19" fmla="*/ 6349956 w 13710988"/>
              <a:gd name="connsiteY19" fmla="*/ 4310674 h 7421804"/>
              <a:gd name="connsiteX20" fmla="*/ 5855665 w 13710988"/>
              <a:gd name="connsiteY20" fmla="*/ 4553110 h 7421804"/>
              <a:gd name="connsiteX21" fmla="*/ 5383392 w 13710988"/>
              <a:gd name="connsiteY21" fmla="*/ 4775821 h 7421804"/>
              <a:gd name="connsiteX22" fmla="*/ 5090794 w 13710988"/>
              <a:gd name="connsiteY22" fmla="*/ 5075878 h 7421804"/>
              <a:gd name="connsiteX23" fmla="*/ 4899551 w 13710988"/>
              <a:gd name="connsiteY23" fmla="*/ 5695951 h 7421804"/>
              <a:gd name="connsiteX24" fmla="*/ 4327074 w 13710988"/>
              <a:gd name="connsiteY24" fmla="*/ 6028754 h 7421804"/>
              <a:gd name="connsiteX25" fmla="*/ 3885632 w 13710988"/>
              <a:gd name="connsiteY25" fmla="*/ 5996581 h 7421804"/>
              <a:gd name="connsiteX26" fmla="*/ 3426290 w 13710988"/>
              <a:gd name="connsiteY26" fmla="*/ 5733855 h 7421804"/>
              <a:gd name="connsiteX27" fmla="*/ 2781929 w 13710988"/>
              <a:gd name="connsiteY27" fmla="*/ 6030743 h 7421804"/>
              <a:gd name="connsiteX28" fmla="*/ 2363459 w 13710988"/>
              <a:gd name="connsiteY28" fmla="*/ 6245633 h 7421804"/>
              <a:gd name="connsiteX29" fmla="*/ 1652851 w 13710988"/>
              <a:gd name="connsiteY29" fmla="*/ 6454826 h 7421804"/>
              <a:gd name="connsiteX30" fmla="*/ 892214 w 13710988"/>
              <a:gd name="connsiteY30" fmla="*/ 6492471 h 7421804"/>
              <a:gd name="connsiteX31" fmla="*/ 582454 w 13710988"/>
              <a:gd name="connsiteY31" fmla="*/ 6438215 h 7421804"/>
              <a:gd name="connsiteX32" fmla="*/ 560399 w 13710988"/>
              <a:gd name="connsiteY32" fmla="*/ 6898069 h 7421804"/>
              <a:gd name="connsiteX33" fmla="*/ 12801357 w 13710988"/>
              <a:gd name="connsiteY33" fmla="*/ 6913717 h 7421804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82454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801357 w 13710988"/>
              <a:gd name="connsiteY0" fmla="*/ 6913717 h 6913717"/>
              <a:gd name="connsiteX1" fmla="*/ 12812500 w 13710988"/>
              <a:gd name="connsiteY1" fmla="*/ 0 h 6913717"/>
              <a:gd name="connsiteX2" fmla="*/ 594483 w 13710988"/>
              <a:gd name="connsiteY2" fmla="*/ 35488 h 6913717"/>
              <a:gd name="connsiteX3" fmla="*/ 568494 w 13710988"/>
              <a:gd name="connsiteY3" fmla="*/ 2815516 h 6913717"/>
              <a:gd name="connsiteX4" fmla="*/ 675335 w 13710988"/>
              <a:gd name="connsiteY4" fmla="*/ 2722847 h 6913717"/>
              <a:gd name="connsiteX5" fmla="*/ 959887 w 13710988"/>
              <a:gd name="connsiteY5" fmla="*/ 2516522 h 6913717"/>
              <a:gd name="connsiteX6" fmla="*/ 1837163 w 13710988"/>
              <a:gd name="connsiteY6" fmla="*/ 2295738 h 6913717"/>
              <a:gd name="connsiteX7" fmla="*/ 2427876 w 13710988"/>
              <a:gd name="connsiteY7" fmla="*/ 2063883 h 6913717"/>
              <a:gd name="connsiteX8" fmla="*/ 2596556 w 13710988"/>
              <a:gd name="connsiteY8" fmla="*/ 1760385 h 6913717"/>
              <a:gd name="connsiteX9" fmla="*/ 2559496 w 13710988"/>
              <a:gd name="connsiteY9" fmla="*/ 1392929 h 6913717"/>
              <a:gd name="connsiteX10" fmla="*/ 2613025 w 13710988"/>
              <a:gd name="connsiteY10" fmla="*/ 435282 h 6913717"/>
              <a:gd name="connsiteX11" fmla="*/ 4597947 w 13710988"/>
              <a:gd name="connsiteY11" fmla="*/ 560724 h 6913717"/>
              <a:gd name="connsiteX12" fmla="*/ 5335198 w 13710988"/>
              <a:gd name="connsiteY12" fmla="*/ 1113662 h 6913717"/>
              <a:gd name="connsiteX13" fmla="*/ 5498078 w 13710988"/>
              <a:gd name="connsiteY13" fmla="*/ 1574638 h 6913717"/>
              <a:gd name="connsiteX14" fmla="*/ 5698613 w 13710988"/>
              <a:gd name="connsiteY14" fmla="*/ 1891944 h 6913717"/>
              <a:gd name="connsiteX15" fmla="*/ 6397917 w 13710988"/>
              <a:gd name="connsiteY15" fmla="*/ 1939954 h 6913717"/>
              <a:gd name="connsiteX16" fmla="*/ 6736758 w 13710988"/>
              <a:gd name="connsiteY16" fmla="*/ 2183719 h 6913717"/>
              <a:gd name="connsiteX17" fmla="*/ 6835287 w 13710988"/>
              <a:gd name="connsiteY17" fmla="*/ 2969422 h 6913717"/>
              <a:gd name="connsiteX18" fmla="*/ 6704845 w 13710988"/>
              <a:gd name="connsiteY18" fmla="*/ 3838626 h 6913717"/>
              <a:gd name="connsiteX19" fmla="*/ 6349956 w 13710988"/>
              <a:gd name="connsiteY19" fmla="*/ 4310674 h 6913717"/>
              <a:gd name="connsiteX20" fmla="*/ 5855665 w 13710988"/>
              <a:gd name="connsiteY20" fmla="*/ 4553110 h 6913717"/>
              <a:gd name="connsiteX21" fmla="*/ 5383392 w 13710988"/>
              <a:gd name="connsiteY21" fmla="*/ 4775821 h 6913717"/>
              <a:gd name="connsiteX22" fmla="*/ 5090794 w 13710988"/>
              <a:gd name="connsiteY22" fmla="*/ 5075878 h 6913717"/>
              <a:gd name="connsiteX23" fmla="*/ 4899551 w 13710988"/>
              <a:gd name="connsiteY23" fmla="*/ 5695951 h 6913717"/>
              <a:gd name="connsiteX24" fmla="*/ 4327074 w 13710988"/>
              <a:gd name="connsiteY24" fmla="*/ 6028754 h 6913717"/>
              <a:gd name="connsiteX25" fmla="*/ 3885632 w 13710988"/>
              <a:gd name="connsiteY25" fmla="*/ 5996581 h 6913717"/>
              <a:gd name="connsiteX26" fmla="*/ 3426290 w 13710988"/>
              <a:gd name="connsiteY26" fmla="*/ 5733855 h 6913717"/>
              <a:gd name="connsiteX27" fmla="*/ 2781929 w 13710988"/>
              <a:gd name="connsiteY27" fmla="*/ 6030743 h 6913717"/>
              <a:gd name="connsiteX28" fmla="*/ 2363459 w 13710988"/>
              <a:gd name="connsiteY28" fmla="*/ 6245633 h 6913717"/>
              <a:gd name="connsiteX29" fmla="*/ 1652851 w 13710988"/>
              <a:gd name="connsiteY29" fmla="*/ 6454826 h 6913717"/>
              <a:gd name="connsiteX30" fmla="*/ 892214 w 13710988"/>
              <a:gd name="connsiteY30" fmla="*/ 6492471 h 6913717"/>
              <a:gd name="connsiteX31" fmla="*/ 549797 w 13710988"/>
              <a:gd name="connsiteY31" fmla="*/ 6438215 h 6913717"/>
              <a:gd name="connsiteX32" fmla="*/ 560399 w 13710988"/>
              <a:gd name="connsiteY32" fmla="*/ 6898069 h 6913717"/>
              <a:gd name="connsiteX33" fmla="*/ 12801357 w 13710988"/>
              <a:gd name="connsiteY33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25538 w 13161191"/>
              <a:gd name="connsiteY3" fmla="*/ 2722847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3717 h 6913717"/>
              <a:gd name="connsiteX1" fmla="*/ 12262703 w 13161191"/>
              <a:gd name="connsiteY1" fmla="*/ 0 h 6913717"/>
              <a:gd name="connsiteX2" fmla="*/ 44686 w 13161191"/>
              <a:gd name="connsiteY2" fmla="*/ 35488 h 6913717"/>
              <a:gd name="connsiteX3" fmla="*/ 19403 w 13161191"/>
              <a:gd name="connsiteY3" fmla="*/ 2796326 h 6913717"/>
              <a:gd name="connsiteX4" fmla="*/ 410090 w 13161191"/>
              <a:gd name="connsiteY4" fmla="*/ 2516522 h 6913717"/>
              <a:gd name="connsiteX5" fmla="*/ 1287366 w 13161191"/>
              <a:gd name="connsiteY5" fmla="*/ 2295738 h 6913717"/>
              <a:gd name="connsiteX6" fmla="*/ 1878079 w 13161191"/>
              <a:gd name="connsiteY6" fmla="*/ 2063883 h 6913717"/>
              <a:gd name="connsiteX7" fmla="*/ 2046759 w 13161191"/>
              <a:gd name="connsiteY7" fmla="*/ 1760385 h 6913717"/>
              <a:gd name="connsiteX8" fmla="*/ 2009699 w 13161191"/>
              <a:gd name="connsiteY8" fmla="*/ 1392929 h 6913717"/>
              <a:gd name="connsiteX9" fmla="*/ 2063228 w 13161191"/>
              <a:gd name="connsiteY9" fmla="*/ 435282 h 6913717"/>
              <a:gd name="connsiteX10" fmla="*/ 4048150 w 13161191"/>
              <a:gd name="connsiteY10" fmla="*/ 560724 h 6913717"/>
              <a:gd name="connsiteX11" fmla="*/ 4785401 w 13161191"/>
              <a:gd name="connsiteY11" fmla="*/ 1113662 h 6913717"/>
              <a:gd name="connsiteX12" fmla="*/ 4948281 w 13161191"/>
              <a:gd name="connsiteY12" fmla="*/ 1574638 h 6913717"/>
              <a:gd name="connsiteX13" fmla="*/ 5148816 w 13161191"/>
              <a:gd name="connsiteY13" fmla="*/ 1891944 h 6913717"/>
              <a:gd name="connsiteX14" fmla="*/ 5848120 w 13161191"/>
              <a:gd name="connsiteY14" fmla="*/ 1939954 h 6913717"/>
              <a:gd name="connsiteX15" fmla="*/ 6186961 w 13161191"/>
              <a:gd name="connsiteY15" fmla="*/ 2183719 h 6913717"/>
              <a:gd name="connsiteX16" fmla="*/ 6285490 w 13161191"/>
              <a:gd name="connsiteY16" fmla="*/ 2969422 h 6913717"/>
              <a:gd name="connsiteX17" fmla="*/ 6155048 w 13161191"/>
              <a:gd name="connsiteY17" fmla="*/ 3838626 h 6913717"/>
              <a:gd name="connsiteX18" fmla="*/ 5800159 w 13161191"/>
              <a:gd name="connsiteY18" fmla="*/ 4310674 h 6913717"/>
              <a:gd name="connsiteX19" fmla="*/ 5305868 w 13161191"/>
              <a:gd name="connsiteY19" fmla="*/ 4553110 h 6913717"/>
              <a:gd name="connsiteX20" fmla="*/ 4833595 w 13161191"/>
              <a:gd name="connsiteY20" fmla="*/ 4775821 h 6913717"/>
              <a:gd name="connsiteX21" fmla="*/ 4540997 w 13161191"/>
              <a:gd name="connsiteY21" fmla="*/ 5075878 h 6913717"/>
              <a:gd name="connsiteX22" fmla="*/ 4349754 w 13161191"/>
              <a:gd name="connsiteY22" fmla="*/ 5695951 h 6913717"/>
              <a:gd name="connsiteX23" fmla="*/ 3777277 w 13161191"/>
              <a:gd name="connsiteY23" fmla="*/ 6028754 h 6913717"/>
              <a:gd name="connsiteX24" fmla="*/ 3335835 w 13161191"/>
              <a:gd name="connsiteY24" fmla="*/ 5996581 h 6913717"/>
              <a:gd name="connsiteX25" fmla="*/ 2876493 w 13161191"/>
              <a:gd name="connsiteY25" fmla="*/ 5733855 h 6913717"/>
              <a:gd name="connsiteX26" fmla="*/ 2232132 w 13161191"/>
              <a:gd name="connsiteY26" fmla="*/ 6030743 h 6913717"/>
              <a:gd name="connsiteX27" fmla="*/ 1813662 w 13161191"/>
              <a:gd name="connsiteY27" fmla="*/ 6245633 h 6913717"/>
              <a:gd name="connsiteX28" fmla="*/ 1103054 w 13161191"/>
              <a:gd name="connsiteY28" fmla="*/ 6454826 h 6913717"/>
              <a:gd name="connsiteX29" fmla="*/ 342417 w 13161191"/>
              <a:gd name="connsiteY29" fmla="*/ 6492471 h 6913717"/>
              <a:gd name="connsiteX30" fmla="*/ 0 w 13161191"/>
              <a:gd name="connsiteY30" fmla="*/ 6438215 h 6913717"/>
              <a:gd name="connsiteX31" fmla="*/ 10602 w 13161191"/>
              <a:gd name="connsiteY31" fmla="*/ 6898069 h 6913717"/>
              <a:gd name="connsiteX32" fmla="*/ 12251560 w 13161191"/>
              <a:gd name="connsiteY32" fmla="*/ 6913717 h 6913717"/>
              <a:gd name="connsiteX0" fmla="*/ 12251560 w 13161191"/>
              <a:gd name="connsiteY0" fmla="*/ 6919050 h 6919050"/>
              <a:gd name="connsiteX1" fmla="*/ 12262703 w 13161191"/>
              <a:gd name="connsiteY1" fmla="*/ 5333 h 6919050"/>
              <a:gd name="connsiteX2" fmla="*/ 3864 w 13161191"/>
              <a:gd name="connsiteY2" fmla="*/ 0 h 6919050"/>
              <a:gd name="connsiteX3" fmla="*/ 19403 w 13161191"/>
              <a:gd name="connsiteY3" fmla="*/ 2801659 h 6919050"/>
              <a:gd name="connsiteX4" fmla="*/ 410090 w 13161191"/>
              <a:gd name="connsiteY4" fmla="*/ 2521855 h 6919050"/>
              <a:gd name="connsiteX5" fmla="*/ 1287366 w 13161191"/>
              <a:gd name="connsiteY5" fmla="*/ 2301071 h 6919050"/>
              <a:gd name="connsiteX6" fmla="*/ 1878079 w 13161191"/>
              <a:gd name="connsiteY6" fmla="*/ 2069216 h 6919050"/>
              <a:gd name="connsiteX7" fmla="*/ 2046759 w 13161191"/>
              <a:gd name="connsiteY7" fmla="*/ 1765718 h 6919050"/>
              <a:gd name="connsiteX8" fmla="*/ 2009699 w 13161191"/>
              <a:gd name="connsiteY8" fmla="*/ 1398262 h 6919050"/>
              <a:gd name="connsiteX9" fmla="*/ 2063228 w 13161191"/>
              <a:gd name="connsiteY9" fmla="*/ 440615 h 6919050"/>
              <a:gd name="connsiteX10" fmla="*/ 4048150 w 13161191"/>
              <a:gd name="connsiteY10" fmla="*/ 566057 h 6919050"/>
              <a:gd name="connsiteX11" fmla="*/ 4785401 w 13161191"/>
              <a:gd name="connsiteY11" fmla="*/ 1118995 h 6919050"/>
              <a:gd name="connsiteX12" fmla="*/ 4948281 w 13161191"/>
              <a:gd name="connsiteY12" fmla="*/ 1579971 h 6919050"/>
              <a:gd name="connsiteX13" fmla="*/ 5148816 w 13161191"/>
              <a:gd name="connsiteY13" fmla="*/ 1897277 h 6919050"/>
              <a:gd name="connsiteX14" fmla="*/ 5848120 w 13161191"/>
              <a:gd name="connsiteY14" fmla="*/ 1945287 h 6919050"/>
              <a:gd name="connsiteX15" fmla="*/ 6186961 w 13161191"/>
              <a:gd name="connsiteY15" fmla="*/ 2189052 h 6919050"/>
              <a:gd name="connsiteX16" fmla="*/ 6285490 w 13161191"/>
              <a:gd name="connsiteY16" fmla="*/ 2974755 h 6919050"/>
              <a:gd name="connsiteX17" fmla="*/ 6155048 w 13161191"/>
              <a:gd name="connsiteY17" fmla="*/ 3843959 h 6919050"/>
              <a:gd name="connsiteX18" fmla="*/ 5800159 w 13161191"/>
              <a:gd name="connsiteY18" fmla="*/ 4316007 h 6919050"/>
              <a:gd name="connsiteX19" fmla="*/ 5305868 w 13161191"/>
              <a:gd name="connsiteY19" fmla="*/ 4558443 h 6919050"/>
              <a:gd name="connsiteX20" fmla="*/ 4833595 w 13161191"/>
              <a:gd name="connsiteY20" fmla="*/ 4781154 h 6919050"/>
              <a:gd name="connsiteX21" fmla="*/ 4540997 w 13161191"/>
              <a:gd name="connsiteY21" fmla="*/ 5081211 h 6919050"/>
              <a:gd name="connsiteX22" fmla="*/ 4349754 w 13161191"/>
              <a:gd name="connsiteY22" fmla="*/ 5701284 h 6919050"/>
              <a:gd name="connsiteX23" fmla="*/ 3777277 w 13161191"/>
              <a:gd name="connsiteY23" fmla="*/ 6034087 h 6919050"/>
              <a:gd name="connsiteX24" fmla="*/ 3335835 w 13161191"/>
              <a:gd name="connsiteY24" fmla="*/ 6001914 h 6919050"/>
              <a:gd name="connsiteX25" fmla="*/ 2876493 w 13161191"/>
              <a:gd name="connsiteY25" fmla="*/ 5739188 h 6919050"/>
              <a:gd name="connsiteX26" fmla="*/ 2232132 w 13161191"/>
              <a:gd name="connsiteY26" fmla="*/ 6036076 h 6919050"/>
              <a:gd name="connsiteX27" fmla="*/ 1813662 w 13161191"/>
              <a:gd name="connsiteY27" fmla="*/ 6250966 h 6919050"/>
              <a:gd name="connsiteX28" fmla="*/ 1103054 w 13161191"/>
              <a:gd name="connsiteY28" fmla="*/ 6460159 h 6919050"/>
              <a:gd name="connsiteX29" fmla="*/ 342417 w 13161191"/>
              <a:gd name="connsiteY29" fmla="*/ 6497804 h 6919050"/>
              <a:gd name="connsiteX30" fmla="*/ 0 w 13161191"/>
              <a:gd name="connsiteY30" fmla="*/ 6443548 h 6919050"/>
              <a:gd name="connsiteX31" fmla="*/ 10602 w 13161191"/>
              <a:gd name="connsiteY31" fmla="*/ 6903402 h 6919050"/>
              <a:gd name="connsiteX32" fmla="*/ 12251560 w 13161191"/>
              <a:gd name="connsiteY32" fmla="*/ 6919050 h 6919050"/>
              <a:gd name="connsiteX0" fmla="*/ 12251560 w 12262703"/>
              <a:gd name="connsiteY0" fmla="*/ 6919050 h 6919050"/>
              <a:gd name="connsiteX1" fmla="*/ 12262703 w 12262703"/>
              <a:gd name="connsiteY1" fmla="*/ 5333 h 6919050"/>
              <a:gd name="connsiteX2" fmla="*/ 3864 w 12262703"/>
              <a:gd name="connsiteY2" fmla="*/ 0 h 6919050"/>
              <a:gd name="connsiteX3" fmla="*/ 19403 w 12262703"/>
              <a:gd name="connsiteY3" fmla="*/ 2801659 h 6919050"/>
              <a:gd name="connsiteX4" fmla="*/ 410090 w 12262703"/>
              <a:gd name="connsiteY4" fmla="*/ 2521855 h 6919050"/>
              <a:gd name="connsiteX5" fmla="*/ 1287366 w 12262703"/>
              <a:gd name="connsiteY5" fmla="*/ 2301071 h 6919050"/>
              <a:gd name="connsiteX6" fmla="*/ 1878079 w 12262703"/>
              <a:gd name="connsiteY6" fmla="*/ 2069216 h 6919050"/>
              <a:gd name="connsiteX7" fmla="*/ 2046759 w 12262703"/>
              <a:gd name="connsiteY7" fmla="*/ 1765718 h 6919050"/>
              <a:gd name="connsiteX8" fmla="*/ 2009699 w 12262703"/>
              <a:gd name="connsiteY8" fmla="*/ 1398262 h 6919050"/>
              <a:gd name="connsiteX9" fmla="*/ 2063228 w 12262703"/>
              <a:gd name="connsiteY9" fmla="*/ 440615 h 6919050"/>
              <a:gd name="connsiteX10" fmla="*/ 4048150 w 12262703"/>
              <a:gd name="connsiteY10" fmla="*/ 566057 h 6919050"/>
              <a:gd name="connsiteX11" fmla="*/ 4785401 w 12262703"/>
              <a:gd name="connsiteY11" fmla="*/ 1118995 h 6919050"/>
              <a:gd name="connsiteX12" fmla="*/ 4948281 w 12262703"/>
              <a:gd name="connsiteY12" fmla="*/ 1579971 h 6919050"/>
              <a:gd name="connsiteX13" fmla="*/ 5148816 w 12262703"/>
              <a:gd name="connsiteY13" fmla="*/ 1897277 h 6919050"/>
              <a:gd name="connsiteX14" fmla="*/ 5848120 w 12262703"/>
              <a:gd name="connsiteY14" fmla="*/ 1945287 h 6919050"/>
              <a:gd name="connsiteX15" fmla="*/ 6186961 w 12262703"/>
              <a:gd name="connsiteY15" fmla="*/ 2189052 h 6919050"/>
              <a:gd name="connsiteX16" fmla="*/ 6285490 w 12262703"/>
              <a:gd name="connsiteY16" fmla="*/ 2974755 h 6919050"/>
              <a:gd name="connsiteX17" fmla="*/ 6155048 w 12262703"/>
              <a:gd name="connsiteY17" fmla="*/ 3843959 h 6919050"/>
              <a:gd name="connsiteX18" fmla="*/ 5800159 w 12262703"/>
              <a:gd name="connsiteY18" fmla="*/ 4316007 h 6919050"/>
              <a:gd name="connsiteX19" fmla="*/ 5305868 w 12262703"/>
              <a:gd name="connsiteY19" fmla="*/ 4558443 h 6919050"/>
              <a:gd name="connsiteX20" fmla="*/ 4833595 w 12262703"/>
              <a:gd name="connsiteY20" fmla="*/ 4781154 h 6919050"/>
              <a:gd name="connsiteX21" fmla="*/ 4540997 w 12262703"/>
              <a:gd name="connsiteY21" fmla="*/ 5081211 h 6919050"/>
              <a:gd name="connsiteX22" fmla="*/ 4349754 w 12262703"/>
              <a:gd name="connsiteY22" fmla="*/ 5701284 h 6919050"/>
              <a:gd name="connsiteX23" fmla="*/ 3777277 w 12262703"/>
              <a:gd name="connsiteY23" fmla="*/ 6034087 h 6919050"/>
              <a:gd name="connsiteX24" fmla="*/ 3335835 w 12262703"/>
              <a:gd name="connsiteY24" fmla="*/ 6001914 h 6919050"/>
              <a:gd name="connsiteX25" fmla="*/ 2876493 w 12262703"/>
              <a:gd name="connsiteY25" fmla="*/ 5739188 h 6919050"/>
              <a:gd name="connsiteX26" fmla="*/ 2232132 w 12262703"/>
              <a:gd name="connsiteY26" fmla="*/ 6036076 h 6919050"/>
              <a:gd name="connsiteX27" fmla="*/ 1813662 w 12262703"/>
              <a:gd name="connsiteY27" fmla="*/ 6250966 h 6919050"/>
              <a:gd name="connsiteX28" fmla="*/ 1103054 w 12262703"/>
              <a:gd name="connsiteY28" fmla="*/ 6460159 h 6919050"/>
              <a:gd name="connsiteX29" fmla="*/ 342417 w 12262703"/>
              <a:gd name="connsiteY29" fmla="*/ 6497804 h 6919050"/>
              <a:gd name="connsiteX30" fmla="*/ 0 w 12262703"/>
              <a:gd name="connsiteY30" fmla="*/ 6443548 h 6919050"/>
              <a:gd name="connsiteX31" fmla="*/ 10602 w 12262703"/>
              <a:gd name="connsiteY31" fmla="*/ 6903402 h 6919050"/>
              <a:gd name="connsiteX32" fmla="*/ 12251560 w 12262703"/>
              <a:gd name="connsiteY32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12251560 w 13167848"/>
              <a:gd name="connsiteY33" fmla="*/ 6919050 h 6919050"/>
              <a:gd name="connsiteX0" fmla="*/ 12251560 w 13167848"/>
              <a:gd name="connsiteY0" fmla="*/ 6919050 h 6919050"/>
              <a:gd name="connsiteX1" fmla="*/ 12252698 w 13167848"/>
              <a:gd name="connsiteY1" fmla="*/ 5347530 h 6919050"/>
              <a:gd name="connsiteX2" fmla="*/ 12262703 w 13167848"/>
              <a:gd name="connsiteY2" fmla="*/ 5333 h 6919050"/>
              <a:gd name="connsiteX3" fmla="*/ 3864 w 13167848"/>
              <a:gd name="connsiteY3" fmla="*/ 0 h 6919050"/>
              <a:gd name="connsiteX4" fmla="*/ 19403 w 13167848"/>
              <a:gd name="connsiteY4" fmla="*/ 2801659 h 6919050"/>
              <a:gd name="connsiteX5" fmla="*/ 410090 w 13167848"/>
              <a:gd name="connsiteY5" fmla="*/ 2521855 h 6919050"/>
              <a:gd name="connsiteX6" fmla="*/ 1287366 w 13167848"/>
              <a:gd name="connsiteY6" fmla="*/ 2301071 h 6919050"/>
              <a:gd name="connsiteX7" fmla="*/ 1878079 w 13167848"/>
              <a:gd name="connsiteY7" fmla="*/ 2069216 h 6919050"/>
              <a:gd name="connsiteX8" fmla="*/ 2046759 w 13167848"/>
              <a:gd name="connsiteY8" fmla="*/ 1765718 h 6919050"/>
              <a:gd name="connsiteX9" fmla="*/ 2009699 w 13167848"/>
              <a:gd name="connsiteY9" fmla="*/ 1398262 h 6919050"/>
              <a:gd name="connsiteX10" fmla="*/ 2063228 w 13167848"/>
              <a:gd name="connsiteY10" fmla="*/ 440615 h 6919050"/>
              <a:gd name="connsiteX11" fmla="*/ 4048150 w 13167848"/>
              <a:gd name="connsiteY11" fmla="*/ 566057 h 6919050"/>
              <a:gd name="connsiteX12" fmla="*/ 4785401 w 13167848"/>
              <a:gd name="connsiteY12" fmla="*/ 1118995 h 6919050"/>
              <a:gd name="connsiteX13" fmla="*/ 4948281 w 13167848"/>
              <a:gd name="connsiteY13" fmla="*/ 1579971 h 6919050"/>
              <a:gd name="connsiteX14" fmla="*/ 5148816 w 13167848"/>
              <a:gd name="connsiteY14" fmla="*/ 1897277 h 6919050"/>
              <a:gd name="connsiteX15" fmla="*/ 5848120 w 13167848"/>
              <a:gd name="connsiteY15" fmla="*/ 1945287 h 6919050"/>
              <a:gd name="connsiteX16" fmla="*/ 6186961 w 13167848"/>
              <a:gd name="connsiteY16" fmla="*/ 2189052 h 6919050"/>
              <a:gd name="connsiteX17" fmla="*/ 6285490 w 13167848"/>
              <a:gd name="connsiteY17" fmla="*/ 2974755 h 6919050"/>
              <a:gd name="connsiteX18" fmla="*/ 6155048 w 13167848"/>
              <a:gd name="connsiteY18" fmla="*/ 3843959 h 6919050"/>
              <a:gd name="connsiteX19" fmla="*/ 5800159 w 13167848"/>
              <a:gd name="connsiteY19" fmla="*/ 4316007 h 6919050"/>
              <a:gd name="connsiteX20" fmla="*/ 5305868 w 13167848"/>
              <a:gd name="connsiteY20" fmla="*/ 4558443 h 6919050"/>
              <a:gd name="connsiteX21" fmla="*/ 4833595 w 13167848"/>
              <a:gd name="connsiteY21" fmla="*/ 4781154 h 6919050"/>
              <a:gd name="connsiteX22" fmla="*/ 4540997 w 13167848"/>
              <a:gd name="connsiteY22" fmla="*/ 5081211 h 6919050"/>
              <a:gd name="connsiteX23" fmla="*/ 4349754 w 13167848"/>
              <a:gd name="connsiteY23" fmla="*/ 5701284 h 6919050"/>
              <a:gd name="connsiteX24" fmla="*/ 3777277 w 13167848"/>
              <a:gd name="connsiteY24" fmla="*/ 6034087 h 6919050"/>
              <a:gd name="connsiteX25" fmla="*/ 3335835 w 13167848"/>
              <a:gd name="connsiteY25" fmla="*/ 6001914 h 6919050"/>
              <a:gd name="connsiteX26" fmla="*/ 2876493 w 13167848"/>
              <a:gd name="connsiteY26" fmla="*/ 5739188 h 6919050"/>
              <a:gd name="connsiteX27" fmla="*/ 2232132 w 13167848"/>
              <a:gd name="connsiteY27" fmla="*/ 6036076 h 6919050"/>
              <a:gd name="connsiteX28" fmla="*/ 1813662 w 13167848"/>
              <a:gd name="connsiteY28" fmla="*/ 6250966 h 6919050"/>
              <a:gd name="connsiteX29" fmla="*/ 1103054 w 13167848"/>
              <a:gd name="connsiteY29" fmla="*/ 6460159 h 6919050"/>
              <a:gd name="connsiteX30" fmla="*/ 342417 w 13167848"/>
              <a:gd name="connsiteY30" fmla="*/ 6497804 h 6919050"/>
              <a:gd name="connsiteX31" fmla="*/ 0 w 13167848"/>
              <a:gd name="connsiteY31" fmla="*/ 6443548 h 6919050"/>
              <a:gd name="connsiteX32" fmla="*/ 10602 w 13167848"/>
              <a:gd name="connsiteY32" fmla="*/ 6903402 h 6919050"/>
              <a:gd name="connsiteX33" fmla="*/ 9887184 w 13167848"/>
              <a:gd name="connsiteY33" fmla="*/ 6917912 h 6919050"/>
              <a:gd name="connsiteX34" fmla="*/ 12251560 w 13167848"/>
              <a:gd name="connsiteY34" fmla="*/ 6919050 h 6919050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190847 w 13167848"/>
              <a:gd name="connsiteY34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10046210 w 13167848"/>
              <a:gd name="connsiteY34" fmla="*/ 6215547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10190847 w 13167848"/>
              <a:gd name="connsiteY0" fmla="*/ 5540824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35" fmla="*/ 10190847 w 13167848"/>
              <a:gd name="connsiteY35" fmla="*/ 5540824 h 6917912"/>
              <a:gd name="connsiteX0" fmla="*/ 9787792 w 13167848"/>
              <a:gd name="connsiteY0" fmla="*/ 6155913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34" fmla="*/ 9787792 w 13167848"/>
              <a:gd name="connsiteY34" fmla="*/ 6155913 h 6917912"/>
              <a:gd name="connsiteX0" fmla="*/ 9887184 w 13167848"/>
              <a:gd name="connsiteY0" fmla="*/ 6917912 h 6917912"/>
              <a:gd name="connsiteX1" fmla="*/ 12252698 w 13167848"/>
              <a:gd name="connsiteY1" fmla="*/ 5347530 h 6917912"/>
              <a:gd name="connsiteX2" fmla="*/ 12262703 w 13167848"/>
              <a:gd name="connsiteY2" fmla="*/ 5333 h 6917912"/>
              <a:gd name="connsiteX3" fmla="*/ 3864 w 13167848"/>
              <a:gd name="connsiteY3" fmla="*/ 0 h 6917912"/>
              <a:gd name="connsiteX4" fmla="*/ 19403 w 13167848"/>
              <a:gd name="connsiteY4" fmla="*/ 2801659 h 6917912"/>
              <a:gd name="connsiteX5" fmla="*/ 410090 w 13167848"/>
              <a:gd name="connsiteY5" fmla="*/ 2521855 h 6917912"/>
              <a:gd name="connsiteX6" fmla="*/ 1287366 w 13167848"/>
              <a:gd name="connsiteY6" fmla="*/ 2301071 h 6917912"/>
              <a:gd name="connsiteX7" fmla="*/ 1878079 w 13167848"/>
              <a:gd name="connsiteY7" fmla="*/ 2069216 h 6917912"/>
              <a:gd name="connsiteX8" fmla="*/ 2046759 w 13167848"/>
              <a:gd name="connsiteY8" fmla="*/ 1765718 h 6917912"/>
              <a:gd name="connsiteX9" fmla="*/ 2009699 w 13167848"/>
              <a:gd name="connsiteY9" fmla="*/ 1398262 h 6917912"/>
              <a:gd name="connsiteX10" fmla="*/ 2063228 w 13167848"/>
              <a:gd name="connsiteY10" fmla="*/ 440615 h 6917912"/>
              <a:gd name="connsiteX11" fmla="*/ 4048150 w 13167848"/>
              <a:gd name="connsiteY11" fmla="*/ 566057 h 6917912"/>
              <a:gd name="connsiteX12" fmla="*/ 4785401 w 13167848"/>
              <a:gd name="connsiteY12" fmla="*/ 1118995 h 6917912"/>
              <a:gd name="connsiteX13" fmla="*/ 4948281 w 13167848"/>
              <a:gd name="connsiteY13" fmla="*/ 1579971 h 6917912"/>
              <a:gd name="connsiteX14" fmla="*/ 5148816 w 13167848"/>
              <a:gd name="connsiteY14" fmla="*/ 1897277 h 6917912"/>
              <a:gd name="connsiteX15" fmla="*/ 5848120 w 13167848"/>
              <a:gd name="connsiteY15" fmla="*/ 1945287 h 6917912"/>
              <a:gd name="connsiteX16" fmla="*/ 6186961 w 13167848"/>
              <a:gd name="connsiteY16" fmla="*/ 2189052 h 6917912"/>
              <a:gd name="connsiteX17" fmla="*/ 6285490 w 13167848"/>
              <a:gd name="connsiteY17" fmla="*/ 2974755 h 6917912"/>
              <a:gd name="connsiteX18" fmla="*/ 6155048 w 13167848"/>
              <a:gd name="connsiteY18" fmla="*/ 3843959 h 6917912"/>
              <a:gd name="connsiteX19" fmla="*/ 5800159 w 13167848"/>
              <a:gd name="connsiteY19" fmla="*/ 4316007 h 6917912"/>
              <a:gd name="connsiteX20" fmla="*/ 5305868 w 13167848"/>
              <a:gd name="connsiteY20" fmla="*/ 4558443 h 6917912"/>
              <a:gd name="connsiteX21" fmla="*/ 4833595 w 13167848"/>
              <a:gd name="connsiteY21" fmla="*/ 4781154 h 6917912"/>
              <a:gd name="connsiteX22" fmla="*/ 4540997 w 13167848"/>
              <a:gd name="connsiteY22" fmla="*/ 5081211 h 6917912"/>
              <a:gd name="connsiteX23" fmla="*/ 4349754 w 13167848"/>
              <a:gd name="connsiteY23" fmla="*/ 5701284 h 6917912"/>
              <a:gd name="connsiteX24" fmla="*/ 3777277 w 13167848"/>
              <a:gd name="connsiteY24" fmla="*/ 6034087 h 6917912"/>
              <a:gd name="connsiteX25" fmla="*/ 3335835 w 13167848"/>
              <a:gd name="connsiteY25" fmla="*/ 6001914 h 6917912"/>
              <a:gd name="connsiteX26" fmla="*/ 2876493 w 13167848"/>
              <a:gd name="connsiteY26" fmla="*/ 5739188 h 6917912"/>
              <a:gd name="connsiteX27" fmla="*/ 2232132 w 13167848"/>
              <a:gd name="connsiteY27" fmla="*/ 6036076 h 6917912"/>
              <a:gd name="connsiteX28" fmla="*/ 1813662 w 13167848"/>
              <a:gd name="connsiteY28" fmla="*/ 6250966 h 6917912"/>
              <a:gd name="connsiteX29" fmla="*/ 1103054 w 13167848"/>
              <a:gd name="connsiteY29" fmla="*/ 6460159 h 6917912"/>
              <a:gd name="connsiteX30" fmla="*/ 342417 w 13167848"/>
              <a:gd name="connsiteY30" fmla="*/ 6497804 h 6917912"/>
              <a:gd name="connsiteX31" fmla="*/ 0 w 13167848"/>
              <a:gd name="connsiteY31" fmla="*/ 6443548 h 6917912"/>
              <a:gd name="connsiteX32" fmla="*/ 10602 w 13167848"/>
              <a:gd name="connsiteY32" fmla="*/ 6903402 h 6917912"/>
              <a:gd name="connsiteX33" fmla="*/ 9887184 w 13167848"/>
              <a:gd name="connsiteY33" fmla="*/ 6917912 h 6917912"/>
              <a:gd name="connsiteX0" fmla="*/ 9887184 w 13167848"/>
              <a:gd name="connsiteY0" fmla="*/ 6917912 h 6917912"/>
              <a:gd name="connsiteX1" fmla="*/ 10841341 w 13167848"/>
              <a:gd name="connsiteY1" fmla="*/ 6295060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10271497 w 13167848"/>
              <a:gd name="connsiteY1" fmla="*/ 5446921 h 6917912"/>
              <a:gd name="connsiteX2" fmla="*/ 12252698 w 13167848"/>
              <a:gd name="connsiteY2" fmla="*/ 5347530 h 6917912"/>
              <a:gd name="connsiteX3" fmla="*/ 12262703 w 13167848"/>
              <a:gd name="connsiteY3" fmla="*/ 5333 h 6917912"/>
              <a:gd name="connsiteX4" fmla="*/ 3864 w 13167848"/>
              <a:gd name="connsiteY4" fmla="*/ 0 h 6917912"/>
              <a:gd name="connsiteX5" fmla="*/ 19403 w 13167848"/>
              <a:gd name="connsiteY5" fmla="*/ 2801659 h 6917912"/>
              <a:gd name="connsiteX6" fmla="*/ 410090 w 13167848"/>
              <a:gd name="connsiteY6" fmla="*/ 2521855 h 6917912"/>
              <a:gd name="connsiteX7" fmla="*/ 1287366 w 13167848"/>
              <a:gd name="connsiteY7" fmla="*/ 2301071 h 6917912"/>
              <a:gd name="connsiteX8" fmla="*/ 1878079 w 13167848"/>
              <a:gd name="connsiteY8" fmla="*/ 2069216 h 6917912"/>
              <a:gd name="connsiteX9" fmla="*/ 2046759 w 13167848"/>
              <a:gd name="connsiteY9" fmla="*/ 1765718 h 6917912"/>
              <a:gd name="connsiteX10" fmla="*/ 2009699 w 13167848"/>
              <a:gd name="connsiteY10" fmla="*/ 1398262 h 6917912"/>
              <a:gd name="connsiteX11" fmla="*/ 2063228 w 13167848"/>
              <a:gd name="connsiteY11" fmla="*/ 440615 h 6917912"/>
              <a:gd name="connsiteX12" fmla="*/ 4048150 w 13167848"/>
              <a:gd name="connsiteY12" fmla="*/ 566057 h 6917912"/>
              <a:gd name="connsiteX13" fmla="*/ 4785401 w 13167848"/>
              <a:gd name="connsiteY13" fmla="*/ 1118995 h 6917912"/>
              <a:gd name="connsiteX14" fmla="*/ 4948281 w 13167848"/>
              <a:gd name="connsiteY14" fmla="*/ 1579971 h 6917912"/>
              <a:gd name="connsiteX15" fmla="*/ 5148816 w 13167848"/>
              <a:gd name="connsiteY15" fmla="*/ 1897277 h 6917912"/>
              <a:gd name="connsiteX16" fmla="*/ 5848120 w 13167848"/>
              <a:gd name="connsiteY16" fmla="*/ 1945287 h 6917912"/>
              <a:gd name="connsiteX17" fmla="*/ 6186961 w 13167848"/>
              <a:gd name="connsiteY17" fmla="*/ 2189052 h 6917912"/>
              <a:gd name="connsiteX18" fmla="*/ 6285490 w 13167848"/>
              <a:gd name="connsiteY18" fmla="*/ 2974755 h 6917912"/>
              <a:gd name="connsiteX19" fmla="*/ 6155048 w 13167848"/>
              <a:gd name="connsiteY19" fmla="*/ 3843959 h 6917912"/>
              <a:gd name="connsiteX20" fmla="*/ 5800159 w 13167848"/>
              <a:gd name="connsiteY20" fmla="*/ 4316007 h 6917912"/>
              <a:gd name="connsiteX21" fmla="*/ 5305868 w 13167848"/>
              <a:gd name="connsiteY21" fmla="*/ 4558443 h 6917912"/>
              <a:gd name="connsiteX22" fmla="*/ 4833595 w 13167848"/>
              <a:gd name="connsiteY22" fmla="*/ 4781154 h 6917912"/>
              <a:gd name="connsiteX23" fmla="*/ 4540997 w 13167848"/>
              <a:gd name="connsiteY23" fmla="*/ 5081211 h 6917912"/>
              <a:gd name="connsiteX24" fmla="*/ 4349754 w 13167848"/>
              <a:gd name="connsiteY24" fmla="*/ 5701284 h 6917912"/>
              <a:gd name="connsiteX25" fmla="*/ 3777277 w 13167848"/>
              <a:gd name="connsiteY25" fmla="*/ 6034087 h 6917912"/>
              <a:gd name="connsiteX26" fmla="*/ 3335835 w 13167848"/>
              <a:gd name="connsiteY26" fmla="*/ 6001914 h 6917912"/>
              <a:gd name="connsiteX27" fmla="*/ 2876493 w 13167848"/>
              <a:gd name="connsiteY27" fmla="*/ 5739188 h 6917912"/>
              <a:gd name="connsiteX28" fmla="*/ 2232132 w 13167848"/>
              <a:gd name="connsiteY28" fmla="*/ 6036076 h 6917912"/>
              <a:gd name="connsiteX29" fmla="*/ 1813662 w 13167848"/>
              <a:gd name="connsiteY29" fmla="*/ 6250966 h 6917912"/>
              <a:gd name="connsiteX30" fmla="*/ 1103054 w 13167848"/>
              <a:gd name="connsiteY30" fmla="*/ 6460159 h 6917912"/>
              <a:gd name="connsiteX31" fmla="*/ 342417 w 13167848"/>
              <a:gd name="connsiteY31" fmla="*/ 6497804 h 6917912"/>
              <a:gd name="connsiteX32" fmla="*/ 0 w 13167848"/>
              <a:gd name="connsiteY32" fmla="*/ 6443548 h 6917912"/>
              <a:gd name="connsiteX33" fmla="*/ 10602 w 13167848"/>
              <a:gd name="connsiteY33" fmla="*/ 6903402 h 6917912"/>
              <a:gd name="connsiteX34" fmla="*/ 9887184 w 13167848"/>
              <a:gd name="connsiteY34" fmla="*/ 6917912 h 6917912"/>
              <a:gd name="connsiteX0" fmla="*/ 9887184 w 13167848"/>
              <a:gd name="connsiteY0" fmla="*/ 6917912 h 6917912"/>
              <a:gd name="connsiteX1" fmla="*/ 9860680 w 13167848"/>
              <a:gd name="connsiteY1" fmla="*/ 6507095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3167848"/>
              <a:gd name="connsiteY0" fmla="*/ 6917912 h 6917912"/>
              <a:gd name="connsiteX1" fmla="*/ 9781167 w 13167848"/>
              <a:gd name="connsiteY1" fmla="*/ 6281808 h 6917912"/>
              <a:gd name="connsiteX2" fmla="*/ 10271497 w 13167848"/>
              <a:gd name="connsiteY2" fmla="*/ 5446921 h 6917912"/>
              <a:gd name="connsiteX3" fmla="*/ 12252698 w 13167848"/>
              <a:gd name="connsiteY3" fmla="*/ 5347530 h 6917912"/>
              <a:gd name="connsiteX4" fmla="*/ 12262703 w 13167848"/>
              <a:gd name="connsiteY4" fmla="*/ 5333 h 6917912"/>
              <a:gd name="connsiteX5" fmla="*/ 3864 w 13167848"/>
              <a:gd name="connsiteY5" fmla="*/ 0 h 6917912"/>
              <a:gd name="connsiteX6" fmla="*/ 19403 w 13167848"/>
              <a:gd name="connsiteY6" fmla="*/ 2801659 h 6917912"/>
              <a:gd name="connsiteX7" fmla="*/ 410090 w 13167848"/>
              <a:gd name="connsiteY7" fmla="*/ 2521855 h 6917912"/>
              <a:gd name="connsiteX8" fmla="*/ 1287366 w 13167848"/>
              <a:gd name="connsiteY8" fmla="*/ 2301071 h 6917912"/>
              <a:gd name="connsiteX9" fmla="*/ 1878079 w 13167848"/>
              <a:gd name="connsiteY9" fmla="*/ 2069216 h 6917912"/>
              <a:gd name="connsiteX10" fmla="*/ 2046759 w 13167848"/>
              <a:gd name="connsiteY10" fmla="*/ 1765718 h 6917912"/>
              <a:gd name="connsiteX11" fmla="*/ 2009699 w 13167848"/>
              <a:gd name="connsiteY11" fmla="*/ 1398262 h 6917912"/>
              <a:gd name="connsiteX12" fmla="*/ 2063228 w 13167848"/>
              <a:gd name="connsiteY12" fmla="*/ 440615 h 6917912"/>
              <a:gd name="connsiteX13" fmla="*/ 4048150 w 13167848"/>
              <a:gd name="connsiteY13" fmla="*/ 566057 h 6917912"/>
              <a:gd name="connsiteX14" fmla="*/ 4785401 w 13167848"/>
              <a:gd name="connsiteY14" fmla="*/ 1118995 h 6917912"/>
              <a:gd name="connsiteX15" fmla="*/ 4948281 w 13167848"/>
              <a:gd name="connsiteY15" fmla="*/ 1579971 h 6917912"/>
              <a:gd name="connsiteX16" fmla="*/ 5148816 w 13167848"/>
              <a:gd name="connsiteY16" fmla="*/ 1897277 h 6917912"/>
              <a:gd name="connsiteX17" fmla="*/ 5848120 w 13167848"/>
              <a:gd name="connsiteY17" fmla="*/ 1945287 h 6917912"/>
              <a:gd name="connsiteX18" fmla="*/ 6186961 w 13167848"/>
              <a:gd name="connsiteY18" fmla="*/ 2189052 h 6917912"/>
              <a:gd name="connsiteX19" fmla="*/ 6285490 w 13167848"/>
              <a:gd name="connsiteY19" fmla="*/ 2974755 h 6917912"/>
              <a:gd name="connsiteX20" fmla="*/ 6155048 w 13167848"/>
              <a:gd name="connsiteY20" fmla="*/ 3843959 h 6917912"/>
              <a:gd name="connsiteX21" fmla="*/ 5800159 w 13167848"/>
              <a:gd name="connsiteY21" fmla="*/ 4316007 h 6917912"/>
              <a:gd name="connsiteX22" fmla="*/ 5305868 w 13167848"/>
              <a:gd name="connsiteY22" fmla="*/ 4558443 h 6917912"/>
              <a:gd name="connsiteX23" fmla="*/ 4833595 w 13167848"/>
              <a:gd name="connsiteY23" fmla="*/ 4781154 h 6917912"/>
              <a:gd name="connsiteX24" fmla="*/ 4540997 w 13167848"/>
              <a:gd name="connsiteY24" fmla="*/ 5081211 h 6917912"/>
              <a:gd name="connsiteX25" fmla="*/ 4349754 w 13167848"/>
              <a:gd name="connsiteY25" fmla="*/ 5701284 h 6917912"/>
              <a:gd name="connsiteX26" fmla="*/ 3777277 w 13167848"/>
              <a:gd name="connsiteY26" fmla="*/ 6034087 h 6917912"/>
              <a:gd name="connsiteX27" fmla="*/ 3335835 w 13167848"/>
              <a:gd name="connsiteY27" fmla="*/ 6001914 h 6917912"/>
              <a:gd name="connsiteX28" fmla="*/ 2876493 w 13167848"/>
              <a:gd name="connsiteY28" fmla="*/ 5739188 h 6917912"/>
              <a:gd name="connsiteX29" fmla="*/ 2232132 w 13167848"/>
              <a:gd name="connsiteY29" fmla="*/ 6036076 h 6917912"/>
              <a:gd name="connsiteX30" fmla="*/ 1813662 w 13167848"/>
              <a:gd name="connsiteY30" fmla="*/ 6250966 h 6917912"/>
              <a:gd name="connsiteX31" fmla="*/ 1103054 w 13167848"/>
              <a:gd name="connsiteY31" fmla="*/ 6460159 h 6917912"/>
              <a:gd name="connsiteX32" fmla="*/ 342417 w 13167848"/>
              <a:gd name="connsiteY32" fmla="*/ 6497804 h 6917912"/>
              <a:gd name="connsiteX33" fmla="*/ 0 w 13167848"/>
              <a:gd name="connsiteY33" fmla="*/ 6443548 h 6917912"/>
              <a:gd name="connsiteX34" fmla="*/ 10602 w 13167848"/>
              <a:gd name="connsiteY34" fmla="*/ 6903402 h 6917912"/>
              <a:gd name="connsiteX35" fmla="*/ 9887184 w 13167848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9781167 w 12262703"/>
              <a:gd name="connsiteY1" fmla="*/ 6281808 h 6917912"/>
              <a:gd name="connsiteX2" fmla="*/ 10271497 w 12262703"/>
              <a:gd name="connsiteY2" fmla="*/ 5446921 h 6917912"/>
              <a:gd name="connsiteX3" fmla="*/ 12252698 w 12262703"/>
              <a:gd name="connsiteY3" fmla="*/ 5347530 h 6917912"/>
              <a:gd name="connsiteX4" fmla="*/ 12262703 w 12262703"/>
              <a:gd name="connsiteY4" fmla="*/ 5333 h 6917912"/>
              <a:gd name="connsiteX5" fmla="*/ 3864 w 12262703"/>
              <a:gd name="connsiteY5" fmla="*/ 0 h 6917912"/>
              <a:gd name="connsiteX6" fmla="*/ 19403 w 12262703"/>
              <a:gd name="connsiteY6" fmla="*/ 2801659 h 6917912"/>
              <a:gd name="connsiteX7" fmla="*/ 410090 w 12262703"/>
              <a:gd name="connsiteY7" fmla="*/ 2521855 h 6917912"/>
              <a:gd name="connsiteX8" fmla="*/ 1287366 w 12262703"/>
              <a:gd name="connsiteY8" fmla="*/ 2301071 h 6917912"/>
              <a:gd name="connsiteX9" fmla="*/ 1878079 w 12262703"/>
              <a:gd name="connsiteY9" fmla="*/ 2069216 h 6917912"/>
              <a:gd name="connsiteX10" fmla="*/ 2046759 w 12262703"/>
              <a:gd name="connsiteY10" fmla="*/ 1765718 h 6917912"/>
              <a:gd name="connsiteX11" fmla="*/ 2009699 w 12262703"/>
              <a:gd name="connsiteY11" fmla="*/ 1398262 h 6917912"/>
              <a:gd name="connsiteX12" fmla="*/ 2063228 w 12262703"/>
              <a:gd name="connsiteY12" fmla="*/ 440615 h 6917912"/>
              <a:gd name="connsiteX13" fmla="*/ 4048150 w 12262703"/>
              <a:gd name="connsiteY13" fmla="*/ 566057 h 6917912"/>
              <a:gd name="connsiteX14" fmla="*/ 4785401 w 12262703"/>
              <a:gd name="connsiteY14" fmla="*/ 1118995 h 6917912"/>
              <a:gd name="connsiteX15" fmla="*/ 4948281 w 12262703"/>
              <a:gd name="connsiteY15" fmla="*/ 1579971 h 6917912"/>
              <a:gd name="connsiteX16" fmla="*/ 5148816 w 12262703"/>
              <a:gd name="connsiteY16" fmla="*/ 1897277 h 6917912"/>
              <a:gd name="connsiteX17" fmla="*/ 5848120 w 12262703"/>
              <a:gd name="connsiteY17" fmla="*/ 1945287 h 6917912"/>
              <a:gd name="connsiteX18" fmla="*/ 6186961 w 12262703"/>
              <a:gd name="connsiteY18" fmla="*/ 2189052 h 6917912"/>
              <a:gd name="connsiteX19" fmla="*/ 6285490 w 12262703"/>
              <a:gd name="connsiteY19" fmla="*/ 2974755 h 6917912"/>
              <a:gd name="connsiteX20" fmla="*/ 6155048 w 12262703"/>
              <a:gd name="connsiteY20" fmla="*/ 3843959 h 6917912"/>
              <a:gd name="connsiteX21" fmla="*/ 5800159 w 12262703"/>
              <a:gd name="connsiteY21" fmla="*/ 4316007 h 6917912"/>
              <a:gd name="connsiteX22" fmla="*/ 5305868 w 12262703"/>
              <a:gd name="connsiteY22" fmla="*/ 4558443 h 6917912"/>
              <a:gd name="connsiteX23" fmla="*/ 4833595 w 12262703"/>
              <a:gd name="connsiteY23" fmla="*/ 4781154 h 6917912"/>
              <a:gd name="connsiteX24" fmla="*/ 4540997 w 12262703"/>
              <a:gd name="connsiteY24" fmla="*/ 5081211 h 6917912"/>
              <a:gd name="connsiteX25" fmla="*/ 4349754 w 12262703"/>
              <a:gd name="connsiteY25" fmla="*/ 5701284 h 6917912"/>
              <a:gd name="connsiteX26" fmla="*/ 3777277 w 12262703"/>
              <a:gd name="connsiteY26" fmla="*/ 6034087 h 6917912"/>
              <a:gd name="connsiteX27" fmla="*/ 3335835 w 12262703"/>
              <a:gd name="connsiteY27" fmla="*/ 6001914 h 6917912"/>
              <a:gd name="connsiteX28" fmla="*/ 2876493 w 12262703"/>
              <a:gd name="connsiteY28" fmla="*/ 5739188 h 6917912"/>
              <a:gd name="connsiteX29" fmla="*/ 2232132 w 12262703"/>
              <a:gd name="connsiteY29" fmla="*/ 6036076 h 6917912"/>
              <a:gd name="connsiteX30" fmla="*/ 1813662 w 12262703"/>
              <a:gd name="connsiteY30" fmla="*/ 6250966 h 6917912"/>
              <a:gd name="connsiteX31" fmla="*/ 1103054 w 12262703"/>
              <a:gd name="connsiteY31" fmla="*/ 6460159 h 6917912"/>
              <a:gd name="connsiteX32" fmla="*/ 342417 w 12262703"/>
              <a:gd name="connsiteY32" fmla="*/ 6497804 h 6917912"/>
              <a:gd name="connsiteX33" fmla="*/ 0 w 12262703"/>
              <a:gd name="connsiteY33" fmla="*/ 6443548 h 6917912"/>
              <a:gd name="connsiteX34" fmla="*/ 10602 w 12262703"/>
              <a:gd name="connsiteY34" fmla="*/ 6903402 h 6917912"/>
              <a:gd name="connsiteX35" fmla="*/ 9887184 w 12262703"/>
              <a:gd name="connsiteY35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71497 w 12262703"/>
              <a:gd name="connsiteY1" fmla="*/ 5446921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917912 h 6917912"/>
              <a:gd name="connsiteX1" fmla="*/ 10258245 w 12262703"/>
              <a:gd name="connsiteY1" fmla="*/ 5499930 h 6917912"/>
              <a:gd name="connsiteX2" fmla="*/ 12252698 w 12262703"/>
              <a:gd name="connsiteY2" fmla="*/ 5347530 h 6917912"/>
              <a:gd name="connsiteX3" fmla="*/ 12262703 w 12262703"/>
              <a:gd name="connsiteY3" fmla="*/ 5333 h 6917912"/>
              <a:gd name="connsiteX4" fmla="*/ 3864 w 12262703"/>
              <a:gd name="connsiteY4" fmla="*/ 0 h 6917912"/>
              <a:gd name="connsiteX5" fmla="*/ 19403 w 12262703"/>
              <a:gd name="connsiteY5" fmla="*/ 2801659 h 6917912"/>
              <a:gd name="connsiteX6" fmla="*/ 410090 w 12262703"/>
              <a:gd name="connsiteY6" fmla="*/ 2521855 h 6917912"/>
              <a:gd name="connsiteX7" fmla="*/ 1287366 w 12262703"/>
              <a:gd name="connsiteY7" fmla="*/ 2301071 h 6917912"/>
              <a:gd name="connsiteX8" fmla="*/ 1878079 w 12262703"/>
              <a:gd name="connsiteY8" fmla="*/ 2069216 h 6917912"/>
              <a:gd name="connsiteX9" fmla="*/ 2046759 w 12262703"/>
              <a:gd name="connsiteY9" fmla="*/ 1765718 h 6917912"/>
              <a:gd name="connsiteX10" fmla="*/ 2009699 w 12262703"/>
              <a:gd name="connsiteY10" fmla="*/ 1398262 h 6917912"/>
              <a:gd name="connsiteX11" fmla="*/ 2063228 w 12262703"/>
              <a:gd name="connsiteY11" fmla="*/ 440615 h 6917912"/>
              <a:gd name="connsiteX12" fmla="*/ 4048150 w 12262703"/>
              <a:gd name="connsiteY12" fmla="*/ 566057 h 6917912"/>
              <a:gd name="connsiteX13" fmla="*/ 4785401 w 12262703"/>
              <a:gd name="connsiteY13" fmla="*/ 1118995 h 6917912"/>
              <a:gd name="connsiteX14" fmla="*/ 4948281 w 12262703"/>
              <a:gd name="connsiteY14" fmla="*/ 1579971 h 6917912"/>
              <a:gd name="connsiteX15" fmla="*/ 5148816 w 12262703"/>
              <a:gd name="connsiteY15" fmla="*/ 1897277 h 6917912"/>
              <a:gd name="connsiteX16" fmla="*/ 5848120 w 12262703"/>
              <a:gd name="connsiteY16" fmla="*/ 1945287 h 6917912"/>
              <a:gd name="connsiteX17" fmla="*/ 6186961 w 12262703"/>
              <a:gd name="connsiteY17" fmla="*/ 2189052 h 6917912"/>
              <a:gd name="connsiteX18" fmla="*/ 6285490 w 12262703"/>
              <a:gd name="connsiteY18" fmla="*/ 2974755 h 6917912"/>
              <a:gd name="connsiteX19" fmla="*/ 6155048 w 12262703"/>
              <a:gd name="connsiteY19" fmla="*/ 3843959 h 6917912"/>
              <a:gd name="connsiteX20" fmla="*/ 5800159 w 12262703"/>
              <a:gd name="connsiteY20" fmla="*/ 4316007 h 6917912"/>
              <a:gd name="connsiteX21" fmla="*/ 5305868 w 12262703"/>
              <a:gd name="connsiteY21" fmla="*/ 4558443 h 6917912"/>
              <a:gd name="connsiteX22" fmla="*/ 4833595 w 12262703"/>
              <a:gd name="connsiteY22" fmla="*/ 4781154 h 6917912"/>
              <a:gd name="connsiteX23" fmla="*/ 4540997 w 12262703"/>
              <a:gd name="connsiteY23" fmla="*/ 5081211 h 6917912"/>
              <a:gd name="connsiteX24" fmla="*/ 4349754 w 12262703"/>
              <a:gd name="connsiteY24" fmla="*/ 5701284 h 6917912"/>
              <a:gd name="connsiteX25" fmla="*/ 3777277 w 12262703"/>
              <a:gd name="connsiteY25" fmla="*/ 6034087 h 6917912"/>
              <a:gd name="connsiteX26" fmla="*/ 3335835 w 12262703"/>
              <a:gd name="connsiteY26" fmla="*/ 6001914 h 6917912"/>
              <a:gd name="connsiteX27" fmla="*/ 2876493 w 12262703"/>
              <a:gd name="connsiteY27" fmla="*/ 5739188 h 6917912"/>
              <a:gd name="connsiteX28" fmla="*/ 2232132 w 12262703"/>
              <a:gd name="connsiteY28" fmla="*/ 6036076 h 6917912"/>
              <a:gd name="connsiteX29" fmla="*/ 1813662 w 12262703"/>
              <a:gd name="connsiteY29" fmla="*/ 6250966 h 6917912"/>
              <a:gd name="connsiteX30" fmla="*/ 1103054 w 12262703"/>
              <a:gd name="connsiteY30" fmla="*/ 6460159 h 6917912"/>
              <a:gd name="connsiteX31" fmla="*/ 342417 w 12262703"/>
              <a:gd name="connsiteY31" fmla="*/ 6497804 h 6917912"/>
              <a:gd name="connsiteX32" fmla="*/ 0 w 12262703"/>
              <a:gd name="connsiteY32" fmla="*/ 6443548 h 6917912"/>
              <a:gd name="connsiteX33" fmla="*/ 10602 w 12262703"/>
              <a:gd name="connsiteY33" fmla="*/ 6903402 h 6917912"/>
              <a:gd name="connsiteX34" fmla="*/ 9887184 w 12262703"/>
              <a:gd name="connsiteY34" fmla="*/ 6917912 h 691791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3864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19403 w 12262703"/>
              <a:gd name="connsiteY5" fmla="*/ 280165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10090 w 12262703"/>
              <a:gd name="connsiteY6" fmla="*/ 2521855 h 6903402"/>
              <a:gd name="connsiteX7" fmla="*/ 1287366 w 12262703"/>
              <a:gd name="connsiteY7" fmla="*/ 2301071 h 6903402"/>
              <a:gd name="connsiteX8" fmla="*/ 1878079 w 12262703"/>
              <a:gd name="connsiteY8" fmla="*/ 2069216 h 6903402"/>
              <a:gd name="connsiteX9" fmla="*/ 2046759 w 12262703"/>
              <a:gd name="connsiteY9" fmla="*/ 1765718 h 6903402"/>
              <a:gd name="connsiteX10" fmla="*/ 2009699 w 12262703"/>
              <a:gd name="connsiteY10" fmla="*/ 1398262 h 6903402"/>
              <a:gd name="connsiteX11" fmla="*/ 2063228 w 12262703"/>
              <a:gd name="connsiteY11" fmla="*/ 440615 h 6903402"/>
              <a:gd name="connsiteX12" fmla="*/ 4048150 w 12262703"/>
              <a:gd name="connsiteY12" fmla="*/ 566057 h 6903402"/>
              <a:gd name="connsiteX13" fmla="*/ 4785401 w 12262703"/>
              <a:gd name="connsiteY13" fmla="*/ 1118995 h 6903402"/>
              <a:gd name="connsiteX14" fmla="*/ 4948281 w 12262703"/>
              <a:gd name="connsiteY14" fmla="*/ 1579971 h 6903402"/>
              <a:gd name="connsiteX15" fmla="*/ 5148816 w 12262703"/>
              <a:gd name="connsiteY15" fmla="*/ 1897277 h 6903402"/>
              <a:gd name="connsiteX16" fmla="*/ 5848120 w 12262703"/>
              <a:gd name="connsiteY16" fmla="*/ 1945287 h 6903402"/>
              <a:gd name="connsiteX17" fmla="*/ 6186961 w 12262703"/>
              <a:gd name="connsiteY17" fmla="*/ 2189052 h 6903402"/>
              <a:gd name="connsiteX18" fmla="*/ 6285490 w 12262703"/>
              <a:gd name="connsiteY18" fmla="*/ 2974755 h 6903402"/>
              <a:gd name="connsiteX19" fmla="*/ 6155048 w 12262703"/>
              <a:gd name="connsiteY19" fmla="*/ 3843959 h 6903402"/>
              <a:gd name="connsiteX20" fmla="*/ 5800159 w 12262703"/>
              <a:gd name="connsiteY20" fmla="*/ 4316007 h 6903402"/>
              <a:gd name="connsiteX21" fmla="*/ 5305868 w 12262703"/>
              <a:gd name="connsiteY21" fmla="*/ 4558443 h 6903402"/>
              <a:gd name="connsiteX22" fmla="*/ 4833595 w 12262703"/>
              <a:gd name="connsiteY22" fmla="*/ 4781154 h 6903402"/>
              <a:gd name="connsiteX23" fmla="*/ 4540997 w 12262703"/>
              <a:gd name="connsiteY23" fmla="*/ 5081211 h 6903402"/>
              <a:gd name="connsiteX24" fmla="*/ 4349754 w 12262703"/>
              <a:gd name="connsiteY24" fmla="*/ 5701284 h 6903402"/>
              <a:gd name="connsiteX25" fmla="*/ 3777277 w 12262703"/>
              <a:gd name="connsiteY25" fmla="*/ 6034087 h 6903402"/>
              <a:gd name="connsiteX26" fmla="*/ 3335835 w 12262703"/>
              <a:gd name="connsiteY26" fmla="*/ 6001914 h 6903402"/>
              <a:gd name="connsiteX27" fmla="*/ 2876493 w 12262703"/>
              <a:gd name="connsiteY27" fmla="*/ 5739188 h 6903402"/>
              <a:gd name="connsiteX28" fmla="*/ 2232132 w 12262703"/>
              <a:gd name="connsiteY28" fmla="*/ 6036076 h 6903402"/>
              <a:gd name="connsiteX29" fmla="*/ 1813662 w 12262703"/>
              <a:gd name="connsiteY29" fmla="*/ 6250966 h 6903402"/>
              <a:gd name="connsiteX30" fmla="*/ 1103054 w 12262703"/>
              <a:gd name="connsiteY30" fmla="*/ 6460159 h 6903402"/>
              <a:gd name="connsiteX31" fmla="*/ 342417 w 12262703"/>
              <a:gd name="connsiteY31" fmla="*/ 6497804 h 6903402"/>
              <a:gd name="connsiteX32" fmla="*/ 0 w 12262703"/>
              <a:gd name="connsiteY32" fmla="*/ 6443548 h 6903402"/>
              <a:gd name="connsiteX33" fmla="*/ 10602 w 12262703"/>
              <a:gd name="connsiteY33" fmla="*/ 6903402 h 6903402"/>
              <a:gd name="connsiteX34" fmla="*/ 9887184 w 12262703"/>
              <a:gd name="connsiteY3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287366 w 12262703"/>
              <a:gd name="connsiteY6" fmla="*/ 2301071 h 6903402"/>
              <a:gd name="connsiteX7" fmla="*/ 1878079 w 12262703"/>
              <a:gd name="connsiteY7" fmla="*/ 2069216 h 6903402"/>
              <a:gd name="connsiteX8" fmla="*/ 2046759 w 12262703"/>
              <a:gd name="connsiteY8" fmla="*/ 1765718 h 6903402"/>
              <a:gd name="connsiteX9" fmla="*/ 2009699 w 12262703"/>
              <a:gd name="connsiteY9" fmla="*/ 1398262 h 6903402"/>
              <a:gd name="connsiteX10" fmla="*/ 2063228 w 12262703"/>
              <a:gd name="connsiteY10" fmla="*/ 440615 h 6903402"/>
              <a:gd name="connsiteX11" fmla="*/ 4048150 w 12262703"/>
              <a:gd name="connsiteY11" fmla="*/ 566057 h 6903402"/>
              <a:gd name="connsiteX12" fmla="*/ 4785401 w 12262703"/>
              <a:gd name="connsiteY12" fmla="*/ 1118995 h 6903402"/>
              <a:gd name="connsiteX13" fmla="*/ 4948281 w 12262703"/>
              <a:gd name="connsiteY13" fmla="*/ 1579971 h 6903402"/>
              <a:gd name="connsiteX14" fmla="*/ 5148816 w 12262703"/>
              <a:gd name="connsiteY14" fmla="*/ 1897277 h 6903402"/>
              <a:gd name="connsiteX15" fmla="*/ 5848120 w 12262703"/>
              <a:gd name="connsiteY15" fmla="*/ 1945287 h 6903402"/>
              <a:gd name="connsiteX16" fmla="*/ 6186961 w 12262703"/>
              <a:gd name="connsiteY16" fmla="*/ 2189052 h 6903402"/>
              <a:gd name="connsiteX17" fmla="*/ 6285490 w 12262703"/>
              <a:gd name="connsiteY17" fmla="*/ 2974755 h 6903402"/>
              <a:gd name="connsiteX18" fmla="*/ 6155048 w 12262703"/>
              <a:gd name="connsiteY18" fmla="*/ 3843959 h 6903402"/>
              <a:gd name="connsiteX19" fmla="*/ 5800159 w 12262703"/>
              <a:gd name="connsiteY19" fmla="*/ 4316007 h 6903402"/>
              <a:gd name="connsiteX20" fmla="*/ 5305868 w 12262703"/>
              <a:gd name="connsiteY20" fmla="*/ 4558443 h 6903402"/>
              <a:gd name="connsiteX21" fmla="*/ 4833595 w 12262703"/>
              <a:gd name="connsiteY21" fmla="*/ 4781154 h 6903402"/>
              <a:gd name="connsiteX22" fmla="*/ 4540997 w 12262703"/>
              <a:gd name="connsiteY22" fmla="*/ 5081211 h 6903402"/>
              <a:gd name="connsiteX23" fmla="*/ 4349754 w 12262703"/>
              <a:gd name="connsiteY23" fmla="*/ 5701284 h 6903402"/>
              <a:gd name="connsiteX24" fmla="*/ 3777277 w 12262703"/>
              <a:gd name="connsiteY24" fmla="*/ 6034087 h 6903402"/>
              <a:gd name="connsiteX25" fmla="*/ 3335835 w 12262703"/>
              <a:gd name="connsiteY25" fmla="*/ 6001914 h 6903402"/>
              <a:gd name="connsiteX26" fmla="*/ 2876493 w 12262703"/>
              <a:gd name="connsiteY26" fmla="*/ 5739188 h 6903402"/>
              <a:gd name="connsiteX27" fmla="*/ 2232132 w 12262703"/>
              <a:gd name="connsiteY27" fmla="*/ 6036076 h 6903402"/>
              <a:gd name="connsiteX28" fmla="*/ 1813662 w 12262703"/>
              <a:gd name="connsiteY28" fmla="*/ 6250966 h 6903402"/>
              <a:gd name="connsiteX29" fmla="*/ 1103054 w 12262703"/>
              <a:gd name="connsiteY29" fmla="*/ 6460159 h 6903402"/>
              <a:gd name="connsiteX30" fmla="*/ 342417 w 12262703"/>
              <a:gd name="connsiteY30" fmla="*/ 6497804 h 6903402"/>
              <a:gd name="connsiteX31" fmla="*/ 0 w 12262703"/>
              <a:gd name="connsiteY31" fmla="*/ 6443548 h 6903402"/>
              <a:gd name="connsiteX32" fmla="*/ 10602 w 12262703"/>
              <a:gd name="connsiteY32" fmla="*/ 6903402 h 6903402"/>
              <a:gd name="connsiteX33" fmla="*/ 9887184 w 12262703"/>
              <a:gd name="connsiteY3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1878079 w 12262703"/>
              <a:gd name="connsiteY6" fmla="*/ 2069216 h 6903402"/>
              <a:gd name="connsiteX7" fmla="*/ 2046759 w 12262703"/>
              <a:gd name="connsiteY7" fmla="*/ 1765718 h 6903402"/>
              <a:gd name="connsiteX8" fmla="*/ 2009699 w 12262703"/>
              <a:gd name="connsiteY8" fmla="*/ 1398262 h 6903402"/>
              <a:gd name="connsiteX9" fmla="*/ 2063228 w 12262703"/>
              <a:gd name="connsiteY9" fmla="*/ 440615 h 6903402"/>
              <a:gd name="connsiteX10" fmla="*/ 4048150 w 12262703"/>
              <a:gd name="connsiteY10" fmla="*/ 566057 h 6903402"/>
              <a:gd name="connsiteX11" fmla="*/ 4785401 w 12262703"/>
              <a:gd name="connsiteY11" fmla="*/ 1118995 h 6903402"/>
              <a:gd name="connsiteX12" fmla="*/ 4948281 w 12262703"/>
              <a:gd name="connsiteY12" fmla="*/ 1579971 h 6903402"/>
              <a:gd name="connsiteX13" fmla="*/ 5148816 w 12262703"/>
              <a:gd name="connsiteY13" fmla="*/ 1897277 h 6903402"/>
              <a:gd name="connsiteX14" fmla="*/ 5848120 w 12262703"/>
              <a:gd name="connsiteY14" fmla="*/ 1945287 h 6903402"/>
              <a:gd name="connsiteX15" fmla="*/ 6186961 w 12262703"/>
              <a:gd name="connsiteY15" fmla="*/ 2189052 h 6903402"/>
              <a:gd name="connsiteX16" fmla="*/ 6285490 w 12262703"/>
              <a:gd name="connsiteY16" fmla="*/ 2974755 h 6903402"/>
              <a:gd name="connsiteX17" fmla="*/ 6155048 w 12262703"/>
              <a:gd name="connsiteY17" fmla="*/ 3843959 h 6903402"/>
              <a:gd name="connsiteX18" fmla="*/ 5800159 w 12262703"/>
              <a:gd name="connsiteY18" fmla="*/ 4316007 h 6903402"/>
              <a:gd name="connsiteX19" fmla="*/ 5305868 w 12262703"/>
              <a:gd name="connsiteY19" fmla="*/ 4558443 h 6903402"/>
              <a:gd name="connsiteX20" fmla="*/ 4833595 w 12262703"/>
              <a:gd name="connsiteY20" fmla="*/ 4781154 h 6903402"/>
              <a:gd name="connsiteX21" fmla="*/ 4540997 w 12262703"/>
              <a:gd name="connsiteY21" fmla="*/ 5081211 h 6903402"/>
              <a:gd name="connsiteX22" fmla="*/ 4349754 w 12262703"/>
              <a:gd name="connsiteY22" fmla="*/ 5701284 h 6903402"/>
              <a:gd name="connsiteX23" fmla="*/ 3777277 w 12262703"/>
              <a:gd name="connsiteY23" fmla="*/ 6034087 h 6903402"/>
              <a:gd name="connsiteX24" fmla="*/ 3335835 w 12262703"/>
              <a:gd name="connsiteY24" fmla="*/ 6001914 h 6903402"/>
              <a:gd name="connsiteX25" fmla="*/ 2876493 w 12262703"/>
              <a:gd name="connsiteY25" fmla="*/ 5739188 h 6903402"/>
              <a:gd name="connsiteX26" fmla="*/ 2232132 w 12262703"/>
              <a:gd name="connsiteY26" fmla="*/ 6036076 h 6903402"/>
              <a:gd name="connsiteX27" fmla="*/ 1813662 w 12262703"/>
              <a:gd name="connsiteY27" fmla="*/ 6250966 h 6903402"/>
              <a:gd name="connsiteX28" fmla="*/ 1103054 w 12262703"/>
              <a:gd name="connsiteY28" fmla="*/ 6460159 h 6903402"/>
              <a:gd name="connsiteX29" fmla="*/ 342417 w 12262703"/>
              <a:gd name="connsiteY29" fmla="*/ 6497804 h 6903402"/>
              <a:gd name="connsiteX30" fmla="*/ 0 w 12262703"/>
              <a:gd name="connsiteY30" fmla="*/ 6443548 h 6903402"/>
              <a:gd name="connsiteX31" fmla="*/ 10602 w 12262703"/>
              <a:gd name="connsiteY31" fmla="*/ 6903402 h 6903402"/>
              <a:gd name="connsiteX32" fmla="*/ 9887184 w 12262703"/>
              <a:gd name="connsiteY3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46759 w 12262703"/>
              <a:gd name="connsiteY6" fmla="*/ 1765718 h 6903402"/>
              <a:gd name="connsiteX7" fmla="*/ 2009699 w 12262703"/>
              <a:gd name="connsiteY7" fmla="*/ 1398262 h 6903402"/>
              <a:gd name="connsiteX8" fmla="*/ 2063228 w 12262703"/>
              <a:gd name="connsiteY8" fmla="*/ 440615 h 6903402"/>
              <a:gd name="connsiteX9" fmla="*/ 4048150 w 12262703"/>
              <a:gd name="connsiteY9" fmla="*/ 566057 h 6903402"/>
              <a:gd name="connsiteX10" fmla="*/ 4785401 w 12262703"/>
              <a:gd name="connsiteY10" fmla="*/ 1118995 h 6903402"/>
              <a:gd name="connsiteX11" fmla="*/ 4948281 w 12262703"/>
              <a:gd name="connsiteY11" fmla="*/ 1579971 h 6903402"/>
              <a:gd name="connsiteX12" fmla="*/ 5148816 w 12262703"/>
              <a:gd name="connsiteY12" fmla="*/ 1897277 h 6903402"/>
              <a:gd name="connsiteX13" fmla="*/ 5848120 w 12262703"/>
              <a:gd name="connsiteY13" fmla="*/ 1945287 h 6903402"/>
              <a:gd name="connsiteX14" fmla="*/ 6186961 w 12262703"/>
              <a:gd name="connsiteY14" fmla="*/ 2189052 h 6903402"/>
              <a:gd name="connsiteX15" fmla="*/ 6285490 w 12262703"/>
              <a:gd name="connsiteY15" fmla="*/ 2974755 h 6903402"/>
              <a:gd name="connsiteX16" fmla="*/ 6155048 w 12262703"/>
              <a:gd name="connsiteY16" fmla="*/ 3843959 h 6903402"/>
              <a:gd name="connsiteX17" fmla="*/ 5800159 w 12262703"/>
              <a:gd name="connsiteY17" fmla="*/ 4316007 h 6903402"/>
              <a:gd name="connsiteX18" fmla="*/ 5305868 w 12262703"/>
              <a:gd name="connsiteY18" fmla="*/ 4558443 h 6903402"/>
              <a:gd name="connsiteX19" fmla="*/ 4833595 w 12262703"/>
              <a:gd name="connsiteY19" fmla="*/ 4781154 h 6903402"/>
              <a:gd name="connsiteX20" fmla="*/ 4540997 w 12262703"/>
              <a:gd name="connsiteY20" fmla="*/ 5081211 h 6903402"/>
              <a:gd name="connsiteX21" fmla="*/ 4349754 w 12262703"/>
              <a:gd name="connsiteY21" fmla="*/ 5701284 h 6903402"/>
              <a:gd name="connsiteX22" fmla="*/ 3777277 w 12262703"/>
              <a:gd name="connsiteY22" fmla="*/ 6034087 h 6903402"/>
              <a:gd name="connsiteX23" fmla="*/ 3335835 w 12262703"/>
              <a:gd name="connsiteY23" fmla="*/ 6001914 h 6903402"/>
              <a:gd name="connsiteX24" fmla="*/ 2876493 w 12262703"/>
              <a:gd name="connsiteY24" fmla="*/ 5739188 h 6903402"/>
              <a:gd name="connsiteX25" fmla="*/ 2232132 w 12262703"/>
              <a:gd name="connsiteY25" fmla="*/ 6036076 h 6903402"/>
              <a:gd name="connsiteX26" fmla="*/ 1813662 w 12262703"/>
              <a:gd name="connsiteY26" fmla="*/ 6250966 h 6903402"/>
              <a:gd name="connsiteX27" fmla="*/ 1103054 w 12262703"/>
              <a:gd name="connsiteY27" fmla="*/ 6460159 h 6903402"/>
              <a:gd name="connsiteX28" fmla="*/ 342417 w 12262703"/>
              <a:gd name="connsiteY28" fmla="*/ 6497804 h 6903402"/>
              <a:gd name="connsiteX29" fmla="*/ 0 w 12262703"/>
              <a:gd name="connsiteY29" fmla="*/ 6443548 h 6903402"/>
              <a:gd name="connsiteX30" fmla="*/ 10602 w 12262703"/>
              <a:gd name="connsiteY30" fmla="*/ 6903402 h 6903402"/>
              <a:gd name="connsiteX31" fmla="*/ 9887184 w 12262703"/>
              <a:gd name="connsiteY3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09699 w 12262703"/>
              <a:gd name="connsiteY6" fmla="*/ 1398262 h 6903402"/>
              <a:gd name="connsiteX7" fmla="*/ 2063228 w 12262703"/>
              <a:gd name="connsiteY7" fmla="*/ 440615 h 6903402"/>
              <a:gd name="connsiteX8" fmla="*/ 4048150 w 12262703"/>
              <a:gd name="connsiteY8" fmla="*/ 566057 h 6903402"/>
              <a:gd name="connsiteX9" fmla="*/ 4785401 w 12262703"/>
              <a:gd name="connsiteY9" fmla="*/ 1118995 h 6903402"/>
              <a:gd name="connsiteX10" fmla="*/ 4948281 w 12262703"/>
              <a:gd name="connsiteY10" fmla="*/ 1579971 h 6903402"/>
              <a:gd name="connsiteX11" fmla="*/ 5148816 w 12262703"/>
              <a:gd name="connsiteY11" fmla="*/ 1897277 h 6903402"/>
              <a:gd name="connsiteX12" fmla="*/ 5848120 w 12262703"/>
              <a:gd name="connsiteY12" fmla="*/ 1945287 h 6903402"/>
              <a:gd name="connsiteX13" fmla="*/ 6186961 w 12262703"/>
              <a:gd name="connsiteY13" fmla="*/ 2189052 h 6903402"/>
              <a:gd name="connsiteX14" fmla="*/ 6285490 w 12262703"/>
              <a:gd name="connsiteY14" fmla="*/ 2974755 h 6903402"/>
              <a:gd name="connsiteX15" fmla="*/ 6155048 w 12262703"/>
              <a:gd name="connsiteY15" fmla="*/ 3843959 h 6903402"/>
              <a:gd name="connsiteX16" fmla="*/ 5800159 w 12262703"/>
              <a:gd name="connsiteY16" fmla="*/ 4316007 h 6903402"/>
              <a:gd name="connsiteX17" fmla="*/ 5305868 w 12262703"/>
              <a:gd name="connsiteY17" fmla="*/ 4558443 h 6903402"/>
              <a:gd name="connsiteX18" fmla="*/ 4833595 w 12262703"/>
              <a:gd name="connsiteY18" fmla="*/ 4781154 h 6903402"/>
              <a:gd name="connsiteX19" fmla="*/ 4540997 w 12262703"/>
              <a:gd name="connsiteY19" fmla="*/ 5081211 h 6903402"/>
              <a:gd name="connsiteX20" fmla="*/ 4349754 w 12262703"/>
              <a:gd name="connsiteY20" fmla="*/ 5701284 h 6903402"/>
              <a:gd name="connsiteX21" fmla="*/ 3777277 w 12262703"/>
              <a:gd name="connsiteY21" fmla="*/ 6034087 h 6903402"/>
              <a:gd name="connsiteX22" fmla="*/ 3335835 w 12262703"/>
              <a:gd name="connsiteY22" fmla="*/ 6001914 h 6903402"/>
              <a:gd name="connsiteX23" fmla="*/ 2876493 w 12262703"/>
              <a:gd name="connsiteY23" fmla="*/ 5739188 h 6903402"/>
              <a:gd name="connsiteX24" fmla="*/ 2232132 w 12262703"/>
              <a:gd name="connsiteY24" fmla="*/ 6036076 h 6903402"/>
              <a:gd name="connsiteX25" fmla="*/ 1813662 w 12262703"/>
              <a:gd name="connsiteY25" fmla="*/ 6250966 h 6903402"/>
              <a:gd name="connsiteX26" fmla="*/ 1103054 w 12262703"/>
              <a:gd name="connsiteY26" fmla="*/ 6460159 h 6903402"/>
              <a:gd name="connsiteX27" fmla="*/ 342417 w 12262703"/>
              <a:gd name="connsiteY27" fmla="*/ 6497804 h 6903402"/>
              <a:gd name="connsiteX28" fmla="*/ 0 w 12262703"/>
              <a:gd name="connsiteY28" fmla="*/ 6443548 h 6903402"/>
              <a:gd name="connsiteX29" fmla="*/ 10602 w 12262703"/>
              <a:gd name="connsiteY29" fmla="*/ 6903402 h 6903402"/>
              <a:gd name="connsiteX30" fmla="*/ 9887184 w 12262703"/>
              <a:gd name="connsiteY3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2063228 w 12262703"/>
              <a:gd name="connsiteY6" fmla="*/ 440615 h 6903402"/>
              <a:gd name="connsiteX7" fmla="*/ 4048150 w 12262703"/>
              <a:gd name="connsiteY7" fmla="*/ 566057 h 6903402"/>
              <a:gd name="connsiteX8" fmla="*/ 4785401 w 12262703"/>
              <a:gd name="connsiteY8" fmla="*/ 1118995 h 6903402"/>
              <a:gd name="connsiteX9" fmla="*/ 4948281 w 12262703"/>
              <a:gd name="connsiteY9" fmla="*/ 1579971 h 6903402"/>
              <a:gd name="connsiteX10" fmla="*/ 5148816 w 12262703"/>
              <a:gd name="connsiteY10" fmla="*/ 1897277 h 6903402"/>
              <a:gd name="connsiteX11" fmla="*/ 5848120 w 12262703"/>
              <a:gd name="connsiteY11" fmla="*/ 1945287 h 6903402"/>
              <a:gd name="connsiteX12" fmla="*/ 6186961 w 12262703"/>
              <a:gd name="connsiteY12" fmla="*/ 2189052 h 6903402"/>
              <a:gd name="connsiteX13" fmla="*/ 6285490 w 12262703"/>
              <a:gd name="connsiteY13" fmla="*/ 2974755 h 6903402"/>
              <a:gd name="connsiteX14" fmla="*/ 6155048 w 12262703"/>
              <a:gd name="connsiteY14" fmla="*/ 3843959 h 6903402"/>
              <a:gd name="connsiteX15" fmla="*/ 5800159 w 12262703"/>
              <a:gd name="connsiteY15" fmla="*/ 4316007 h 6903402"/>
              <a:gd name="connsiteX16" fmla="*/ 5305868 w 12262703"/>
              <a:gd name="connsiteY16" fmla="*/ 4558443 h 6903402"/>
              <a:gd name="connsiteX17" fmla="*/ 4833595 w 12262703"/>
              <a:gd name="connsiteY17" fmla="*/ 4781154 h 6903402"/>
              <a:gd name="connsiteX18" fmla="*/ 4540997 w 12262703"/>
              <a:gd name="connsiteY18" fmla="*/ 5081211 h 6903402"/>
              <a:gd name="connsiteX19" fmla="*/ 4349754 w 12262703"/>
              <a:gd name="connsiteY19" fmla="*/ 5701284 h 6903402"/>
              <a:gd name="connsiteX20" fmla="*/ 3777277 w 12262703"/>
              <a:gd name="connsiteY20" fmla="*/ 6034087 h 6903402"/>
              <a:gd name="connsiteX21" fmla="*/ 3335835 w 12262703"/>
              <a:gd name="connsiteY21" fmla="*/ 6001914 h 6903402"/>
              <a:gd name="connsiteX22" fmla="*/ 2876493 w 12262703"/>
              <a:gd name="connsiteY22" fmla="*/ 5739188 h 6903402"/>
              <a:gd name="connsiteX23" fmla="*/ 2232132 w 12262703"/>
              <a:gd name="connsiteY23" fmla="*/ 6036076 h 6903402"/>
              <a:gd name="connsiteX24" fmla="*/ 1813662 w 12262703"/>
              <a:gd name="connsiteY24" fmla="*/ 6250966 h 6903402"/>
              <a:gd name="connsiteX25" fmla="*/ 1103054 w 12262703"/>
              <a:gd name="connsiteY25" fmla="*/ 6460159 h 6903402"/>
              <a:gd name="connsiteX26" fmla="*/ 342417 w 12262703"/>
              <a:gd name="connsiteY26" fmla="*/ 6497804 h 6903402"/>
              <a:gd name="connsiteX27" fmla="*/ 0 w 12262703"/>
              <a:gd name="connsiteY27" fmla="*/ 6443548 h 6903402"/>
              <a:gd name="connsiteX28" fmla="*/ 10602 w 12262703"/>
              <a:gd name="connsiteY28" fmla="*/ 6903402 h 6903402"/>
              <a:gd name="connsiteX29" fmla="*/ 9887184 w 12262703"/>
              <a:gd name="connsiteY2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048150 w 12262703"/>
              <a:gd name="connsiteY6" fmla="*/ 566057 h 6903402"/>
              <a:gd name="connsiteX7" fmla="*/ 4785401 w 12262703"/>
              <a:gd name="connsiteY7" fmla="*/ 1118995 h 6903402"/>
              <a:gd name="connsiteX8" fmla="*/ 4948281 w 12262703"/>
              <a:gd name="connsiteY8" fmla="*/ 1579971 h 6903402"/>
              <a:gd name="connsiteX9" fmla="*/ 5148816 w 12262703"/>
              <a:gd name="connsiteY9" fmla="*/ 1897277 h 6903402"/>
              <a:gd name="connsiteX10" fmla="*/ 5848120 w 12262703"/>
              <a:gd name="connsiteY10" fmla="*/ 1945287 h 6903402"/>
              <a:gd name="connsiteX11" fmla="*/ 6186961 w 12262703"/>
              <a:gd name="connsiteY11" fmla="*/ 2189052 h 6903402"/>
              <a:gd name="connsiteX12" fmla="*/ 6285490 w 12262703"/>
              <a:gd name="connsiteY12" fmla="*/ 2974755 h 6903402"/>
              <a:gd name="connsiteX13" fmla="*/ 6155048 w 12262703"/>
              <a:gd name="connsiteY13" fmla="*/ 3843959 h 6903402"/>
              <a:gd name="connsiteX14" fmla="*/ 5800159 w 12262703"/>
              <a:gd name="connsiteY14" fmla="*/ 4316007 h 6903402"/>
              <a:gd name="connsiteX15" fmla="*/ 5305868 w 12262703"/>
              <a:gd name="connsiteY15" fmla="*/ 4558443 h 6903402"/>
              <a:gd name="connsiteX16" fmla="*/ 4833595 w 12262703"/>
              <a:gd name="connsiteY16" fmla="*/ 4781154 h 6903402"/>
              <a:gd name="connsiteX17" fmla="*/ 4540997 w 12262703"/>
              <a:gd name="connsiteY17" fmla="*/ 5081211 h 6903402"/>
              <a:gd name="connsiteX18" fmla="*/ 4349754 w 12262703"/>
              <a:gd name="connsiteY18" fmla="*/ 5701284 h 6903402"/>
              <a:gd name="connsiteX19" fmla="*/ 3777277 w 12262703"/>
              <a:gd name="connsiteY19" fmla="*/ 6034087 h 6903402"/>
              <a:gd name="connsiteX20" fmla="*/ 3335835 w 12262703"/>
              <a:gd name="connsiteY20" fmla="*/ 6001914 h 6903402"/>
              <a:gd name="connsiteX21" fmla="*/ 2876493 w 12262703"/>
              <a:gd name="connsiteY21" fmla="*/ 5739188 h 6903402"/>
              <a:gd name="connsiteX22" fmla="*/ 2232132 w 12262703"/>
              <a:gd name="connsiteY22" fmla="*/ 6036076 h 6903402"/>
              <a:gd name="connsiteX23" fmla="*/ 1813662 w 12262703"/>
              <a:gd name="connsiteY23" fmla="*/ 6250966 h 6903402"/>
              <a:gd name="connsiteX24" fmla="*/ 1103054 w 12262703"/>
              <a:gd name="connsiteY24" fmla="*/ 6460159 h 6903402"/>
              <a:gd name="connsiteX25" fmla="*/ 342417 w 12262703"/>
              <a:gd name="connsiteY25" fmla="*/ 6497804 h 6903402"/>
              <a:gd name="connsiteX26" fmla="*/ 0 w 12262703"/>
              <a:gd name="connsiteY26" fmla="*/ 6443548 h 6903402"/>
              <a:gd name="connsiteX27" fmla="*/ 10602 w 12262703"/>
              <a:gd name="connsiteY27" fmla="*/ 6903402 h 6903402"/>
              <a:gd name="connsiteX28" fmla="*/ 9887184 w 12262703"/>
              <a:gd name="connsiteY2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667603 w 12262703"/>
              <a:gd name="connsiteY5" fmla="*/ 1487209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948281 w 12262703"/>
              <a:gd name="connsiteY7" fmla="*/ 1579971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5148816 w 12262703"/>
              <a:gd name="connsiteY8" fmla="*/ 1897277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5848120 w 12262703"/>
              <a:gd name="connsiteY9" fmla="*/ 194528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6186961 w 12262703"/>
              <a:gd name="connsiteY10" fmla="*/ 2189052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6285490 w 12262703"/>
              <a:gd name="connsiteY11" fmla="*/ 29747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6155048 w 12262703"/>
              <a:gd name="connsiteY12" fmla="*/ 384395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800159 w 12262703"/>
              <a:gd name="connsiteY13" fmla="*/ 4316007 h 6903402"/>
              <a:gd name="connsiteX14" fmla="*/ 5305868 w 12262703"/>
              <a:gd name="connsiteY14" fmla="*/ 4558443 h 6903402"/>
              <a:gd name="connsiteX15" fmla="*/ 4833595 w 12262703"/>
              <a:gd name="connsiteY15" fmla="*/ 4781154 h 6903402"/>
              <a:gd name="connsiteX16" fmla="*/ 4540997 w 12262703"/>
              <a:gd name="connsiteY16" fmla="*/ 5081211 h 6903402"/>
              <a:gd name="connsiteX17" fmla="*/ 4349754 w 12262703"/>
              <a:gd name="connsiteY17" fmla="*/ 5701284 h 6903402"/>
              <a:gd name="connsiteX18" fmla="*/ 3777277 w 12262703"/>
              <a:gd name="connsiteY18" fmla="*/ 6034087 h 6903402"/>
              <a:gd name="connsiteX19" fmla="*/ 3335835 w 12262703"/>
              <a:gd name="connsiteY19" fmla="*/ 6001914 h 6903402"/>
              <a:gd name="connsiteX20" fmla="*/ 2876493 w 12262703"/>
              <a:gd name="connsiteY20" fmla="*/ 5739188 h 6903402"/>
              <a:gd name="connsiteX21" fmla="*/ 2232132 w 12262703"/>
              <a:gd name="connsiteY21" fmla="*/ 6036076 h 6903402"/>
              <a:gd name="connsiteX22" fmla="*/ 1813662 w 12262703"/>
              <a:gd name="connsiteY22" fmla="*/ 6250966 h 6903402"/>
              <a:gd name="connsiteX23" fmla="*/ 1103054 w 12262703"/>
              <a:gd name="connsiteY23" fmla="*/ 6460159 h 6903402"/>
              <a:gd name="connsiteX24" fmla="*/ 342417 w 12262703"/>
              <a:gd name="connsiteY24" fmla="*/ 6497804 h 6903402"/>
              <a:gd name="connsiteX25" fmla="*/ 0 w 12262703"/>
              <a:gd name="connsiteY25" fmla="*/ 6443548 h 6903402"/>
              <a:gd name="connsiteX26" fmla="*/ 10602 w 12262703"/>
              <a:gd name="connsiteY26" fmla="*/ 6903402 h 6903402"/>
              <a:gd name="connsiteX27" fmla="*/ 9887184 w 12262703"/>
              <a:gd name="connsiteY2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5305868 w 12262703"/>
              <a:gd name="connsiteY13" fmla="*/ 4558443 h 6903402"/>
              <a:gd name="connsiteX14" fmla="*/ 4833595 w 12262703"/>
              <a:gd name="connsiteY14" fmla="*/ 4781154 h 6903402"/>
              <a:gd name="connsiteX15" fmla="*/ 4540997 w 12262703"/>
              <a:gd name="connsiteY15" fmla="*/ 5081211 h 6903402"/>
              <a:gd name="connsiteX16" fmla="*/ 4349754 w 12262703"/>
              <a:gd name="connsiteY16" fmla="*/ 5701284 h 6903402"/>
              <a:gd name="connsiteX17" fmla="*/ 3777277 w 12262703"/>
              <a:gd name="connsiteY17" fmla="*/ 6034087 h 6903402"/>
              <a:gd name="connsiteX18" fmla="*/ 3335835 w 12262703"/>
              <a:gd name="connsiteY18" fmla="*/ 6001914 h 6903402"/>
              <a:gd name="connsiteX19" fmla="*/ 2876493 w 12262703"/>
              <a:gd name="connsiteY19" fmla="*/ 5739188 h 6903402"/>
              <a:gd name="connsiteX20" fmla="*/ 2232132 w 12262703"/>
              <a:gd name="connsiteY20" fmla="*/ 6036076 h 6903402"/>
              <a:gd name="connsiteX21" fmla="*/ 1813662 w 12262703"/>
              <a:gd name="connsiteY21" fmla="*/ 6250966 h 6903402"/>
              <a:gd name="connsiteX22" fmla="*/ 1103054 w 12262703"/>
              <a:gd name="connsiteY22" fmla="*/ 6460159 h 6903402"/>
              <a:gd name="connsiteX23" fmla="*/ 342417 w 12262703"/>
              <a:gd name="connsiteY23" fmla="*/ 6497804 h 6903402"/>
              <a:gd name="connsiteX24" fmla="*/ 0 w 12262703"/>
              <a:gd name="connsiteY24" fmla="*/ 6443548 h 6903402"/>
              <a:gd name="connsiteX25" fmla="*/ 10602 w 12262703"/>
              <a:gd name="connsiteY25" fmla="*/ 6903402 h 6903402"/>
              <a:gd name="connsiteX26" fmla="*/ 9887184 w 12262703"/>
              <a:gd name="connsiteY2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833595 w 12262703"/>
              <a:gd name="connsiteY13" fmla="*/ 4781154 h 6903402"/>
              <a:gd name="connsiteX14" fmla="*/ 4540997 w 12262703"/>
              <a:gd name="connsiteY14" fmla="*/ 5081211 h 6903402"/>
              <a:gd name="connsiteX15" fmla="*/ 4349754 w 12262703"/>
              <a:gd name="connsiteY15" fmla="*/ 5701284 h 6903402"/>
              <a:gd name="connsiteX16" fmla="*/ 3777277 w 12262703"/>
              <a:gd name="connsiteY16" fmla="*/ 6034087 h 6903402"/>
              <a:gd name="connsiteX17" fmla="*/ 3335835 w 12262703"/>
              <a:gd name="connsiteY17" fmla="*/ 6001914 h 6903402"/>
              <a:gd name="connsiteX18" fmla="*/ 2876493 w 12262703"/>
              <a:gd name="connsiteY18" fmla="*/ 5739188 h 6903402"/>
              <a:gd name="connsiteX19" fmla="*/ 2232132 w 12262703"/>
              <a:gd name="connsiteY19" fmla="*/ 6036076 h 6903402"/>
              <a:gd name="connsiteX20" fmla="*/ 1813662 w 12262703"/>
              <a:gd name="connsiteY20" fmla="*/ 6250966 h 6903402"/>
              <a:gd name="connsiteX21" fmla="*/ 1103054 w 12262703"/>
              <a:gd name="connsiteY21" fmla="*/ 6460159 h 6903402"/>
              <a:gd name="connsiteX22" fmla="*/ 342417 w 12262703"/>
              <a:gd name="connsiteY22" fmla="*/ 6497804 h 6903402"/>
              <a:gd name="connsiteX23" fmla="*/ 0 w 12262703"/>
              <a:gd name="connsiteY23" fmla="*/ 6443548 h 6903402"/>
              <a:gd name="connsiteX24" fmla="*/ 10602 w 12262703"/>
              <a:gd name="connsiteY24" fmla="*/ 6903402 h 6903402"/>
              <a:gd name="connsiteX25" fmla="*/ 9887184 w 12262703"/>
              <a:gd name="connsiteY2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540997 w 12262703"/>
              <a:gd name="connsiteY13" fmla="*/ 5081211 h 6903402"/>
              <a:gd name="connsiteX14" fmla="*/ 4349754 w 12262703"/>
              <a:gd name="connsiteY14" fmla="*/ 5701284 h 6903402"/>
              <a:gd name="connsiteX15" fmla="*/ 3777277 w 12262703"/>
              <a:gd name="connsiteY15" fmla="*/ 6034087 h 6903402"/>
              <a:gd name="connsiteX16" fmla="*/ 3335835 w 12262703"/>
              <a:gd name="connsiteY16" fmla="*/ 6001914 h 6903402"/>
              <a:gd name="connsiteX17" fmla="*/ 2876493 w 12262703"/>
              <a:gd name="connsiteY17" fmla="*/ 5739188 h 6903402"/>
              <a:gd name="connsiteX18" fmla="*/ 2232132 w 12262703"/>
              <a:gd name="connsiteY18" fmla="*/ 6036076 h 6903402"/>
              <a:gd name="connsiteX19" fmla="*/ 1813662 w 12262703"/>
              <a:gd name="connsiteY19" fmla="*/ 6250966 h 6903402"/>
              <a:gd name="connsiteX20" fmla="*/ 1103054 w 12262703"/>
              <a:gd name="connsiteY20" fmla="*/ 6460159 h 6903402"/>
              <a:gd name="connsiteX21" fmla="*/ 342417 w 12262703"/>
              <a:gd name="connsiteY21" fmla="*/ 6497804 h 6903402"/>
              <a:gd name="connsiteX22" fmla="*/ 0 w 12262703"/>
              <a:gd name="connsiteY22" fmla="*/ 6443548 h 6903402"/>
              <a:gd name="connsiteX23" fmla="*/ 10602 w 12262703"/>
              <a:gd name="connsiteY23" fmla="*/ 6903402 h 6903402"/>
              <a:gd name="connsiteX24" fmla="*/ 9887184 w 12262703"/>
              <a:gd name="connsiteY24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4349754 w 12262703"/>
              <a:gd name="connsiteY13" fmla="*/ 5701284 h 6903402"/>
              <a:gd name="connsiteX14" fmla="*/ 3777277 w 12262703"/>
              <a:gd name="connsiteY14" fmla="*/ 6034087 h 6903402"/>
              <a:gd name="connsiteX15" fmla="*/ 3335835 w 12262703"/>
              <a:gd name="connsiteY15" fmla="*/ 6001914 h 6903402"/>
              <a:gd name="connsiteX16" fmla="*/ 2876493 w 12262703"/>
              <a:gd name="connsiteY16" fmla="*/ 5739188 h 6903402"/>
              <a:gd name="connsiteX17" fmla="*/ 2232132 w 12262703"/>
              <a:gd name="connsiteY17" fmla="*/ 6036076 h 6903402"/>
              <a:gd name="connsiteX18" fmla="*/ 1813662 w 12262703"/>
              <a:gd name="connsiteY18" fmla="*/ 6250966 h 6903402"/>
              <a:gd name="connsiteX19" fmla="*/ 1103054 w 12262703"/>
              <a:gd name="connsiteY19" fmla="*/ 6460159 h 6903402"/>
              <a:gd name="connsiteX20" fmla="*/ 342417 w 12262703"/>
              <a:gd name="connsiteY20" fmla="*/ 6497804 h 6903402"/>
              <a:gd name="connsiteX21" fmla="*/ 0 w 12262703"/>
              <a:gd name="connsiteY21" fmla="*/ 6443548 h 6903402"/>
              <a:gd name="connsiteX22" fmla="*/ 10602 w 12262703"/>
              <a:gd name="connsiteY22" fmla="*/ 6903402 h 6903402"/>
              <a:gd name="connsiteX23" fmla="*/ 9887184 w 12262703"/>
              <a:gd name="connsiteY23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777277 w 12262703"/>
              <a:gd name="connsiteY13" fmla="*/ 6034087 h 6903402"/>
              <a:gd name="connsiteX14" fmla="*/ 3335835 w 12262703"/>
              <a:gd name="connsiteY14" fmla="*/ 6001914 h 6903402"/>
              <a:gd name="connsiteX15" fmla="*/ 2876493 w 12262703"/>
              <a:gd name="connsiteY15" fmla="*/ 5739188 h 6903402"/>
              <a:gd name="connsiteX16" fmla="*/ 2232132 w 12262703"/>
              <a:gd name="connsiteY16" fmla="*/ 6036076 h 6903402"/>
              <a:gd name="connsiteX17" fmla="*/ 1813662 w 12262703"/>
              <a:gd name="connsiteY17" fmla="*/ 6250966 h 6903402"/>
              <a:gd name="connsiteX18" fmla="*/ 1103054 w 12262703"/>
              <a:gd name="connsiteY18" fmla="*/ 6460159 h 6903402"/>
              <a:gd name="connsiteX19" fmla="*/ 342417 w 12262703"/>
              <a:gd name="connsiteY19" fmla="*/ 6497804 h 6903402"/>
              <a:gd name="connsiteX20" fmla="*/ 0 w 12262703"/>
              <a:gd name="connsiteY20" fmla="*/ 6443548 h 6903402"/>
              <a:gd name="connsiteX21" fmla="*/ 10602 w 12262703"/>
              <a:gd name="connsiteY21" fmla="*/ 6903402 h 6903402"/>
              <a:gd name="connsiteX22" fmla="*/ 9887184 w 12262703"/>
              <a:gd name="connsiteY22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335835 w 12262703"/>
              <a:gd name="connsiteY13" fmla="*/ 6001914 h 6903402"/>
              <a:gd name="connsiteX14" fmla="*/ 2876493 w 12262703"/>
              <a:gd name="connsiteY14" fmla="*/ 5739188 h 6903402"/>
              <a:gd name="connsiteX15" fmla="*/ 2232132 w 12262703"/>
              <a:gd name="connsiteY15" fmla="*/ 6036076 h 6903402"/>
              <a:gd name="connsiteX16" fmla="*/ 1813662 w 12262703"/>
              <a:gd name="connsiteY16" fmla="*/ 6250966 h 6903402"/>
              <a:gd name="connsiteX17" fmla="*/ 1103054 w 12262703"/>
              <a:gd name="connsiteY17" fmla="*/ 6460159 h 6903402"/>
              <a:gd name="connsiteX18" fmla="*/ 342417 w 12262703"/>
              <a:gd name="connsiteY18" fmla="*/ 6497804 h 6903402"/>
              <a:gd name="connsiteX19" fmla="*/ 0 w 12262703"/>
              <a:gd name="connsiteY19" fmla="*/ 6443548 h 6903402"/>
              <a:gd name="connsiteX20" fmla="*/ 10602 w 12262703"/>
              <a:gd name="connsiteY20" fmla="*/ 6903402 h 6903402"/>
              <a:gd name="connsiteX21" fmla="*/ 9887184 w 12262703"/>
              <a:gd name="connsiteY21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876493 w 12262703"/>
              <a:gd name="connsiteY13" fmla="*/ 5739188 h 6903402"/>
              <a:gd name="connsiteX14" fmla="*/ 2232132 w 12262703"/>
              <a:gd name="connsiteY14" fmla="*/ 6036076 h 6903402"/>
              <a:gd name="connsiteX15" fmla="*/ 1813662 w 12262703"/>
              <a:gd name="connsiteY15" fmla="*/ 6250966 h 6903402"/>
              <a:gd name="connsiteX16" fmla="*/ 1103054 w 12262703"/>
              <a:gd name="connsiteY16" fmla="*/ 6460159 h 6903402"/>
              <a:gd name="connsiteX17" fmla="*/ 342417 w 12262703"/>
              <a:gd name="connsiteY17" fmla="*/ 6497804 h 6903402"/>
              <a:gd name="connsiteX18" fmla="*/ 0 w 12262703"/>
              <a:gd name="connsiteY18" fmla="*/ 6443548 h 6903402"/>
              <a:gd name="connsiteX19" fmla="*/ 10602 w 12262703"/>
              <a:gd name="connsiteY19" fmla="*/ 6903402 h 6903402"/>
              <a:gd name="connsiteX20" fmla="*/ 9887184 w 12262703"/>
              <a:gd name="connsiteY20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2232132 w 12262703"/>
              <a:gd name="connsiteY13" fmla="*/ 6036076 h 6903402"/>
              <a:gd name="connsiteX14" fmla="*/ 1813662 w 12262703"/>
              <a:gd name="connsiteY14" fmla="*/ 6250966 h 6903402"/>
              <a:gd name="connsiteX15" fmla="*/ 1103054 w 12262703"/>
              <a:gd name="connsiteY15" fmla="*/ 6460159 h 6903402"/>
              <a:gd name="connsiteX16" fmla="*/ 342417 w 12262703"/>
              <a:gd name="connsiteY16" fmla="*/ 6497804 h 6903402"/>
              <a:gd name="connsiteX17" fmla="*/ 0 w 12262703"/>
              <a:gd name="connsiteY17" fmla="*/ 6443548 h 6903402"/>
              <a:gd name="connsiteX18" fmla="*/ 10602 w 12262703"/>
              <a:gd name="connsiteY18" fmla="*/ 6903402 h 6903402"/>
              <a:gd name="connsiteX19" fmla="*/ 9887184 w 12262703"/>
              <a:gd name="connsiteY19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813662 w 12262703"/>
              <a:gd name="connsiteY13" fmla="*/ 6250966 h 6903402"/>
              <a:gd name="connsiteX14" fmla="*/ 1103054 w 12262703"/>
              <a:gd name="connsiteY14" fmla="*/ 6460159 h 6903402"/>
              <a:gd name="connsiteX15" fmla="*/ 342417 w 12262703"/>
              <a:gd name="connsiteY15" fmla="*/ 6497804 h 6903402"/>
              <a:gd name="connsiteX16" fmla="*/ 0 w 12262703"/>
              <a:gd name="connsiteY16" fmla="*/ 6443548 h 6903402"/>
              <a:gd name="connsiteX17" fmla="*/ 10602 w 12262703"/>
              <a:gd name="connsiteY17" fmla="*/ 6903402 h 6903402"/>
              <a:gd name="connsiteX18" fmla="*/ 9887184 w 12262703"/>
              <a:gd name="connsiteY18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1103054 w 12262703"/>
              <a:gd name="connsiteY13" fmla="*/ 6460159 h 6903402"/>
              <a:gd name="connsiteX14" fmla="*/ 342417 w 12262703"/>
              <a:gd name="connsiteY14" fmla="*/ 6497804 h 6903402"/>
              <a:gd name="connsiteX15" fmla="*/ 0 w 12262703"/>
              <a:gd name="connsiteY15" fmla="*/ 6443548 h 6903402"/>
              <a:gd name="connsiteX16" fmla="*/ 10602 w 12262703"/>
              <a:gd name="connsiteY16" fmla="*/ 6903402 h 6903402"/>
              <a:gd name="connsiteX17" fmla="*/ 9887184 w 12262703"/>
              <a:gd name="connsiteY17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342417 w 12262703"/>
              <a:gd name="connsiteY13" fmla="*/ 6497804 h 6903402"/>
              <a:gd name="connsiteX14" fmla="*/ 0 w 12262703"/>
              <a:gd name="connsiteY14" fmla="*/ 6443548 h 6903402"/>
              <a:gd name="connsiteX15" fmla="*/ 10602 w 12262703"/>
              <a:gd name="connsiteY15" fmla="*/ 6903402 h 6903402"/>
              <a:gd name="connsiteX16" fmla="*/ 9887184 w 12262703"/>
              <a:gd name="connsiteY16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897248 w 12262703"/>
              <a:gd name="connsiteY12" fmla="*/ 298670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9887184 w 12262703"/>
              <a:gd name="connsiteY0" fmla="*/ 6884782 h 6903402"/>
              <a:gd name="connsiteX1" fmla="*/ 10258245 w 12262703"/>
              <a:gd name="connsiteY1" fmla="*/ 5499930 h 6903402"/>
              <a:gd name="connsiteX2" fmla="*/ 12252698 w 12262703"/>
              <a:gd name="connsiteY2" fmla="*/ 5347530 h 6903402"/>
              <a:gd name="connsiteX3" fmla="*/ 12262703 w 12262703"/>
              <a:gd name="connsiteY3" fmla="*/ 5333 h 6903402"/>
              <a:gd name="connsiteX4" fmla="*/ 5004489 w 12262703"/>
              <a:gd name="connsiteY4" fmla="*/ 0 h 6903402"/>
              <a:gd name="connsiteX5" fmla="*/ 4543778 w 12262703"/>
              <a:gd name="connsiteY5" fmla="*/ 448984 h 6903402"/>
              <a:gd name="connsiteX6" fmla="*/ 4785401 w 12262703"/>
              <a:gd name="connsiteY6" fmla="*/ 1118995 h 6903402"/>
              <a:gd name="connsiteX7" fmla="*/ 4538706 w 12262703"/>
              <a:gd name="connsiteY7" fmla="*/ 1665696 h 6903402"/>
              <a:gd name="connsiteX8" fmla="*/ 3758166 w 12262703"/>
              <a:gd name="connsiteY8" fmla="*/ 2040152 h 6903402"/>
              <a:gd name="connsiteX9" fmla="*/ 2600095 w 12262703"/>
              <a:gd name="connsiteY9" fmla="*/ 1811937 h 6903402"/>
              <a:gd name="connsiteX10" fmla="*/ 1662586 w 12262703"/>
              <a:gd name="connsiteY10" fmla="*/ 2160477 h 6903402"/>
              <a:gd name="connsiteX11" fmla="*/ 732415 w 12262703"/>
              <a:gd name="connsiteY11" fmla="*/ 1755555 h 6903402"/>
              <a:gd name="connsiteX12" fmla="*/ 59048 w 12262703"/>
              <a:gd name="connsiteY12" fmla="*/ 1824659 h 6903402"/>
              <a:gd name="connsiteX13" fmla="*/ 0 w 12262703"/>
              <a:gd name="connsiteY13" fmla="*/ 6443548 h 6903402"/>
              <a:gd name="connsiteX14" fmla="*/ 10602 w 12262703"/>
              <a:gd name="connsiteY14" fmla="*/ 6903402 h 6903402"/>
              <a:gd name="connsiteX15" fmla="*/ 9887184 w 12262703"/>
              <a:gd name="connsiteY15" fmla="*/ 6884782 h 6903402"/>
              <a:gd name="connsiteX0" fmla="*/ 10618923 w 12994442"/>
              <a:gd name="connsiteY0" fmla="*/ 6884782 h 6903402"/>
              <a:gd name="connsiteX1" fmla="*/ 10989984 w 12994442"/>
              <a:gd name="connsiteY1" fmla="*/ 5499930 h 6903402"/>
              <a:gd name="connsiteX2" fmla="*/ 12984437 w 12994442"/>
              <a:gd name="connsiteY2" fmla="*/ 5347530 h 6903402"/>
              <a:gd name="connsiteX3" fmla="*/ 12994442 w 12994442"/>
              <a:gd name="connsiteY3" fmla="*/ 5333 h 6903402"/>
              <a:gd name="connsiteX4" fmla="*/ 5736228 w 12994442"/>
              <a:gd name="connsiteY4" fmla="*/ 0 h 6903402"/>
              <a:gd name="connsiteX5" fmla="*/ 5275517 w 12994442"/>
              <a:gd name="connsiteY5" fmla="*/ 448984 h 6903402"/>
              <a:gd name="connsiteX6" fmla="*/ 5517140 w 12994442"/>
              <a:gd name="connsiteY6" fmla="*/ 1118995 h 6903402"/>
              <a:gd name="connsiteX7" fmla="*/ 5270445 w 12994442"/>
              <a:gd name="connsiteY7" fmla="*/ 1665696 h 6903402"/>
              <a:gd name="connsiteX8" fmla="*/ 4489905 w 12994442"/>
              <a:gd name="connsiteY8" fmla="*/ 2040152 h 6903402"/>
              <a:gd name="connsiteX9" fmla="*/ 3331834 w 12994442"/>
              <a:gd name="connsiteY9" fmla="*/ 1811937 h 6903402"/>
              <a:gd name="connsiteX10" fmla="*/ 2394325 w 12994442"/>
              <a:gd name="connsiteY10" fmla="*/ 2160477 h 6903402"/>
              <a:gd name="connsiteX11" fmla="*/ 1464154 w 12994442"/>
              <a:gd name="connsiteY11" fmla="*/ 1755555 h 6903402"/>
              <a:gd name="connsiteX12" fmla="*/ 790787 w 12994442"/>
              <a:gd name="connsiteY12" fmla="*/ 1824659 h 6903402"/>
              <a:gd name="connsiteX13" fmla="*/ 742341 w 12994442"/>
              <a:gd name="connsiteY13" fmla="*/ 6903402 h 6903402"/>
              <a:gd name="connsiteX14" fmla="*/ 10618923 w 12994442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48446 w 12252101"/>
              <a:gd name="connsiteY12" fmla="*/ 182465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881809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651984 w 12252101"/>
              <a:gd name="connsiteY10" fmla="*/ 2160477 h 6903402"/>
              <a:gd name="connsiteX11" fmla="*/ 721813 w 12252101"/>
              <a:gd name="connsiteY11" fmla="*/ 1755555 h 6903402"/>
              <a:gd name="connsiteX12" fmla="*/ 10346 w 12252101"/>
              <a:gd name="connsiteY12" fmla="*/ 1512693 h 6903402"/>
              <a:gd name="connsiteX13" fmla="*/ 0 w 12252101"/>
              <a:gd name="connsiteY13" fmla="*/ 6903402 h 6903402"/>
              <a:gd name="connsiteX14" fmla="*/ 9876582 w 12252101"/>
              <a:gd name="connsiteY14" fmla="*/ 6884782 h 6903402"/>
              <a:gd name="connsiteX0" fmla="*/ 10067048 w 12442567"/>
              <a:gd name="connsiteY0" fmla="*/ 6884782 h 6903402"/>
              <a:gd name="connsiteX1" fmla="*/ 10438109 w 12442567"/>
              <a:gd name="connsiteY1" fmla="*/ 5499930 h 6903402"/>
              <a:gd name="connsiteX2" fmla="*/ 12432562 w 12442567"/>
              <a:gd name="connsiteY2" fmla="*/ 5347530 h 6903402"/>
              <a:gd name="connsiteX3" fmla="*/ 12442567 w 12442567"/>
              <a:gd name="connsiteY3" fmla="*/ 5333 h 6903402"/>
              <a:gd name="connsiteX4" fmla="*/ 5184353 w 12442567"/>
              <a:gd name="connsiteY4" fmla="*/ 0 h 6903402"/>
              <a:gd name="connsiteX5" fmla="*/ 4723642 w 12442567"/>
              <a:gd name="connsiteY5" fmla="*/ 448984 h 6903402"/>
              <a:gd name="connsiteX6" fmla="*/ 4965265 w 12442567"/>
              <a:gd name="connsiteY6" fmla="*/ 1118995 h 6903402"/>
              <a:gd name="connsiteX7" fmla="*/ 4718570 w 12442567"/>
              <a:gd name="connsiteY7" fmla="*/ 1665696 h 6903402"/>
              <a:gd name="connsiteX8" fmla="*/ 3938030 w 12442567"/>
              <a:gd name="connsiteY8" fmla="*/ 2040152 h 6903402"/>
              <a:gd name="connsiteX9" fmla="*/ 2779959 w 12442567"/>
              <a:gd name="connsiteY9" fmla="*/ 1811937 h 6903402"/>
              <a:gd name="connsiteX10" fmla="*/ 1842450 w 12442567"/>
              <a:gd name="connsiteY10" fmla="*/ 2160477 h 6903402"/>
              <a:gd name="connsiteX11" fmla="*/ 912279 w 12442567"/>
              <a:gd name="connsiteY11" fmla="*/ 1755555 h 6903402"/>
              <a:gd name="connsiteX12" fmla="*/ 200812 w 12442567"/>
              <a:gd name="connsiteY12" fmla="*/ 1512693 h 6903402"/>
              <a:gd name="connsiteX13" fmla="*/ 190466 w 12442567"/>
              <a:gd name="connsiteY13" fmla="*/ 6903402 h 6903402"/>
              <a:gd name="connsiteX14" fmla="*/ 10067048 w 12442567"/>
              <a:gd name="connsiteY14" fmla="*/ 6884782 h 6903402"/>
              <a:gd name="connsiteX0" fmla="*/ 10145340 w 12520859"/>
              <a:gd name="connsiteY0" fmla="*/ 6884782 h 6903402"/>
              <a:gd name="connsiteX1" fmla="*/ 10516401 w 12520859"/>
              <a:gd name="connsiteY1" fmla="*/ 5499930 h 6903402"/>
              <a:gd name="connsiteX2" fmla="*/ 12510854 w 12520859"/>
              <a:gd name="connsiteY2" fmla="*/ 5347530 h 6903402"/>
              <a:gd name="connsiteX3" fmla="*/ 12520859 w 12520859"/>
              <a:gd name="connsiteY3" fmla="*/ 5333 h 6903402"/>
              <a:gd name="connsiteX4" fmla="*/ 5262645 w 12520859"/>
              <a:gd name="connsiteY4" fmla="*/ 0 h 6903402"/>
              <a:gd name="connsiteX5" fmla="*/ 4801934 w 12520859"/>
              <a:gd name="connsiteY5" fmla="*/ 448984 h 6903402"/>
              <a:gd name="connsiteX6" fmla="*/ 5043557 w 12520859"/>
              <a:gd name="connsiteY6" fmla="*/ 1118995 h 6903402"/>
              <a:gd name="connsiteX7" fmla="*/ 4796862 w 12520859"/>
              <a:gd name="connsiteY7" fmla="*/ 1665696 h 6903402"/>
              <a:gd name="connsiteX8" fmla="*/ 4016322 w 12520859"/>
              <a:gd name="connsiteY8" fmla="*/ 2040152 h 6903402"/>
              <a:gd name="connsiteX9" fmla="*/ 2858251 w 12520859"/>
              <a:gd name="connsiteY9" fmla="*/ 1811937 h 6903402"/>
              <a:gd name="connsiteX10" fmla="*/ 1920742 w 12520859"/>
              <a:gd name="connsiteY10" fmla="*/ 2160477 h 6903402"/>
              <a:gd name="connsiteX11" fmla="*/ 990571 w 12520859"/>
              <a:gd name="connsiteY11" fmla="*/ 1755555 h 6903402"/>
              <a:gd name="connsiteX12" fmla="*/ 279104 w 12520859"/>
              <a:gd name="connsiteY12" fmla="*/ 1512693 h 6903402"/>
              <a:gd name="connsiteX13" fmla="*/ 268758 w 12520859"/>
              <a:gd name="connsiteY13" fmla="*/ 6903402 h 6903402"/>
              <a:gd name="connsiteX14" fmla="*/ 10145340 w 12520859"/>
              <a:gd name="connsiteY14" fmla="*/ 6884782 h 6903402"/>
              <a:gd name="connsiteX0" fmla="*/ 9921697 w 12297216"/>
              <a:gd name="connsiteY0" fmla="*/ 6884782 h 6903402"/>
              <a:gd name="connsiteX1" fmla="*/ 10292758 w 12297216"/>
              <a:gd name="connsiteY1" fmla="*/ 5499930 h 6903402"/>
              <a:gd name="connsiteX2" fmla="*/ 12287211 w 12297216"/>
              <a:gd name="connsiteY2" fmla="*/ 5347530 h 6903402"/>
              <a:gd name="connsiteX3" fmla="*/ 12297216 w 12297216"/>
              <a:gd name="connsiteY3" fmla="*/ 5333 h 6903402"/>
              <a:gd name="connsiteX4" fmla="*/ 5039002 w 12297216"/>
              <a:gd name="connsiteY4" fmla="*/ 0 h 6903402"/>
              <a:gd name="connsiteX5" fmla="*/ 4578291 w 12297216"/>
              <a:gd name="connsiteY5" fmla="*/ 448984 h 6903402"/>
              <a:gd name="connsiteX6" fmla="*/ 4819914 w 12297216"/>
              <a:gd name="connsiteY6" fmla="*/ 1118995 h 6903402"/>
              <a:gd name="connsiteX7" fmla="*/ 4573219 w 12297216"/>
              <a:gd name="connsiteY7" fmla="*/ 1665696 h 6903402"/>
              <a:gd name="connsiteX8" fmla="*/ 3792679 w 12297216"/>
              <a:gd name="connsiteY8" fmla="*/ 2040152 h 6903402"/>
              <a:gd name="connsiteX9" fmla="*/ 2634608 w 12297216"/>
              <a:gd name="connsiteY9" fmla="*/ 1811937 h 6903402"/>
              <a:gd name="connsiteX10" fmla="*/ 1697099 w 12297216"/>
              <a:gd name="connsiteY10" fmla="*/ 2160477 h 6903402"/>
              <a:gd name="connsiteX11" fmla="*/ 766928 w 12297216"/>
              <a:gd name="connsiteY11" fmla="*/ 1763944 h 6903402"/>
              <a:gd name="connsiteX12" fmla="*/ 55461 w 12297216"/>
              <a:gd name="connsiteY12" fmla="*/ 1512693 h 6903402"/>
              <a:gd name="connsiteX13" fmla="*/ 45115 w 12297216"/>
              <a:gd name="connsiteY13" fmla="*/ 6903402 h 6903402"/>
              <a:gd name="connsiteX14" fmla="*/ 9921697 w 12297216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911081 w 12307145"/>
              <a:gd name="connsiteY11" fmla="*/ 2208561 h 6903402"/>
              <a:gd name="connsiteX12" fmla="*/ 65390 w 12307145"/>
              <a:gd name="connsiteY12" fmla="*/ 1512693 h 6903402"/>
              <a:gd name="connsiteX13" fmla="*/ 55044 w 12307145"/>
              <a:gd name="connsiteY13" fmla="*/ 6903402 h 6903402"/>
              <a:gd name="connsiteX14" fmla="*/ 9931626 w 12307145"/>
              <a:gd name="connsiteY14" fmla="*/ 6884782 h 6903402"/>
              <a:gd name="connsiteX0" fmla="*/ 9931626 w 12307145"/>
              <a:gd name="connsiteY0" fmla="*/ 6884782 h 6903402"/>
              <a:gd name="connsiteX1" fmla="*/ 10302687 w 12307145"/>
              <a:gd name="connsiteY1" fmla="*/ 5499930 h 6903402"/>
              <a:gd name="connsiteX2" fmla="*/ 12297140 w 12307145"/>
              <a:gd name="connsiteY2" fmla="*/ 5347530 h 6903402"/>
              <a:gd name="connsiteX3" fmla="*/ 12307145 w 12307145"/>
              <a:gd name="connsiteY3" fmla="*/ 5333 h 6903402"/>
              <a:gd name="connsiteX4" fmla="*/ 5048931 w 12307145"/>
              <a:gd name="connsiteY4" fmla="*/ 0 h 6903402"/>
              <a:gd name="connsiteX5" fmla="*/ 4588220 w 12307145"/>
              <a:gd name="connsiteY5" fmla="*/ 448984 h 6903402"/>
              <a:gd name="connsiteX6" fmla="*/ 4829843 w 12307145"/>
              <a:gd name="connsiteY6" fmla="*/ 1118995 h 6903402"/>
              <a:gd name="connsiteX7" fmla="*/ 4583148 w 12307145"/>
              <a:gd name="connsiteY7" fmla="*/ 1665696 h 6903402"/>
              <a:gd name="connsiteX8" fmla="*/ 3802608 w 12307145"/>
              <a:gd name="connsiteY8" fmla="*/ 2040152 h 6903402"/>
              <a:gd name="connsiteX9" fmla="*/ 2644537 w 12307145"/>
              <a:gd name="connsiteY9" fmla="*/ 1811937 h 6903402"/>
              <a:gd name="connsiteX10" fmla="*/ 1707028 w 12307145"/>
              <a:gd name="connsiteY10" fmla="*/ 2160477 h 6903402"/>
              <a:gd name="connsiteX11" fmla="*/ 65390 w 12307145"/>
              <a:gd name="connsiteY11" fmla="*/ 1512693 h 6903402"/>
              <a:gd name="connsiteX12" fmla="*/ 55044 w 12307145"/>
              <a:gd name="connsiteY12" fmla="*/ 6903402 h 6903402"/>
              <a:gd name="connsiteX13" fmla="*/ 9931626 w 12307145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978751 w 12354270"/>
              <a:gd name="connsiteY0" fmla="*/ 6884782 h 6903402"/>
              <a:gd name="connsiteX1" fmla="*/ 10349812 w 12354270"/>
              <a:gd name="connsiteY1" fmla="*/ 5499930 h 6903402"/>
              <a:gd name="connsiteX2" fmla="*/ 12344265 w 12354270"/>
              <a:gd name="connsiteY2" fmla="*/ 5347530 h 6903402"/>
              <a:gd name="connsiteX3" fmla="*/ 12354270 w 12354270"/>
              <a:gd name="connsiteY3" fmla="*/ 5333 h 6903402"/>
              <a:gd name="connsiteX4" fmla="*/ 5096056 w 12354270"/>
              <a:gd name="connsiteY4" fmla="*/ 0 h 6903402"/>
              <a:gd name="connsiteX5" fmla="*/ 4635345 w 12354270"/>
              <a:gd name="connsiteY5" fmla="*/ 448984 h 6903402"/>
              <a:gd name="connsiteX6" fmla="*/ 4876968 w 12354270"/>
              <a:gd name="connsiteY6" fmla="*/ 1118995 h 6903402"/>
              <a:gd name="connsiteX7" fmla="*/ 4630273 w 12354270"/>
              <a:gd name="connsiteY7" fmla="*/ 1665696 h 6903402"/>
              <a:gd name="connsiteX8" fmla="*/ 3849733 w 12354270"/>
              <a:gd name="connsiteY8" fmla="*/ 2040152 h 6903402"/>
              <a:gd name="connsiteX9" fmla="*/ 2691662 w 12354270"/>
              <a:gd name="connsiteY9" fmla="*/ 1811937 h 6903402"/>
              <a:gd name="connsiteX10" fmla="*/ 1594762 w 12354270"/>
              <a:gd name="connsiteY10" fmla="*/ 2126921 h 6903402"/>
              <a:gd name="connsiteX11" fmla="*/ 112515 w 12354270"/>
              <a:gd name="connsiteY11" fmla="*/ 1512693 h 6903402"/>
              <a:gd name="connsiteX12" fmla="*/ 102169 w 12354270"/>
              <a:gd name="connsiteY12" fmla="*/ 6903402 h 6903402"/>
              <a:gd name="connsiteX13" fmla="*/ 9978751 w 12354270"/>
              <a:gd name="connsiteY13" fmla="*/ 6884782 h 6903402"/>
              <a:gd name="connsiteX0" fmla="*/ 9876582 w 12252101"/>
              <a:gd name="connsiteY0" fmla="*/ 6884782 h 6903402"/>
              <a:gd name="connsiteX1" fmla="*/ 10247643 w 12252101"/>
              <a:gd name="connsiteY1" fmla="*/ 5499930 h 6903402"/>
              <a:gd name="connsiteX2" fmla="*/ 12242096 w 12252101"/>
              <a:gd name="connsiteY2" fmla="*/ 5347530 h 6903402"/>
              <a:gd name="connsiteX3" fmla="*/ 12252101 w 12252101"/>
              <a:gd name="connsiteY3" fmla="*/ 5333 h 6903402"/>
              <a:gd name="connsiteX4" fmla="*/ 4993887 w 12252101"/>
              <a:gd name="connsiteY4" fmla="*/ 0 h 6903402"/>
              <a:gd name="connsiteX5" fmla="*/ 4533176 w 12252101"/>
              <a:gd name="connsiteY5" fmla="*/ 448984 h 6903402"/>
              <a:gd name="connsiteX6" fmla="*/ 4774799 w 12252101"/>
              <a:gd name="connsiteY6" fmla="*/ 1118995 h 6903402"/>
              <a:gd name="connsiteX7" fmla="*/ 4528104 w 12252101"/>
              <a:gd name="connsiteY7" fmla="*/ 1665696 h 6903402"/>
              <a:gd name="connsiteX8" fmla="*/ 3747564 w 12252101"/>
              <a:gd name="connsiteY8" fmla="*/ 2040152 h 6903402"/>
              <a:gd name="connsiteX9" fmla="*/ 2589493 w 12252101"/>
              <a:gd name="connsiteY9" fmla="*/ 1811937 h 6903402"/>
              <a:gd name="connsiteX10" fmla="*/ 1492593 w 12252101"/>
              <a:gd name="connsiteY10" fmla="*/ 2126921 h 6903402"/>
              <a:gd name="connsiteX11" fmla="*/ 10346 w 12252101"/>
              <a:gd name="connsiteY11" fmla="*/ 1512693 h 6903402"/>
              <a:gd name="connsiteX12" fmla="*/ 0 w 12252101"/>
              <a:gd name="connsiteY12" fmla="*/ 6903402 h 6903402"/>
              <a:gd name="connsiteX13" fmla="*/ 9876582 w 12252101"/>
              <a:gd name="connsiteY13" fmla="*/ 6884782 h 6903402"/>
              <a:gd name="connsiteX0" fmla="*/ 9952663 w 12328182"/>
              <a:gd name="connsiteY0" fmla="*/ 6884782 h 6903402"/>
              <a:gd name="connsiteX1" fmla="*/ 10323724 w 12328182"/>
              <a:gd name="connsiteY1" fmla="*/ 5499930 h 6903402"/>
              <a:gd name="connsiteX2" fmla="*/ 12318177 w 12328182"/>
              <a:gd name="connsiteY2" fmla="*/ 5347530 h 6903402"/>
              <a:gd name="connsiteX3" fmla="*/ 12328182 w 12328182"/>
              <a:gd name="connsiteY3" fmla="*/ 5333 h 6903402"/>
              <a:gd name="connsiteX4" fmla="*/ 5069968 w 12328182"/>
              <a:gd name="connsiteY4" fmla="*/ 0 h 6903402"/>
              <a:gd name="connsiteX5" fmla="*/ 4609257 w 12328182"/>
              <a:gd name="connsiteY5" fmla="*/ 448984 h 6903402"/>
              <a:gd name="connsiteX6" fmla="*/ 4850880 w 12328182"/>
              <a:gd name="connsiteY6" fmla="*/ 1118995 h 6903402"/>
              <a:gd name="connsiteX7" fmla="*/ 4604185 w 12328182"/>
              <a:gd name="connsiteY7" fmla="*/ 1665696 h 6903402"/>
              <a:gd name="connsiteX8" fmla="*/ 3823645 w 12328182"/>
              <a:gd name="connsiteY8" fmla="*/ 2040152 h 6903402"/>
              <a:gd name="connsiteX9" fmla="*/ 2665574 w 12328182"/>
              <a:gd name="connsiteY9" fmla="*/ 1811937 h 6903402"/>
              <a:gd name="connsiteX10" fmla="*/ 1568674 w 12328182"/>
              <a:gd name="connsiteY10" fmla="*/ 2126921 h 6903402"/>
              <a:gd name="connsiteX11" fmla="*/ 86427 w 12328182"/>
              <a:gd name="connsiteY11" fmla="*/ 1512693 h 6903402"/>
              <a:gd name="connsiteX12" fmla="*/ 76081 w 12328182"/>
              <a:gd name="connsiteY12" fmla="*/ 6903402 h 6903402"/>
              <a:gd name="connsiteX13" fmla="*/ 9952663 w 12328182"/>
              <a:gd name="connsiteY13" fmla="*/ 6884782 h 6903402"/>
              <a:gd name="connsiteX0" fmla="*/ 10295641 w 12671160"/>
              <a:gd name="connsiteY0" fmla="*/ 6884782 h 6903402"/>
              <a:gd name="connsiteX1" fmla="*/ 10666702 w 12671160"/>
              <a:gd name="connsiteY1" fmla="*/ 5499930 h 6903402"/>
              <a:gd name="connsiteX2" fmla="*/ 12661155 w 12671160"/>
              <a:gd name="connsiteY2" fmla="*/ 5347530 h 6903402"/>
              <a:gd name="connsiteX3" fmla="*/ 12671160 w 12671160"/>
              <a:gd name="connsiteY3" fmla="*/ 5333 h 6903402"/>
              <a:gd name="connsiteX4" fmla="*/ 5412946 w 12671160"/>
              <a:gd name="connsiteY4" fmla="*/ 0 h 6903402"/>
              <a:gd name="connsiteX5" fmla="*/ 4952235 w 12671160"/>
              <a:gd name="connsiteY5" fmla="*/ 448984 h 6903402"/>
              <a:gd name="connsiteX6" fmla="*/ 5193858 w 12671160"/>
              <a:gd name="connsiteY6" fmla="*/ 1118995 h 6903402"/>
              <a:gd name="connsiteX7" fmla="*/ 4947163 w 12671160"/>
              <a:gd name="connsiteY7" fmla="*/ 1665696 h 6903402"/>
              <a:gd name="connsiteX8" fmla="*/ 4166623 w 12671160"/>
              <a:gd name="connsiteY8" fmla="*/ 2040152 h 6903402"/>
              <a:gd name="connsiteX9" fmla="*/ 3008552 w 12671160"/>
              <a:gd name="connsiteY9" fmla="*/ 1811937 h 6903402"/>
              <a:gd name="connsiteX10" fmla="*/ 1911652 w 12671160"/>
              <a:gd name="connsiteY10" fmla="*/ 2126921 h 6903402"/>
              <a:gd name="connsiteX11" fmla="*/ 429405 w 12671160"/>
              <a:gd name="connsiteY11" fmla="*/ 1512693 h 6903402"/>
              <a:gd name="connsiteX12" fmla="*/ 419059 w 12671160"/>
              <a:gd name="connsiteY12" fmla="*/ 6903402 h 6903402"/>
              <a:gd name="connsiteX13" fmla="*/ 10295641 w 12671160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03466 w 12366074"/>
              <a:gd name="connsiteY9" fmla="*/ 1811937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2753800 w 12366074"/>
              <a:gd name="connsiteY9" fmla="*/ 2046829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448984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647149 w 12366074"/>
              <a:gd name="connsiteY5" fmla="*/ 935545 h 6903402"/>
              <a:gd name="connsiteX6" fmla="*/ 4888772 w 12366074"/>
              <a:gd name="connsiteY6" fmla="*/ 1118995 h 6903402"/>
              <a:gd name="connsiteX7" fmla="*/ 4642077 w 12366074"/>
              <a:gd name="connsiteY7" fmla="*/ 1665696 h 6903402"/>
              <a:gd name="connsiteX8" fmla="*/ 3861537 w 12366074"/>
              <a:gd name="connsiteY8" fmla="*/ 2040152 h 6903402"/>
              <a:gd name="connsiteX9" fmla="*/ 3047415 w 12366074"/>
              <a:gd name="connsiteY9" fmla="*/ 1887438 h 6903402"/>
              <a:gd name="connsiteX10" fmla="*/ 1765957 w 12366074"/>
              <a:gd name="connsiteY10" fmla="*/ 2076587 h 6903402"/>
              <a:gd name="connsiteX11" fmla="*/ 124319 w 12366074"/>
              <a:gd name="connsiteY11" fmla="*/ 1512693 h 6903402"/>
              <a:gd name="connsiteX12" fmla="*/ 113973 w 12366074"/>
              <a:gd name="connsiteY12" fmla="*/ 6903402 h 6903402"/>
              <a:gd name="connsiteX13" fmla="*/ 9990555 w 12366074"/>
              <a:gd name="connsiteY13" fmla="*/ 6884782 h 6903402"/>
              <a:gd name="connsiteX0" fmla="*/ 9990555 w 12366074"/>
              <a:gd name="connsiteY0" fmla="*/ 6884782 h 6903402"/>
              <a:gd name="connsiteX1" fmla="*/ 10361616 w 12366074"/>
              <a:gd name="connsiteY1" fmla="*/ 5499930 h 6903402"/>
              <a:gd name="connsiteX2" fmla="*/ 12356069 w 12366074"/>
              <a:gd name="connsiteY2" fmla="*/ 5347530 h 6903402"/>
              <a:gd name="connsiteX3" fmla="*/ 12366074 w 12366074"/>
              <a:gd name="connsiteY3" fmla="*/ 5333 h 6903402"/>
              <a:gd name="connsiteX4" fmla="*/ 5107860 w 12366074"/>
              <a:gd name="connsiteY4" fmla="*/ 0 h 6903402"/>
              <a:gd name="connsiteX5" fmla="*/ 4888772 w 12366074"/>
              <a:gd name="connsiteY5" fmla="*/ 1118995 h 6903402"/>
              <a:gd name="connsiteX6" fmla="*/ 4642077 w 12366074"/>
              <a:gd name="connsiteY6" fmla="*/ 1665696 h 6903402"/>
              <a:gd name="connsiteX7" fmla="*/ 3861537 w 12366074"/>
              <a:gd name="connsiteY7" fmla="*/ 2040152 h 6903402"/>
              <a:gd name="connsiteX8" fmla="*/ 3047415 w 12366074"/>
              <a:gd name="connsiteY8" fmla="*/ 1887438 h 6903402"/>
              <a:gd name="connsiteX9" fmla="*/ 1765957 w 12366074"/>
              <a:gd name="connsiteY9" fmla="*/ 2076587 h 6903402"/>
              <a:gd name="connsiteX10" fmla="*/ 124319 w 12366074"/>
              <a:gd name="connsiteY10" fmla="*/ 1512693 h 6903402"/>
              <a:gd name="connsiteX11" fmla="*/ 113973 w 12366074"/>
              <a:gd name="connsiteY11" fmla="*/ 6903402 h 6903402"/>
              <a:gd name="connsiteX12" fmla="*/ 9990555 w 12366074"/>
              <a:gd name="connsiteY12" fmla="*/ 6884782 h 6903402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888772 w 12366074"/>
              <a:gd name="connsiteY5" fmla="*/ 1113662 h 6898069"/>
              <a:gd name="connsiteX6" fmla="*/ 4642077 w 12366074"/>
              <a:gd name="connsiteY6" fmla="*/ 1660363 h 6898069"/>
              <a:gd name="connsiteX7" fmla="*/ 3861537 w 12366074"/>
              <a:gd name="connsiteY7" fmla="*/ 2034819 h 6898069"/>
              <a:gd name="connsiteX8" fmla="*/ 3047415 w 12366074"/>
              <a:gd name="connsiteY8" fmla="*/ 1882105 h 6898069"/>
              <a:gd name="connsiteX9" fmla="*/ 1765957 w 12366074"/>
              <a:gd name="connsiteY9" fmla="*/ 2071254 h 6898069"/>
              <a:gd name="connsiteX10" fmla="*/ 124319 w 12366074"/>
              <a:gd name="connsiteY10" fmla="*/ 1507360 h 6898069"/>
              <a:gd name="connsiteX11" fmla="*/ 113973 w 12366074"/>
              <a:gd name="connsiteY11" fmla="*/ 6898069 h 6898069"/>
              <a:gd name="connsiteX12" fmla="*/ 9990555 w 12366074"/>
              <a:gd name="connsiteY12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861537 w 12366074"/>
              <a:gd name="connsiteY6" fmla="*/ 2034819 h 6898069"/>
              <a:gd name="connsiteX7" fmla="*/ 3047415 w 12366074"/>
              <a:gd name="connsiteY7" fmla="*/ 1882105 h 6898069"/>
              <a:gd name="connsiteX8" fmla="*/ 1765957 w 12366074"/>
              <a:gd name="connsiteY8" fmla="*/ 2071254 h 6898069"/>
              <a:gd name="connsiteX9" fmla="*/ 124319 w 12366074"/>
              <a:gd name="connsiteY9" fmla="*/ 1507360 h 6898069"/>
              <a:gd name="connsiteX10" fmla="*/ 113973 w 12366074"/>
              <a:gd name="connsiteY10" fmla="*/ 6898069 h 6898069"/>
              <a:gd name="connsiteX11" fmla="*/ 9990555 w 12366074"/>
              <a:gd name="connsiteY11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642077 w 12366074"/>
              <a:gd name="connsiteY5" fmla="*/ 1660363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3047415 w 12366074"/>
              <a:gd name="connsiteY6" fmla="*/ 1882105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90555 w 12366074"/>
              <a:gd name="connsiteY0" fmla="*/ 6879449 h 6898069"/>
              <a:gd name="connsiteX1" fmla="*/ 10361616 w 12366074"/>
              <a:gd name="connsiteY1" fmla="*/ 5494597 h 6898069"/>
              <a:gd name="connsiteX2" fmla="*/ 12356069 w 12366074"/>
              <a:gd name="connsiteY2" fmla="*/ 5342197 h 6898069"/>
              <a:gd name="connsiteX3" fmla="*/ 12366074 w 12366074"/>
              <a:gd name="connsiteY3" fmla="*/ 0 h 6898069"/>
              <a:gd name="connsiteX4" fmla="*/ 4503852 w 12366074"/>
              <a:gd name="connsiteY4" fmla="*/ 11445 h 6898069"/>
              <a:gd name="connsiteX5" fmla="*/ 4507853 w 12366074"/>
              <a:gd name="connsiteY5" fmla="*/ 1693919 h 6898069"/>
              <a:gd name="connsiteX6" fmla="*/ 2988692 w 12366074"/>
              <a:gd name="connsiteY6" fmla="*/ 1856938 h 6898069"/>
              <a:gd name="connsiteX7" fmla="*/ 1765957 w 12366074"/>
              <a:gd name="connsiteY7" fmla="*/ 2071254 h 6898069"/>
              <a:gd name="connsiteX8" fmla="*/ 124319 w 12366074"/>
              <a:gd name="connsiteY8" fmla="*/ 1507360 h 6898069"/>
              <a:gd name="connsiteX9" fmla="*/ 113973 w 12366074"/>
              <a:gd name="connsiteY9" fmla="*/ 6898069 h 6898069"/>
              <a:gd name="connsiteX10" fmla="*/ 9990555 w 12366074"/>
              <a:gd name="connsiteY10" fmla="*/ 6879449 h 6898069"/>
              <a:gd name="connsiteX0" fmla="*/ 9985187 w 12360706"/>
              <a:gd name="connsiteY0" fmla="*/ 6879449 h 6898069"/>
              <a:gd name="connsiteX1" fmla="*/ 10356248 w 12360706"/>
              <a:gd name="connsiteY1" fmla="*/ 5494597 h 6898069"/>
              <a:gd name="connsiteX2" fmla="*/ 12350701 w 12360706"/>
              <a:gd name="connsiteY2" fmla="*/ 5342197 h 6898069"/>
              <a:gd name="connsiteX3" fmla="*/ 12360706 w 12360706"/>
              <a:gd name="connsiteY3" fmla="*/ 0 h 6898069"/>
              <a:gd name="connsiteX4" fmla="*/ 4498484 w 12360706"/>
              <a:gd name="connsiteY4" fmla="*/ 11445 h 6898069"/>
              <a:gd name="connsiteX5" fmla="*/ 4502485 w 12360706"/>
              <a:gd name="connsiteY5" fmla="*/ 1693919 h 6898069"/>
              <a:gd name="connsiteX6" fmla="*/ 2983324 w 12360706"/>
              <a:gd name="connsiteY6" fmla="*/ 1856938 h 6898069"/>
              <a:gd name="connsiteX7" fmla="*/ 1760589 w 12360706"/>
              <a:gd name="connsiteY7" fmla="*/ 2071254 h 6898069"/>
              <a:gd name="connsiteX8" fmla="*/ 126325 w 12360706"/>
              <a:gd name="connsiteY8" fmla="*/ 2008805 h 6898069"/>
              <a:gd name="connsiteX9" fmla="*/ 108605 w 12360706"/>
              <a:gd name="connsiteY9" fmla="*/ 6898069 h 6898069"/>
              <a:gd name="connsiteX10" fmla="*/ 9985187 w 12360706"/>
              <a:gd name="connsiteY10" fmla="*/ 6879449 h 6898069"/>
              <a:gd name="connsiteX0" fmla="*/ 9974648 w 12350167"/>
              <a:gd name="connsiteY0" fmla="*/ 6879449 h 6898069"/>
              <a:gd name="connsiteX1" fmla="*/ 10345709 w 12350167"/>
              <a:gd name="connsiteY1" fmla="*/ 5494597 h 6898069"/>
              <a:gd name="connsiteX2" fmla="*/ 12340162 w 12350167"/>
              <a:gd name="connsiteY2" fmla="*/ 5342197 h 6898069"/>
              <a:gd name="connsiteX3" fmla="*/ 12350167 w 12350167"/>
              <a:gd name="connsiteY3" fmla="*/ 0 h 6898069"/>
              <a:gd name="connsiteX4" fmla="*/ 4487945 w 12350167"/>
              <a:gd name="connsiteY4" fmla="*/ 11445 h 6898069"/>
              <a:gd name="connsiteX5" fmla="*/ 4491946 w 12350167"/>
              <a:gd name="connsiteY5" fmla="*/ 1693919 h 6898069"/>
              <a:gd name="connsiteX6" fmla="*/ 2972785 w 12350167"/>
              <a:gd name="connsiteY6" fmla="*/ 1856938 h 6898069"/>
              <a:gd name="connsiteX7" fmla="*/ 1750050 w 12350167"/>
              <a:gd name="connsiteY7" fmla="*/ 2071254 h 6898069"/>
              <a:gd name="connsiteX8" fmla="*/ 130534 w 12350167"/>
              <a:gd name="connsiteY8" fmla="*/ 1514734 h 6898069"/>
              <a:gd name="connsiteX9" fmla="*/ 98066 w 12350167"/>
              <a:gd name="connsiteY9" fmla="*/ 6898069 h 6898069"/>
              <a:gd name="connsiteX10" fmla="*/ 9974648 w 12350167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74719 w 12252101"/>
              <a:gd name="connsiteY6" fmla="*/ 1856938 h 6898069"/>
              <a:gd name="connsiteX7" fmla="*/ 1651984 w 12252101"/>
              <a:gd name="connsiteY7" fmla="*/ 2071254 h 6898069"/>
              <a:gd name="connsiteX8" fmla="*/ 32468 w 12252101"/>
              <a:gd name="connsiteY8" fmla="*/ 151473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945085 w 12320604"/>
              <a:gd name="connsiteY0" fmla="*/ 6879449 h 6898069"/>
              <a:gd name="connsiteX1" fmla="*/ 10316146 w 12320604"/>
              <a:gd name="connsiteY1" fmla="*/ 5494597 h 6898069"/>
              <a:gd name="connsiteX2" fmla="*/ 12310599 w 12320604"/>
              <a:gd name="connsiteY2" fmla="*/ 5342197 h 6898069"/>
              <a:gd name="connsiteX3" fmla="*/ 12320604 w 12320604"/>
              <a:gd name="connsiteY3" fmla="*/ 0 h 6898069"/>
              <a:gd name="connsiteX4" fmla="*/ 4458382 w 12320604"/>
              <a:gd name="connsiteY4" fmla="*/ 11445 h 6898069"/>
              <a:gd name="connsiteX5" fmla="*/ 4462383 w 12320604"/>
              <a:gd name="connsiteY5" fmla="*/ 1693919 h 6898069"/>
              <a:gd name="connsiteX6" fmla="*/ 2943222 w 12320604"/>
              <a:gd name="connsiteY6" fmla="*/ 1856938 h 6898069"/>
              <a:gd name="connsiteX7" fmla="*/ 1344403 w 12320604"/>
              <a:gd name="connsiteY7" fmla="*/ 2144996 h 6898069"/>
              <a:gd name="connsiteX8" fmla="*/ 100971 w 12320604"/>
              <a:gd name="connsiteY8" fmla="*/ 1514734 h 6898069"/>
              <a:gd name="connsiteX9" fmla="*/ 68503 w 12320604"/>
              <a:gd name="connsiteY9" fmla="*/ 6898069 h 6898069"/>
              <a:gd name="connsiteX10" fmla="*/ 9945085 w 12320604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953009 w 12330391"/>
              <a:gd name="connsiteY6" fmla="*/ 1856938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9954872 w 12330391"/>
              <a:gd name="connsiteY0" fmla="*/ 6879449 h 6898069"/>
              <a:gd name="connsiteX1" fmla="*/ 10325933 w 12330391"/>
              <a:gd name="connsiteY1" fmla="*/ 5494597 h 6898069"/>
              <a:gd name="connsiteX2" fmla="*/ 12320386 w 12330391"/>
              <a:gd name="connsiteY2" fmla="*/ 5342197 h 6898069"/>
              <a:gd name="connsiteX3" fmla="*/ 12330391 w 12330391"/>
              <a:gd name="connsiteY3" fmla="*/ 0 h 6898069"/>
              <a:gd name="connsiteX4" fmla="*/ 4468169 w 12330391"/>
              <a:gd name="connsiteY4" fmla="*/ 11445 h 6898069"/>
              <a:gd name="connsiteX5" fmla="*/ 4472170 w 12330391"/>
              <a:gd name="connsiteY5" fmla="*/ 1693919 h 6898069"/>
              <a:gd name="connsiteX6" fmla="*/ 2879267 w 12330391"/>
              <a:gd name="connsiteY6" fmla="*/ 1812693 h 6898069"/>
              <a:gd name="connsiteX7" fmla="*/ 1486925 w 12330391"/>
              <a:gd name="connsiteY7" fmla="*/ 2086002 h 6898069"/>
              <a:gd name="connsiteX8" fmla="*/ 110758 w 12330391"/>
              <a:gd name="connsiteY8" fmla="*/ 1514734 h 6898069"/>
              <a:gd name="connsiteX9" fmla="*/ 78290 w 12330391"/>
              <a:gd name="connsiteY9" fmla="*/ 6898069 h 6898069"/>
              <a:gd name="connsiteX10" fmla="*/ 9954872 w 12330391"/>
              <a:gd name="connsiteY10" fmla="*/ 6879449 h 6898069"/>
              <a:gd name="connsiteX0" fmla="*/ 10321868 w 12697387"/>
              <a:gd name="connsiteY0" fmla="*/ 6879449 h 6898069"/>
              <a:gd name="connsiteX1" fmla="*/ 10692929 w 12697387"/>
              <a:gd name="connsiteY1" fmla="*/ 5494597 h 6898069"/>
              <a:gd name="connsiteX2" fmla="*/ 12687382 w 12697387"/>
              <a:gd name="connsiteY2" fmla="*/ 5342197 h 6898069"/>
              <a:gd name="connsiteX3" fmla="*/ 12697387 w 12697387"/>
              <a:gd name="connsiteY3" fmla="*/ 0 h 6898069"/>
              <a:gd name="connsiteX4" fmla="*/ 4835165 w 12697387"/>
              <a:gd name="connsiteY4" fmla="*/ 11445 h 6898069"/>
              <a:gd name="connsiteX5" fmla="*/ 4839166 w 12697387"/>
              <a:gd name="connsiteY5" fmla="*/ 1693919 h 6898069"/>
              <a:gd name="connsiteX6" fmla="*/ 3246263 w 12697387"/>
              <a:gd name="connsiteY6" fmla="*/ 1812693 h 6898069"/>
              <a:gd name="connsiteX7" fmla="*/ 1853921 w 12697387"/>
              <a:gd name="connsiteY7" fmla="*/ 2086002 h 6898069"/>
              <a:gd name="connsiteX8" fmla="*/ 445286 w 12697387"/>
              <a:gd name="connsiteY8" fmla="*/ 6898069 h 6898069"/>
              <a:gd name="connsiteX9" fmla="*/ 10321868 w 12697387"/>
              <a:gd name="connsiteY9" fmla="*/ 6879449 h 6898069"/>
              <a:gd name="connsiteX0" fmla="*/ 10421634 w 12797153"/>
              <a:gd name="connsiteY0" fmla="*/ 6879449 h 6898069"/>
              <a:gd name="connsiteX1" fmla="*/ 10792695 w 12797153"/>
              <a:gd name="connsiteY1" fmla="*/ 5494597 h 6898069"/>
              <a:gd name="connsiteX2" fmla="*/ 12787148 w 12797153"/>
              <a:gd name="connsiteY2" fmla="*/ 5342197 h 6898069"/>
              <a:gd name="connsiteX3" fmla="*/ 12797153 w 12797153"/>
              <a:gd name="connsiteY3" fmla="*/ 0 h 6898069"/>
              <a:gd name="connsiteX4" fmla="*/ 4934931 w 12797153"/>
              <a:gd name="connsiteY4" fmla="*/ 11445 h 6898069"/>
              <a:gd name="connsiteX5" fmla="*/ 4938932 w 12797153"/>
              <a:gd name="connsiteY5" fmla="*/ 1693919 h 6898069"/>
              <a:gd name="connsiteX6" fmla="*/ 3346029 w 12797153"/>
              <a:gd name="connsiteY6" fmla="*/ 1812693 h 6898069"/>
              <a:gd name="connsiteX7" fmla="*/ 1953687 w 12797153"/>
              <a:gd name="connsiteY7" fmla="*/ 2086002 h 6898069"/>
              <a:gd name="connsiteX8" fmla="*/ 1354405 w 12797153"/>
              <a:gd name="connsiteY8" fmla="*/ 3062235 h 6898069"/>
              <a:gd name="connsiteX9" fmla="*/ 545052 w 12797153"/>
              <a:gd name="connsiteY9" fmla="*/ 6898069 h 6898069"/>
              <a:gd name="connsiteX10" fmla="*/ 10421634 w 12797153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10593116 w 12968635"/>
              <a:gd name="connsiteY0" fmla="*/ 6879449 h 6898069"/>
              <a:gd name="connsiteX1" fmla="*/ 10964177 w 12968635"/>
              <a:gd name="connsiteY1" fmla="*/ 5494597 h 6898069"/>
              <a:gd name="connsiteX2" fmla="*/ 12958630 w 12968635"/>
              <a:gd name="connsiteY2" fmla="*/ 5342197 h 6898069"/>
              <a:gd name="connsiteX3" fmla="*/ 12968635 w 12968635"/>
              <a:gd name="connsiteY3" fmla="*/ 0 h 6898069"/>
              <a:gd name="connsiteX4" fmla="*/ 5106413 w 12968635"/>
              <a:gd name="connsiteY4" fmla="*/ 11445 h 6898069"/>
              <a:gd name="connsiteX5" fmla="*/ 5110414 w 12968635"/>
              <a:gd name="connsiteY5" fmla="*/ 1693919 h 6898069"/>
              <a:gd name="connsiteX6" fmla="*/ 3517511 w 12968635"/>
              <a:gd name="connsiteY6" fmla="*/ 1812693 h 6898069"/>
              <a:gd name="connsiteX7" fmla="*/ 2125169 w 12968635"/>
              <a:gd name="connsiteY7" fmla="*/ 2086002 h 6898069"/>
              <a:gd name="connsiteX8" fmla="*/ 752164 w 12968635"/>
              <a:gd name="connsiteY8" fmla="*/ 1476914 h 6898069"/>
              <a:gd name="connsiteX9" fmla="*/ 716534 w 12968635"/>
              <a:gd name="connsiteY9" fmla="*/ 6898069 h 6898069"/>
              <a:gd name="connsiteX10" fmla="*/ 10593116 w 12968635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86002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24867 w 12252101"/>
              <a:gd name="connsiteY7" fmla="*/ 22916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800977 w 12252101"/>
              <a:gd name="connsiteY6" fmla="*/ 1812693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995760 w 12252101"/>
              <a:gd name="connsiteY6" fmla="*/ 2261777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393880 w 12252101"/>
              <a:gd name="connsiteY5" fmla="*/ 1693919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94074 w 12252101"/>
              <a:gd name="connsiteY5" fmla="*/ 1807543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791051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52281 w 12252101"/>
              <a:gd name="connsiteY6" fmla="*/ 199124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39968 w 12252101"/>
              <a:gd name="connsiteY5" fmla="*/ 1758847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962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09385 w 12252101"/>
              <a:gd name="connsiteY5" fmla="*/ 1761288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3586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08556 w 12252101"/>
              <a:gd name="connsiteY6" fmla="*/ 1990275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096824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08635 w 12252101"/>
              <a:gd name="connsiteY7" fmla="*/ 23154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86885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723464 w 12252101"/>
              <a:gd name="connsiteY6" fmla="*/ 1796462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64659 w 12252101"/>
              <a:gd name="connsiteY5" fmla="*/ 1666866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4719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555728 w 12252101"/>
              <a:gd name="connsiteY5" fmla="*/ 1667907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75984 w 12252101"/>
              <a:gd name="connsiteY5" fmla="*/ 1651958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1413604 w 12252101"/>
              <a:gd name="connsiteY7" fmla="*/ 2067007 h 6898069"/>
              <a:gd name="connsiteX8" fmla="*/ 35630 w 12252101"/>
              <a:gd name="connsiteY8" fmla="*/ 1476914 h 6898069"/>
              <a:gd name="connsiteX9" fmla="*/ 0 w 12252101"/>
              <a:gd name="connsiteY9" fmla="*/ 6898069 h 6898069"/>
              <a:gd name="connsiteX10" fmla="*/ 9876582 w 12252101"/>
              <a:gd name="connsiteY10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2678738 w 12252101"/>
              <a:gd name="connsiteY6" fmla="*/ 1786523 h 6898069"/>
              <a:gd name="connsiteX7" fmla="*/ 35630 w 12252101"/>
              <a:gd name="connsiteY7" fmla="*/ 1476914 h 6898069"/>
              <a:gd name="connsiteX8" fmla="*/ 0 w 12252101"/>
              <a:gd name="connsiteY8" fmla="*/ 6898069 h 6898069"/>
              <a:gd name="connsiteX9" fmla="*/ 9876582 w 12252101"/>
              <a:gd name="connsiteY9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4455012 w 12252101"/>
              <a:gd name="connsiteY5" fmla="*/ 1656152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35630 w 12252101"/>
              <a:gd name="connsiteY5" fmla="*/ 1476914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571468 w 12252101"/>
              <a:gd name="connsiteY5" fmla="*/ 451109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10170671 w 12546190"/>
              <a:gd name="connsiteY0" fmla="*/ 6934425 h 6953045"/>
              <a:gd name="connsiteX1" fmla="*/ 10541732 w 12546190"/>
              <a:gd name="connsiteY1" fmla="*/ 5549573 h 6953045"/>
              <a:gd name="connsiteX2" fmla="*/ 12536185 w 12546190"/>
              <a:gd name="connsiteY2" fmla="*/ 5397173 h 6953045"/>
              <a:gd name="connsiteX3" fmla="*/ 12546190 w 12546190"/>
              <a:gd name="connsiteY3" fmla="*/ 54976 h 6953045"/>
              <a:gd name="connsiteX4" fmla="*/ 4683968 w 12546190"/>
              <a:gd name="connsiteY4" fmla="*/ 66421 h 6953045"/>
              <a:gd name="connsiteX5" fmla="*/ 258826 w 12546190"/>
              <a:gd name="connsiteY5" fmla="*/ 101137 h 6953045"/>
              <a:gd name="connsiteX6" fmla="*/ 329719 w 12546190"/>
              <a:gd name="connsiteY6" fmla="*/ 1531890 h 6953045"/>
              <a:gd name="connsiteX7" fmla="*/ 294089 w 12546190"/>
              <a:gd name="connsiteY7" fmla="*/ 6953045 h 6953045"/>
              <a:gd name="connsiteX8" fmla="*/ 10170671 w 12546190"/>
              <a:gd name="connsiteY8" fmla="*/ 6934425 h 6953045"/>
              <a:gd name="connsiteX0" fmla="*/ 10170671 w 12546190"/>
              <a:gd name="connsiteY0" fmla="*/ 6879449 h 6898069"/>
              <a:gd name="connsiteX1" fmla="*/ 10541732 w 12546190"/>
              <a:gd name="connsiteY1" fmla="*/ 5494597 h 6898069"/>
              <a:gd name="connsiteX2" fmla="*/ 12536185 w 12546190"/>
              <a:gd name="connsiteY2" fmla="*/ 5342197 h 6898069"/>
              <a:gd name="connsiteX3" fmla="*/ 12546190 w 12546190"/>
              <a:gd name="connsiteY3" fmla="*/ 0 h 6898069"/>
              <a:gd name="connsiteX4" fmla="*/ 4683968 w 12546190"/>
              <a:gd name="connsiteY4" fmla="*/ 11445 h 6898069"/>
              <a:gd name="connsiteX5" fmla="*/ 258826 w 12546190"/>
              <a:gd name="connsiteY5" fmla="*/ 46161 h 6898069"/>
              <a:gd name="connsiteX6" fmla="*/ 329719 w 12546190"/>
              <a:gd name="connsiteY6" fmla="*/ 1476914 h 6898069"/>
              <a:gd name="connsiteX7" fmla="*/ 294089 w 12546190"/>
              <a:gd name="connsiteY7" fmla="*/ 6898069 h 6898069"/>
              <a:gd name="connsiteX8" fmla="*/ 10170671 w 12546190"/>
              <a:gd name="connsiteY8" fmla="*/ 6879449 h 6898069"/>
              <a:gd name="connsiteX0" fmla="*/ 9911845 w 12287364"/>
              <a:gd name="connsiteY0" fmla="*/ 6879449 h 6898069"/>
              <a:gd name="connsiteX1" fmla="*/ 10282906 w 12287364"/>
              <a:gd name="connsiteY1" fmla="*/ 5494597 h 6898069"/>
              <a:gd name="connsiteX2" fmla="*/ 12277359 w 12287364"/>
              <a:gd name="connsiteY2" fmla="*/ 5342197 h 6898069"/>
              <a:gd name="connsiteX3" fmla="*/ 12287364 w 12287364"/>
              <a:gd name="connsiteY3" fmla="*/ 0 h 6898069"/>
              <a:gd name="connsiteX4" fmla="*/ 4425142 w 12287364"/>
              <a:gd name="connsiteY4" fmla="*/ 11445 h 6898069"/>
              <a:gd name="connsiteX5" fmla="*/ 0 w 12287364"/>
              <a:gd name="connsiteY5" fmla="*/ 46161 h 6898069"/>
              <a:gd name="connsiteX6" fmla="*/ 70893 w 12287364"/>
              <a:gd name="connsiteY6" fmla="*/ 1476914 h 6898069"/>
              <a:gd name="connsiteX7" fmla="*/ 35263 w 12287364"/>
              <a:gd name="connsiteY7" fmla="*/ 6898069 h 6898069"/>
              <a:gd name="connsiteX8" fmla="*/ 9911845 w 12287364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56177 w 12252101"/>
              <a:gd name="connsiteY5" fmla="*/ 33098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35630 w 12252101"/>
              <a:gd name="connsiteY6" fmla="*/ 1476914 h 6898069"/>
              <a:gd name="connsiteX7" fmla="*/ 0 w 12252101"/>
              <a:gd name="connsiteY7" fmla="*/ 6898069 h 6898069"/>
              <a:gd name="connsiteX8" fmla="*/ 9876582 w 12252101"/>
              <a:gd name="connsiteY8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4389879 w 12252101"/>
              <a:gd name="connsiteY4" fmla="*/ 11445 h 6898069"/>
              <a:gd name="connsiteX5" fmla="*/ 16989 w 12252101"/>
              <a:gd name="connsiteY5" fmla="*/ 20035 h 6898069"/>
              <a:gd name="connsiteX6" fmla="*/ 0 w 12252101"/>
              <a:gd name="connsiteY6" fmla="*/ 6898069 h 6898069"/>
              <a:gd name="connsiteX7" fmla="*/ 9876582 w 12252101"/>
              <a:gd name="connsiteY7" fmla="*/ 6879449 h 6898069"/>
              <a:gd name="connsiteX0" fmla="*/ 9876582 w 12252101"/>
              <a:gd name="connsiteY0" fmla="*/ 6879449 h 6898069"/>
              <a:gd name="connsiteX1" fmla="*/ 10247643 w 12252101"/>
              <a:gd name="connsiteY1" fmla="*/ 5494597 h 6898069"/>
              <a:gd name="connsiteX2" fmla="*/ 12242096 w 12252101"/>
              <a:gd name="connsiteY2" fmla="*/ 5342197 h 6898069"/>
              <a:gd name="connsiteX3" fmla="*/ 12252101 w 12252101"/>
              <a:gd name="connsiteY3" fmla="*/ 0 h 6898069"/>
              <a:gd name="connsiteX4" fmla="*/ 16989 w 12252101"/>
              <a:gd name="connsiteY4" fmla="*/ 20035 h 6898069"/>
              <a:gd name="connsiteX5" fmla="*/ 0 w 12252101"/>
              <a:gd name="connsiteY5" fmla="*/ 6898069 h 6898069"/>
              <a:gd name="connsiteX6" fmla="*/ 9876582 w 12252101"/>
              <a:gd name="connsiteY6" fmla="*/ 6879449 h 6898069"/>
              <a:gd name="connsiteX0" fmla="*/ 9889411 w 12264930"/>
              <a:gd name="connsiteY0" fmla="*/ 6879449 h 6898069"/>
              <a:gd name="connsiteX1" fmla="*/ 10260472 w 12264930"/>
              <a:gd name="connsiteY1" fmla="*/ 5494597 h 6898069"/>
              <a:gd name="connsiteX2" fmla="*/ 12254925 w 12264930"/>
              <a:gd name="connsiteY2" fmla="*/ 5342197 h 6898069"/>
              <a:gd name="connsiteX3" fmla="*/ 12264930 w 12264930"/>
              <a:gd name="connsiteY3" fmla="*/ 0 h 6898069"/>
              <a:gd name="connsiteX4" fmla="*/ 0 w 12264930"/>
              <a:gd name="connsiteY4" fmla="*/ 157 h 6898069"/>
              <a:gd name="connsiteX5" fmla="*/ 12829 w 12264930"/>
              <a:gd name="connsiteY5" fmla="*/ 6898069 h 6898069"/>
              <a:gd name="connsiteX6" fmla="*/ 9889411 w 12264930"/>
              <a:gd name="connsiteY6" fmla="*/ 6879449 h 6898069"/>
              <a:gd name="connsiteX0" fmla="*/ 9893156 w 12268675"/>
              <a:gd name="connsiteY0" fmla="*/ 6879449 h 6913567"/>
              <a:gd name="connsiteX1" fmla="*/ 10264217 w 12268675"/>
              <a:gd name="connsiteY1" fmla="*/ 5494597 h 6913567"/>
              <a:gd name="connsiteX2" fmla="*/ 12258670 w 12268675"/>
              <a:gd name="connsiteY2" fmla="*/ 5342197 h 6913567"/>
              <a:gd name="connsiteX3" fmla="*/ 12268675 w 12268675"/>
              <a:gd name="connsiteY3" fmla="*/ 0 h 6913567"/>
              <a:gd name="connsiteX4" fmla="*/ 3745 w 12268675"/>
              <a:gd name="connsiteY4" fmla="*/ 157 h 6913567"/>
              <a:gd name="connsiteX5" fmla="*/ 983 w 12268675"/>
              <a:gd name="connsiteY5" fmla="*/ 6913567 h 6913567"/>
              <a:gd name="connsiteX6" fmla="*/ 9893156 w 12268675"/>
              <a:gd name="connsiteY6" fmla="*/ 6879449 h 6913567"/>
              <a:gd name="connsiteX0" fmla="*/ 9920593 w 12296112"/>
              <a:gd name="connsiteY0" fmla="*/ 6879449 h 6913567"/>
              <a:gd name="connsiteX1" fmla="*/ 10291654 w 12296112"/>
              <a:gd name="connsiteY1" fmla="*/ 5494597 h 6913567"/>
              <a:gd name="connsiteX2" fmla="*/ 12286107 w 12296112"/>
              <a:gd name="connsiteY2" fmla="*/ 5342197 h 6913567"/>
              <a:gd name="connsiteX3" fmla="*/ 12296112 w 12296112"/>
              <a:gd name="connsiteY3" fmla="*/ 0 h 6913567"/>
              <a:gd name="connsiteX4" fmla="*/ 0 w 12296112"/>
              <a:gd name="connsiteY4" fmla="*/ 15656 h 6913567"/>
              <a:gd name="connsiteX5" fmla="*/ 28420 w 12296112"/>
              <a:gd name="connsiteY5" fmla="*/ 6913567 h 6913567"/>
              <a:gd name="connsiteX6" fmla="*/ 9920593 w 12296112"/>
              <a:gd name="connsiteY6" fmla="*/ 6879449 h 6913567"/>
              <a:gd name="connsiteX0" fmla="*/ 9920593 w 12332880"/>
              <a:gd name="connsiteY0" fmla="*/ 6879449 h 6913567"/>
              <a:gd name="connsiteX1" fmla="*/ 10291654 w 12332880"/>
              <a:gd name="connsiteY1" fmla="*/ 5494597 h 6913567"/>
              <a:gd name="connsiteX2" fmla="*/ 12332880 w 12332880"/>
              <a:gd name="connsiteY2" fmla="*/ 5342197 h 6913567"/>
              <a:gd name="connsiteX3" fmla="*/ 12296112 w 12332880"/>
              <a:gd name="connsiteY3" fmla="*/ 0 h 6913567"/>
              <a:gd name="connsiteX4" fmla="*/ 0 w 12332880"/>
              <a:gd name="connsiteY4" fmla="*/ 15656 h 6913567"/>
              <a:gd name="connsiteX5" fmla="*/ 28420 w 12332880"/>
              <a:gd name="connsiteY5" fmla="*/ 6913567 h 6913567"/>
              <a:gd name="connsiteX6" fmla="*/ 9920593 w 12332880"/>
              <a:gd name="connsiteY6" fmla="*/ 6879449 h 6913567"/>
              <a:gd name="connsiteX0" fmla="*/ 9920593 w 12342885"/>
              <a:gd name="connsiteY0" fmla="*/ 6879449 h 6913567"/>
              <a:gd name="connsiteX1" fmla="*/ 10291654 w 12342885"/>
              <a:gd name="connsiteY1" fmla="*/ 5494597 h 6913567"/>
              <a:gd name="connsiteX2" fmla="*/ 12332880 w 12342885"/>
              <a:gd name="connsiteY2" fmla="*/ 5342197 h 6913567"/>
              <a:gd name="connsiteX3" fmla="*/ 12342885 w 12342885"/>
              <a:gd name="connsiteY3" fmla="*/ 0 h 6913567"/>
              <a:gd name="connsiteX4" fmla="*/ 0 w 12342885"/>
              <a:gd name="connsiteY4" fmla="*/ 15656 h 6913567"/>
              <a:gd name="connsiteX5" fmla="*/ 28420 w 12342885"/>
              <a:gd name="connsiteY5" fmla="*/ 6913567 h 6913567"/>
              <a:gd name="connsiteX6" fmla="*/ 9920593 w 12342885"/>
              <a:gd name="connsiteY6" fmla="*/ 6879449 h 69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42885" h="6913567">
                <a:moveTo>
                  <a:pt x="9920593" y="6879449"/>
                </a:moveTo>
                <a:cubicBezTo>
                  <a:pt x="9649543" y="6398163"/>
                  <a:pt x="9897402" y="5756327"/>
                  <a:pt x="10291654" y="5494597"/>
                </a:cubicBezTo>
                <a:cubicBezTo>
                  <a:pt x="11077949" y="4918127"/>
                  <a:pt x="12129680" y="5328945"/>
                  <a:pt x="12332880" y="5342197"/>
                </a:cubicBezTo>
                <a:lnTo>
                  <a:pt x="12342885" y="0"/>
                </a:lnTo>
                <a:lnTo>
                  <a:pt x="0" y="15656"/>
                </a:lnTo>
                <a:cubicBezTo>
                  <a:pt x="4276" y="2314960"/>
                  <a:pt x="24144" y="4614263"/>
                  <a:pt x="28420" y="6913567"/>
                </a:cubicBezTo>
                <a:lnTo>
                  <a:pt x="9920593" y="687944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F4BAA98-7AF4-CEC8-F76F-A2E3102DA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  <p:sp>
        <p:nvSpPr>
          <p:cNvPr id="10" name="Plassholder for tekst 58">
            <a:extLst>
              <a:ext uri="{FF2B5EF4-FFF2-40B4-BE49-F238E27FC236}">
                <a16:creationId xmlns:a16="http://schemas.microsoft.com/office/drawing/2014/main" id="{194E1D57-9827-C003-3E55-FB08EE6B6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863" y="5300546"/>
            <a:ext cx="8378243" cy="3608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F4D10FE-C957-7939-DF31-D230A4DC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661403"/>
            <a:ext cx="8378242" cy="707758"/>
          </a:xfrm>
        </p:spPr>
        <p:txBody>
          <a:bodyPr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7799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9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y, tre, utendørs, gress&#10;&#10;Automatisk generert beskrivelse">
            <a:extLst>
              <a:ext uri="{FF2B5EF4-FFF2-40B4-BE49-F238E27FC236}">
                <a16:creationId xmlns:a16="http://schemas.microsoft.com/office/drawing/2014/main" id="{7396E5A4-8A7C-49BE-E532-36F138326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3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 userDrawn="1">
            <p:ph type="title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D14AF33-D58E-231D-374F-63CFA24B0786}"/>
              </a:ext>
            </a:extLst>
          </p:cNvPr>
          <p:cNvGrpSpPr/>
          <p:nvPr userDrawn="1"/>
        </p:nvGrpSpPr>
        <p:grpSpPr>
          <a:xfrm>
            <a:off x="0" y="6578991"/>
            <a:ext cx="12192000" cy="279009"/>
            <a:chOff x="0" y="6578990"/>
            <a:chExt cx="12192000" cy="279009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C72B7D13-61AD-935F-F97E-F76C7DDB4EBF}"/>
                </a:ext>
              </a:extLst>
            </p:cNvPr>
            <p:cNvSpPr/>
            <p:nvPr userDrawn="1"/>
          </p:nvSpPr>
          <p:spPr>
            <a:xfrm>
              <a:off x="0" y="6578990"/>
              <a:ext cx="12192000" cy="2790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9A3F9347-6846-994C-893A-782DF1D84D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/>
            <a:stretch>
              <a:fillRect/>
            </a:stretch>
          </p:blipFill>
          <p:spPr>
            <a:xfrm>
              <a:off x="10446699" y="6650439"/>
              <a:ext cx="1440501" cy="136111"/>
            </a:xfrm>
            <a:prstGeom prst="rect">
              <a:avLst/>
            </a:prstGeom>
          </p:spPr>
        </p:pic>
      </p:grp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8E6BBDF8-DAF7-4492-3AD8-0F508EB485D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3864" y="6619985"/>
            <a:ext cx="3981360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DB1179DC-8AF2-A35E-994C-215C6FE6D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084" y="6619986"/>
            <a:ext cx="379828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A45C82-4439-8848-AE67-A80D69C31A1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FD2B2C8-AA66-8547-5762-CD5924891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864" y="1744494"/>
            <a:ext cx="10624272" cy="443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8757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43" r:id="rId2"/>
    <p:sldLayoutId id="2147483944" r:id="rId3"/>
    <p:sldLayoutId id="2147483945" r:id="rId4"/>
    <p:sldLayoutId id="2147483979" r:id="rId5"/>
    <p:sldLayoutId id="2147483980" r:id="rId6"/>
    <p:sldLayoutId id="2147483948" r:id="rId7"/>
    <p:sldLayoutId id="2147483949" r:id="rId8"/>
    <p:sldLayoutId id="2147483978" r:id="rId9"/>
    <p:sldLayoutId id="2147483982" r:id="rId10"/>
    <p:sldLayoutId id="2147483946" r:id="rId11"/>
    <p:sldLayoutId id="2147483947" r:id="rId12"/>
    <p:sldLayoutId id="2147483977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  <p:sldLayoutId id="2147483960" r:id="rId24"/>
    <p:sldLayoutId id="2147483961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67" r:id="rId31"/>
    <p:sldLayoutId id="2147483983" r:id="rId32"/>
    <p:sldLayoutId id="2147483968" r:id="rId33"/>
    <p:sldLayoutId id="2147483969" r:id="rId34"/>
    <p:sldLayoutId id="2147483970" r:id="rId35"/>
    <p:sldLayoutId id="2147483971" r:id="rId36"/>
    <p:sldLayoutId id="2147483972" r:id="rId37"/>
    <p:sldLayoutId id="2147483973" r:id="rId38"/>
    <p:sldLayoutId id="2147483974" r:id="rId39"/>
    <p:sldLayoutId id="2147483975" r:id="rId4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70000"/>
        <a:buFont typeface="Wingdings" charset="2"/>
        <a:buNone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05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90000"/>
        <a:buFont typeface="Wingdings" charset="2"/>
        <a:buChar char="§"/>
        <a:defRPr sz="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 userDrawn="1">
            <p:ph type="title"/>
          </p:nvPr>
        </p:nvSpPr>
        <p:spPr>
          <a:xfrm>
            <a:off x="783864" y="721256"/>
            <a:ext cx="10624272" cy="8751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D14AF33-D58E-231D-374F-63CFA24B0786}"/>
              </a:ext>
            </a:extLst>
          </p:cNvPr>
          <p:cNvGrpSpPr/>
          <p:nvPr userDrawn="1"/>
        </p:nvGrpSpPr>
        <p:grpSpPr>
          <a:xfrm>
            <a:off x="0" y="6578991"/>
            <a:ext cx="12192000" cy="279009"/>
            <a:chOff x="0" y="6578990"/>
            <a:chExt cx="12192000" cy="279009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C72B7D13-61AD-935F-F97E-F76C7DDB4EBF}"/>
                </a:ext>
              </a:extLst>
            </p:cNvPr>
            <p:cNvSpPr/>
            <p:nvPr userDrawn="1"/>
          </p:nvSpPr>
          <p:spPr>
            <a:xfrm>
              <a:off x="0" y="6578990"/>
              <a:ext cx="12192000" cy="2790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9A3F9347-6846-994C-893A-782DF1D84D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10446699" y="6650439"/>
              <a:ext cx="1440501" cy="136111"/>
            </a:xfrm>
            <a:prstGeom prst="rect">
              <a:avLst/>
            </a:prstGeom>
          </p:spPr>
        </p:pic>
      </p:grp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8E6BBDF8-DAF7-4492-3AD8-0F508EB485D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83864" y="6619985"/>
            <a:ext cx="3981360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DB1179DC-8AF2-A35E-994C-215C6FE6D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084" y="6619986"/>
            <a:ext cx="379828" cy="197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A45C82-4439-8848-AE67-A80D69C31A1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FD2B2C8-AA66-8547-5762-CD5924891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864" y="1744494"/>
            <a:ext cx="10624272" cy="443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925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  <p:sldLayoutId id="2147484011" r:id="rId27"/>
    <p:sldLayoutId id="2147484012" r:id="rId28"/>
    <p:sldLayoutId id="2147484013" r:id="rId29"/>
    <p:sldLayoutId id="2147484014" r:id="rId30"/>
    <p:sldLayoutId id="2147484015" r:id="rId31"/>
    <p:sldLayoutId id="2147484016" r:id="rId32"/>
    <p:sldLayoutId id="2147484017" r:id="rId33"/>
    <p:sldLayoutId id="2147484018" r:id="rId34"/>
    <p:sldLayoutId id="2147484019" r:id="rId35"/>
    <p:sldLayoutId id="2147484020" r:id="rId36"/>
    <p:sldLayoutId id="2147484021" r:id="rId3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70000"/>
        <a:buFont typeface="Wingdings" charset="2"/>
        <a:buNone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defRPr sz="105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90000"/>
        <a:buFont typeface="Wingdings" charset="2"/>
        <a:buChar char="§"/>
        <a:defRPr sz="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vanger.kommune.no/om-stavanger-kommune/statistikk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arcgis.com/apps/dashboards/cbd2ca7b7d65489587c7b993b1fcd361" TargetMode="Externa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tavanger.maps.arcgis.com/apps/dashboards/b127a13b940149fea332e18ac5ee4410" TargetMode="Externa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hdl.handle.net/11250/3127783" TargetMode="External"/><Relationship Id="rId7" Type="http://schemas.openxmlformats.org/officeDocument/2006/relationships/hyperlink" Target="https://hdl.handle.net/11250/3858214" TargetMode="External"/><Relationship Id="rId2" Type="http://schemas.openxmlformats.org/officeDocument/2006/relationships/hyperlink" Target="https://hdl.handle.net/11250/3139293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hdl.handle.net/11250/2980343" TargetMode="External"/><Relationship Id="rId5" Type="http://schemas.openxmlformats.org/officeDocument/2006/relationships/hyperlink" Target="https://hdl.handle.net/11250/2994058" TargetMode="External"/><Relationship Id="rId4" Type="http://schemas.openxmlformats.org/officeDocument/2006/relationships/hyperlink" Target="https://hdl.handle.net/11250/306787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9569472-9146-307B-CC26-6C9E632E4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711E498-79D3-EA42-1AF0-A275C569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på planer</a:t>
            </a:r>
          </a:p>
        </p:txBody>
      </p:sp>
    </p:spTree>
    <p:extLst>
      <p:ext uri="{BB962C8B-B14F-4D97-AF65-F5344CB8AC3E}">
        <p14:creationId xmlns:p14="http://schemas.microsoft.com/office/powerpoint/2010/main" val="111668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>
            <a:extLst>
              <a:ext uri="{FF2B5EF4-FFF2-40B4-BE49-F238E27FC236}">
                <a16:creationId xmlns:a16="http://schemas.microsoft.com/office/drawing/2014/main" id="{5720B47B-003D-34F2-BD8F-5BAE92BD5E23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145BE1E-211A-3268-4780-A869C53E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82CA779-5841-B0C5-71EC-5CE343CC1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"/>
            <a:ext cx="12192000" cy="68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>
            <a:extLst>
              <a:ext uri="{FF2B5EF4-FFF2-40B4-BE49-F238E27FC236}">
                <a16:creationId xmlns:a16="http://schemas.microsoft.com/office/drawing/2014/main" id="{89AD77A5-68CD-B121-7AE4-E0D9AF58A51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7E14F0C-207D-E95E-D3A7-0CAF2133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41A073-3B78-B7B5-B91A-2917AF53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2000" cy="6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020064-F2DC-73D9-21C9-B8C09D95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Annet kunnskapsgrunnlag</a:t>
            </a:r>
          </a:p>
        </p:txBody>
      </p:sp>
    </p:spTree>
    <p:extLst>
      <p:ext uri="{BB962C8B-B14F-4D97-AF65-F5344CB8AC3E}">
        <p14:creationId xmlns:p14="http://schemas.microsoft.com/office/powerpoint/2010/main" val="297371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A7A5710-0C56-E93A-E4DC-B6B929E4DF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817" r="4817"/>
          <a:stretch/>
        </p:blipFill>
        <p:spPr>
          <a:prstGeom prst="rect">
            <a:avLst/>
          </a:prstGeom>
          <a:pattFill prst="pct5">
            <a:fgClr>
              <a:srgbClr val="000000"/>
            </a:fgClr>
            <a:bgClr>
              <a:srgbClr val="FFFFFF"/>
            </a:bgClr>
          </a:pattFill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6CACA76-40A1-8D79-B246-4D39AA623C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Nettportal med statistikk og dashbord om befolking, levekår, trafikk, reisevaner og boligreserve</a:t>
            </a:r>
          </a:p>
          <a:p>
            <a:r>
              <a:rPr lang="nb-NO" dirty="0">
                <a:hlinkClick r:id="rId3"/>
              </a:rPr>
              <a:t>https://www.stavanger.kommune.no/om-stavanger-kommune/statistikk/</a:t>
            </a:r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E449A30-BC25-55A2-92FD-A6FF26A4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Stavangerstatistikken</a:t>
            </a:r>
          </a:p>
        </p:txBody>
      </p:sp>
    </p:spTree>
    <p:extLst>
      <p:ext uri="{BB962C8B-B14F-4D97-AF65-F5344CB8AC3E}">
        <p14:creationId xmlns:p14="http://schemas.microsoft.com/office/powerpoint/2010/main" val="307608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477A87-5D14-7347-A373-3B2125DAFB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5" y="1638677"/>
            <a:ext cx="3046264" cy="4498066"/>
          </a:xfrm>
        </p:spPr>
        <p:txBody>
          <a:bodyPr/>
          <a:lstStyle/>
          <a:p>
            <a:r>
              <a:rPr lang="nb-NO" dirty="0"/>
              <a:t>Kartportal over boligreserven</a:t>
            </a:r>
          </a:p>
          <a:p>
            <a:r>
              <a:rPr lang="nb-NO" dirty="0"/>
              <a:t>Boligreserve på 18 500, hvor 9 000 boliger (49%) er i bysone A og B</a:t>
            </a:r>
          </a:p>
          <a:p>
            <a:r>
              <a:rPr lang="nb-NO" dirty="0">
                <a:hlinkClick r:id="rId2"/>
              </a:rPr>
              <a:t>https://www.arcgis.com/apps/dashboards/cbd2ca7b7d65489587c7b993b1fcd361</a:t>
            </a:r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A222B3B-58D4-0459-CFD0-271927FC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5" y="721256"/>
            <a:ext cx="2907898" cy="875160"/>
          </a:xfrm>
        </p:spPr>
        <p:txBody>
          <a:bodyPr/>
          <a:lstStyle/>
          <a:p>
            <a:r>
              <a:rPr lang="nb-NO" dirty="0"/>
              <a:t>Stavanger-statistikken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33B06C8-ED46-ACC2-F92E-57A1F17E40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E3CA659-770C-75D5-A60E-8C445BAF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520" y="387113"/>
            <a:ext cx="7856801" cy="60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D8D2356-3B9C-EBF2-AC80-027956C86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01DD05-9FC7-977B-F922-7E0733D7E9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3156369" cy="4498066"/>
          </a:xfrm>
        </p:spPr>
        <p:txBody>
          <a:bodyPr/>
          <a:lstStyle/>
          <a:p>
            <a:r>
              <a:rPr lang="nb-NO" dirty="0"/>
              <a:t>Kartportal over etableringstidspunkt for boliger og type bolig som er bygget. </a:t>
            </a:r>
          </a:p>
          <a:p>
            <a:r>
              <a:rPr lang="nb-NO" dirty="0"/>
              <a:t>Viser etablerte boliger fra 1700 til i dag. Oppdateres ukentlig</a:t>
            </a:r>
          </a:p>
          <a:p>
            <a:r>
              <a:rPr lang="nb-NO" dirty="0"/>
              <a:t>Siden 2017 er det etablert 4 826 boliger, hvor 2 310 (48%) er bygget i bysone A og B</a:t>
            </a:r>
          </a:p>
          <a:p>
            <a:r>
              <a:rPr lang="nb-NO" dirty="0">
                <a:hlinkClick r:id="rId2"/>
              </a:rPr>
              <a:t>https://stavanger.maps.arcgis.com/apps/dashboards/b127a13b940149fea332e18ac5ee4410</a:t>
            </a:r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C7306F-0A40-683B-AA23-8DB6CADC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64" y="721256"/>
            <a:ext cx="3405751" cy="875160"/>
          </a:xfrm>
        </p:spPr>
        <p:txBody>
          <a:bodyPr/>
          <a:lstStyle/>
          <a:p>
            <a:r>
              <a:rPr lang="nb-NO" dirty="0"/>
              <a:t>Historisk boligbygging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862CF73-E7A5-CE8C-9FE1-61EEC2EB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293" y="365760"/>
            <a:ext cx="7789707" cy="59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5FB43B-7869-5879-806C-145AC70A5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864" y="1638677"/>
            <a:ext cx="5932820" cy="483693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Reisevaneendringer i byområder (2024): </a:t>
            </a:r>
            <a:r>
              <a:rPr lang="nb-NO" dirty="0">
                <a:hlinkClick r:id="rId2"/>
              </a:rPr>
              <a:t>https://hdl.handle.net/11250/3139293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Syntese: Komparative studier (2018–2023) av virkningene av tiltakene som iverksettes i regi av Bymiljøpakken på Nord-Jæren, Miljøpakken i Trondheim og Miljøløftet i Bergen </a:t>
            </a:r>
            <a:r>
              <a:rPr lang="nb-NO" dirty="0">
                <a:hlinkClick r:id="rId3"/>
              </a:rPr>
              <a:t>https://hdl.handle.net/11250/3127783 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Hva forklarer kostnads- og tidsoverskridelser i </a:t>
            </a:r>
            <a:r>
              <a:rPr lang="nb-NO" b="1" dirty="0" err="1"/>
              <a:t>bypakker</a:t>
            </a:r>
            <a:r>
              <a:rPr lang="nb-NO" b="1" dirty="0"/>
              <a:t>? En undersøkelse av utvalgte samferdselstiltak i Bergen, i Trondheim og på Nord-Jæren (2024) </a:t>
            </a:r>
            <a:r>
              <a:rPr lang="nb-NO" dirty="0">
                <a:hlinkClick r:id="rId3"/>
              </a:rPr>
              <a:t>https://hdl.handle.net/11250/3127783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Reisevaner og holdninger: En befolkningsundersøkelse om reisevaner og holdninger til privatbilbruk blant yrkesaktive i utvalgte bydeler på Nord-Jæren, i Bergen og i Trondheim (2023) </a:t>
            </a:r>
            <a:r>
              <a:rPr lang="nb-NO" dirty="0">
                <a:hlinkClick r:id="rId4"/>
              </a:rPr>
              <a:t>https://hdl.handle.net/11250/3067877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Sykkelpotensial og bysykler. En beregning av potensialet for økt hverdagssykling og evaluering av bysykkelordningene på Nord-Jæren, i Trondheim og i Bergen (2022) </a:t>
            </a:r>
            <a:r>
              <a:rPr lang="nb-NO" dirty="0">
                <a:hlinkClick r:id="rId5"/>
              </a:rPr>
              <a:t>https://hdl.handle.net/11250/2994058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Parkering som virkemiddel for å nå nullvekstmålet: Undersøkelser og analyser i Bergen, Trondheim og på Nord-Jæren (2022) </a:t>
            </a:r>
            <a:r>
              <a:rPr lang="nb-NO" dirty="0">
                <a:hlinkClick r:id="rId6"/>
              </a:rPr>
              <a:t>https://hdl.handle.net/11250/2980343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Arealdimensjonen i byvekstavtaler: Erfaringer fra Trondheimsområdet, Bergensområdet og Nord-Jæren (2022) </a:t>
            </a:r>
            <a:r>
              <a:rPr lang="nb-NO" dirty="0">
                <a:hlinkClick r:id="rId7"/>
              </a:rPr>
              <a:t>https://hdl.handle.net/11250/3858214</a:t>
            </a: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1BD2D6E-673F-48F4-1C34-32C5864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1800" dirty="0"/>
              <a:t>NORCE - Forskningsprosjekt om effekt av byvekstavtaler i Trondheim, Bergen og Nord-Jæren</a:t>
            </a:r>
            <a:br>
              <a:rPr lang="nb-NO" dirty="0"/>
            </a:b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9672F93-7312-420F-6F95-6AB9BE79D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0396" y="0"/>
            <a:ext cx="5341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5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C56B-BF9B-F98A-CD81-2E6176013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D7FF4C9-2272-3BD1-3058-C449E4CD59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45C82-4439-8848-AE67-A80D69C31A1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9FD1B6-E261-E582-5AE5-01990B7B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D8298DF-8B04-46AE-D848-E57636A7622C}"/>
              </a:ext>
            </a:extLst>
          </p:cNvPr>
          <p:cNvSpPr/>
          <p:nvPr/>
        </p:nvSpPr>
        <p:spPr>
          <a:xfrm>
            <a:off x="3358342" y="2660073"/>
            <a:ext cx="3657600" cy="922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9919C3E7-B009-0B43-6101-25F0CF772522}"/>
              </a:ext>
            </a:extLst>
          </p:cNvPr>
          <p:cNvSpPr/>
          <p:nvPr/>
        </p:nvSpPr>
        <p:spPr>
          <a:xfrm>
            <a:off x="5378335" y="1172095"/>
            <a:ext cx="3275214" cy="739832"/>
          </a:xfrm>
          <a:prstGeom prst="wedgeRoundRectCallout">
            <a:avLst>
              <a:gd name="adj1" fmla="val -37159"/>
              <a:gd name="adj2" fmla="val 150453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Vedtatt 1. september 2025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A1BA6F8-DA38-8BB9-9FE4-431ED23CF9CE}"/>
              </a:ext>
            </a:extLst>
          </p:cNvPr>
          <p:cNvSpPr/>
          <p:nvPr/>
        </p:nvSpPr>
        <p:spPr>
          <a:xfrm>
            <a:off x="6179127" y="4209011"/>
            <a:ext cx="5857701" cy="922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A3C20FAA-E2CB-35DF-207B-AD8BB57C5D9B}"/>
              </a:ext>
            </a:extLst>
          </p:cNvPr>
          <p:cNvSpPr/>
          <p:nvPr/>
        </p:nvSpPr>
        <p:spPr>
          <a:xfrm>
            <a:off x="8032865" y="2538153"/>
            <a:ext cx="3405448" cy="850668"/>
          </a:xfrm>
          <a:prstGeom prst="wedgeRoundRectCallout">
            <a:avLst>
              <a:gd name="adj1" fmla="val -24645"/>
              <a:gd name="adj2" fmla="val 143807"/>
              <a:gd name="adj3" fmla="val 16667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Høring i løpet av høsten 2026. Vedtak sommeren 2027 </a:t>
            </a:r>
          </a:p>
        </p:txBody>
      </p:sp>
    </p:spTree>
    <p:extLst>
      <p:ext uri="{BB962C8B-B14F-4D97-AF65-F5344CB8AC3E}">
        <p14:creationId xmlns:p14="http://schemas.microsoft.com/office/powerpoint/2010/main" val="238533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4FBDC-34BB-D1C3-ACB9-0435A422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Kommuneplanens samfunnsdel</a:t>
            </a:r>
          </a:p>
        </p:txBody>
      </p:sp>
    </p:spTree>
    <p:extLst>
      <p:ext uri="{BB962C8B-B14F-4D97-AF65-F5344CB8AC3E}">
        <p14:creationId xmlns:p14="http://schemas.microsoft.com/office/powerpoint/2010/main" val="37781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>
            <a:extLst>
              <a:ext uri="{FF2B5EF4-FFF2-40B4-BE49-F238E27FC236}">
                <a16:creationId xmlns:a16="http://schemas.microsoft.com/office/drawing/2014/main" id="{DB50B9AB-D1D6-973A-2A1D-CB2A006F700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1088D56-F7D3-ADF8-16AE-A2FF0998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3BF4511-265D-C4F4-C28A-6F972FB4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5"/>
            <a:ext cx="12192000" cy="68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23FA-CBD3-4852-F3CA-2684A94B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>
            <a:extLst>
              <a:ext uri="{FF2B5EF4-FFF2-40B4-BE49-F238E27FC236}">
                <a16:creationId xmlns:a16="http://schemas.microsoft.com/office/drawing/2014/main" id="{8BC233C3-734F-A79F-F06B-8885D647865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5933CEB-E59B-2560-0A5E-61FDA1A15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234F869-D60F-F89B-6D1F-230814C88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5"/>
            <a:ext cx="12192000" cy="68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0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3376-326B-47A8-1155-24637577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>
            <a:extLst>
              <a:ext uri="{FF2B5EF4-FFF2-40B4-BE49-F238E27FC236}">
                <a16:creationId xmlns:a16="http://schemas.microsoft.com/office/drawing/2014/main" id="{571EBC83-CFE7-7577-E19E-9F61CAF6AA1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D632EF2-6992-9996-64AF-B229347C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41F542E-2C8A-84EF-BD44-20C5401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5"/>
            <a:ext cx="12192000" cy="6845749"/>
          </a:xfrm>
          <a:prstGeom prst="rect">
            <a:avLst/>
          </a:prstGeom>
        </p:spPr>
      </p:pic>
      <p:sp>
        <p:nvSpPr>
          <p:cNvPr id="4" name="Pil: bøyd oppover 3">
            <a:extLst>
              <a:ext uri="{FF2B5EF4-FFF2-40B4-BE49-F238E27FC236}">
                <a16:creationId xmlns:a16="http://schemas.microsoft.com/office/drawing/2014/main" id="{A0D0712C-975C-6420-F22B-A58E93E13EBC}"/>
              </a:ext>
            </a:extLst>
          </p:cNvPr>
          <p:cNvSpPr/>
          <p:nvPr/>
        </p:nvSpPr>
        <p:spPr>
          <a:xfrm rot="5400000">
            <a:off x="1487459" y="2884670"/>
            <a:ext cx="1892792" cy="1651723"/>
          </a:xfrm>
          <a:prstGeom prst="bentUpArrow">
            <a:avLst/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4F319C-93C0-86FE-B802-CEB41FFC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5" y="183774"/>
            <a:ext cx="7655502" cy="26526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5E42423-F7B4-6FA1-FA29-6C3DB293DA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9F92D5A-16EC-7993-442C-2B90C35CBA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5C62422E-683A-6EC9-8F2C-99316A542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67EB4C6-CE4F-05CF-828D-8294E5FCE4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BCCECBA7-0956-B456-C490-C40B1E0E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3A06B5-269F-7BE7-1545-10C5B7EE8D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45C82-4439-8848-AE67-A80D69C31A1D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034A9C6-5013-A95B-A276-22A92474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"/>
            <a:ext cx="12192000" cy="68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2448CF-4910-74D9-EB12-44761058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Kommuneplanens arealdel</a:t>
            </a:r>
          </a:p>
        </p:txBody>
      </p:sp>
    </p:spTree>
    <p:extLst>
      <p:ext uri="{BB962C8B-B14F-4D97-AF65-F5344CB8AC3E}">
        <p14:creationId xmlns:p14="http://schemas.microsoft.com/office/powerpoint/2010/main" val="117160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C69962BC-7377-A768-D877-775C45D724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826" b="1826"/>
          <a:stretch/>
        </p:blipFill>
        <p:spPr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2547350 w 4583438"/>
              <a:gd name="connsiteY7" fmla="*/ 1326122 h 5233159"/>
              <a:gd name="connsiteX8" fmla="*/ 3445023 w 4583438"/>
              <a:gd name="connsiteY8" fmla="*/ 1693707 h 5233159"/>
              <a:gd name="connsiteX9" fmla="*/ 3741132 w 4583438"/>
              <a:gd name="connsiteY9" fmla="*/ 2197507 h 5233159"/>
              <a:gd name="connsiteX10" fmla="*/ 4013780 w 4583438"/>
              <a:gd name="connsiteY10" fmla="*/ 2741933 h 5233159"/>
              <a:gd name="connsiteX11" fmla="*/ 4475338 w 4583438"/>
              <a:gd name="connsiteY11" fmla="*/ 3164269 h 5233159"/>
              <a:gd name="connsiteX12" fmla="*/ 4567150 w 4583438"/>
              <a:gd name="connsiteY12" fmla="*/ 3455186 h 5233159"/>
              <a:gd name="connsiteX13" fmla="*/ 4399138 w 4583438"/>
              <a:gd name="connsiteY13" fmla="*/ 3551619 h 5233159"/>
              <a:gd name="connsiteX14" fmla="*/ 3838568 w 4583438"/>
              <a:gd name="connsiteY14" fmla="*/ 3494156 h 5233159"/>
              <a:gd name="connsiteX15" fmla="*/ 3201487 w 4583438"/>
              <a:gd name="connsiteY15" fmla="*/ 3299282 h 5233159"/>
              <a:gd name="connsiteX16" fmla="*/ 2685413 w 4583438"/>
              <a:gd name="connsiteY16" fmla="*/ 4041513 h 5233159"/>
              <a:gd name="connsiteX17" fmla="*/ 1723654 w 4583438"/>
              <a:gd name="connsiteY17" fmla="*/ 4957131 h 5233159"/>
              <a:gd name="connsiteX18" fmla="*/ 773298 w 4583438"/>
              <a:gd name="connsiteY18" fmla="*/ 5221718 h 5233159"/>
              <a:gd name="connsiteX19" fmla="*/ 0 w 4583438"/>
              <a:gd name="connsiteY19" fmla="*/ 4328065 h 5233159"/>
              <a:gd name="connsiteX20" fmla="*/ 269701 w 4583438"/>
              <a:gd name="connsiteY20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66080 h 5272132"/>
              <a:gd name="connsiteX1" fmla="*/ 121008 w 4583438"/>
              <a:gd name="connsiteY1" fmla="*/ 2430484 h 5272132"/>
              <a:gd name="connsiteX2" fmla="*/ 396165 w 4583438"/>
              <a:gd name="connsiteY2" fmla="*/ 2041291 h 5272132"/>
              <a:gd name="connsiteX3" fmla="*/ 766346 w 4583438"/>
              <a:gd name="connsiteY3" fmla="*/ 1569633 h 5272132"/>
              <a:gd name="connsiteX4" fmla="*/ 653159 w 4583438"/>
              <a:gd name="connsiteY4" fmla="*/ 610046 h 5272132"/>
              <a:gd name="connsiteX5" fmla="*/ 1005536 w 4583438"/>
              <a:gd name="connsiteY5" fmla="*/ 40421 h 5272132"/>
              <a:gd name="connsiteX6" fmla="*/ 3445023 w 4583438"/>
              <a:gd name="connsiteY6" fmla="*/ 1732680 h 5272132"/>
              <a:gd name="connsiteX7" fmla="*/ 3741132 w 4583438"/>
              <a:gd name="connsiteY7" fmla="*/ 2236480 h 5272132"/>
              <a:gd name="connsiteX8" fmla="*/ 4013780 w 4583438"/>
              <a:gd name="connsiteY8" fmla="*/ 2780906 h 5272132"/>
              <a:gd name="connsiteX9" fmla="*/ 4475338 w 4583438"/>
              <a:gd name="connsiteY9" fmla="*/ 3203242 h 5272132"/>
              <a:gd name="connsiteX10" fmla="*/ 4567150 w 4583438"/>
              <a:gd name="connsiteY10" fmla="*/ 3494159 h 5272132"/>
              <a:gd name="connsiteX11" fmla="*/ 4399138 w 4583438"/>
              <a:gd name="connsiteY11" fmla="*/ 3590592 h 5272132"/>
              <a:gd name="connsiteX12" fmla="*/ 3838568 w 4583438"/>
              <a:gd name="connsiteY12" fmla="*/ 3533129 h 5272132"/>
              <a:gd name="connsiteX13" fmla="*/ 3201487 w 4583438"/>
              <a:gd name="connsiteY13" fmla="*/ 3338255 h 5272132"/>
              <a:gd name="connsiteX14" fmla="*/ 2685413 w 4583438"/>
              <a:gd name="connsiteY14" fmla="*/ 4080486 h 5272132"/>
              <a:gd name="connsiteX15" fmla="*/ 1723654 w 4583438"/>
              <a:gd name="connsiteY15" fmla="*/ 4996104 h 5272132"/>
              <a:gd name="connsiteX16" fmla="*/ 773298 w 4583438"/>
              <a:gd name="connsiteY16" fmla="*/ 5260691 h 5272132"/>
              <a:gd name="connsiteX17" fmla="*/ 0 w 4583438"/>
              <a:gd name="connsiteY17" fmla="*/ 4367038 h 5272132"/>
              <a:gd name="connsiteX18" fmla="*/ 269701 w 4583438"/>
              <a:gd name="connsiteY18" fmla="*/ 3366080 h 5272132"/>
              <a:gd name="connsiteX0" fmla="*/ 269701 w 4583438"/>
              <a:gd name="connsiteY0" fmla="*/ 2756795 h 4662847"/>
              <a:gd name="connsiteX1" fmla="*/ 121008 w 4583438"/>
              <a:gd name="connsiteY1" fmla="*/ 1821199 h 4662847"/>
              <a:gd name="connsiteX2" fmla="*/ 396165 w 4583438"/>
              <a:gd name="connsiteY2" fmla="*/ 1432006 h 4662847"/>
              <a:gd name="connsiteX3" fmla="*/ 766346 w 4583438"/>
              <a:gd name="connsiteY3" fmla="*/ 960348 h 4662847"/>
              <a:gd name="connsiteX4" fmla="*/ 653159 w 4583438"/>
              <a:gd name="connsiteY4" fmla="*/ 761 h 4662847"/>
              <a:gd name="connsiteX5" fmla="*/ 3445023 w 4583438"/>
              <a:gd name="connsiteY5" fmla="*/ 1123395 h 4662847"/>
              <a:gd name="connsiteX6" fmla="*/ 3741132 w 4583438"/>
              <a:gd name="connsiteY6" fmla="*/ 1627195 h 4662847"/>
              <a:gd name="connsiteX7" fmla="*/ 4013780 w 4583438"/>
              <a:gd name="connsiteY7" fmla="*/ 2171621 h 4662847"/>
              <a:gd name="connsiteX8" fmla="*/ 4475338 w 4583438"/>
              <a:gd name="connsiteY8" fmla="*/ 2593957 h 4662847"/>
              <a:gd name="connsiteX9" fmla="*/ 4567150 w 4583438"/>
              <a:gd name="connsiteY9" fmla="*/ 2884874 h 4662847"/>
              <a:gd name="connsiteX10" fmla="*/ 4399138 w 4583438"/>
              <a:gd name="connsiteY10" fmla="*/ 2981307 h 4662847"/>
              <a:gd name="connsiteX11" fmla="*/ 3838568 w 4583438"/>
              <a:gd name="connsiteY11" fmla="*/ 2923844 h 4662847"/>
              <a:gd name="connsiteX12" fmla="*/ 3201487 w 4583438"/>
              <a:gd name="connsiteY12" fmla="*/ 2728970 h 4662847"/>
              <a:gd name="connsiteX13" fmla="*/ 2685413 w 4583438"/>
              <a:gd name="connsiteY13" fmla="*/ 3471201 h 4662847"/>
              <a:gd name="connsiteX14" fmla="*/ 1723654 w 4583438"/>
              <a:gd name="connsiteY14" fmla="*/ 4386819 h 4662847"/>
              <a:gd name="connsiteX15" fmla="*/ 773298 w 4583438"/>
              <a:gd name="connsiteY15" fmla="*/ 4651406 h 4662847"/>
              <a:gd name="connsiteX16" fmla="*/ 0 w 4583438"/>
              <a:gd name="connsiteY16" fmla="*/ 3757753 h 4662847"/>
              <a:gd name="connsiteX17" fmla="*/ 269701 w 4583438"/>
              <a:gd name="connsiteY17" fmla="*/ 2756795 h 4662847"/>
              <a:gd name="connsiteX0" fmla="*/ 269701 w 4583438"/>
              <a:gd name="connsiteY0" fmla="*/ 2783760 h 4689812"/>
              <a:gd name="connsiteX1" fmla="*/ 121008 w 4583438"/>
              <a:gd name="connsiteY1" fmla="*/ 1848164 h 4689812"/>
              <a:gd name="connsiteX2" fmla="*/ 396165 w 4583438"/>
              <a:gd name="connsiteY2" fmla="*/ 1458971 h 4689812"/>
              <a:gd name="connsiteX3" fmla="*/ 766346 w 4583438"/>
              <a:gd name="connsiteY3" fmla="*/ 987313 h 4689812"/>
              <a:gd name="connsiteX4" fmla="*/ 653159 w 4583438"/>
              <a:gd name="connsiteY4" fmla="*/ 733 h 4689812"/>
              <a:gd name="connsiteX5" fmla="*/ 3445023 w 4583438"/>
              <a:gd name="connsiteY5" fmla="*/ 1150360 h 4689812"/>
              <a:gd name="connsiteX6" fmla="*/ 3741132 w 4583438"/>
              <a:gd name="connsiteY6" fmla="*/ 1654160 h 4689812"/>
              <a:gd name="connsiteX7" fmla="*/ 4013780 w 4583438"/>
              <a:gd name="connsiteY7" fmla="*/ 2198586 h 4689812"/>
              <a:gd name="connsiteX8" fmla="*/ 4475338 w 4583438"/>
              <a:gd name="connsiteY8" fmla="*/ 2620922 h 4689812"/>
              <a:gd name="connsiteX9" fmla="*/ 4567150 w 4583438"/>
              <a:gd name="connsiteY9" fmla="*/ 2911839 h 4689812"/>
              <a:gd name="connsiteX10" fmla="*/ 4399138 w 4583438"/>
              <a:gd name="connsiteY10" fmla="*/ 3008272 h 4689812"/>
              <a:gd name="connsiteX11" fmla="*/ 3838568 w 4583438"/>
              <a:gd name="connsiteY11" fmla="*/ 2950809 h 4689812"/>
              <a:gd name="connsiteX12" fmla="*/ 3201487 w 4583438"/>
              <a:gd name="connsiteY12" fmla="*/ 2755935 h 4689812"/>
              <a:gd name="connsiteX13" fmla="*/ 2685413 w 4583438"/>
              <a:gd name="connsiteY13" fmla="*/ 3498166 h 4689812"/>
              <a:gd name="connsiteX14" fmla="*/ 1723654 w 4583438"/>
              <a:gd name="connsiteY14" fmla="*/ 4413784 h 4689812"/>
              <a:gd name="connsiteX15" fmla="*/ 773298 w 4583438"/>
              <a:gd name="connsiteY15" fmla="*/ 4678371 h 4689812"/>
              <a:gd name="connsiteX16" fmla="*/ 0 w 4583438"/>
              <a:gd name="connsiteY16" fmla="*/ 3784718 h 4689812"/>
              <a:gd name="connsiteX17" fmla="*/ 269701 w 4583438"/>
              <a:gd name="connsiteY17" fmla="*/ 2783760 h 4689812"/>
              <a:gd name="connsiteX0" fmla="*/ 269701 w 4583438"/>
              <a:gd name="connsiteY0" fmla="*/ 1810037 h 3716089"/>
              <a:gd name="connsiteX1" fmla="*/ 121008 w 4583438"/>
              <a:gd name="connsiteY1" fmla="*/ 874441 h 3716089"/>
              <a:gd name="connsiteX2" fmla="*/ 396165 w 4583438"/>
              <a:gd name="connsiteY2" fmla="*/ 485248 h 3716089"/>
              <a:gd name="connsiteX3" fmla="*/ 766346 w 4583438"/>
              <a:gd name="connsiteY3" fmla="*/ 13590 h 3716089"/>
              <a:gd name="connsiteX4" fmla="*/ 3445023 w 4583438"/>
              <a:gd name="connsiteY4" fmla="*/ 176637 h 3716089"/>
              <a:gd name="connsiteX5" fmla="*/ 3741132 w 4583438"/>
              <a:gd name="connsiteY5" fmla="*/ 680437 h 3716089"/>
              <a:gd name="connsiteX6" fmla="*/ 4013780 w 4583438"/>
              <a:gd name="connsiteY6" fmla="*/ 1224863 h 3716089"/>
              <a:gd name="connsiteX7" fmla="*/ 4475338 w 4583438"/>
              <a:gd name="connsiteY7" fmla="*/ 1647199 h 3716089"/>
              <a:gd name="connsiteX8" fmla="*/ 4567150 w 4583438"/>
              <a:gd name="connsiteY8" fmla="*/ 1938116 h 3716089"/>
              <a:gd name="connsiteX9" fmla="*/ 4399138 w 4583438"/>
              <a:gd name="connsiteY9" fmla="*/ 2034549 h 3716089"/>
              <a:gd name="connsiteX10" fmla="*/ 3838568 w 4583438"/>
              <a:gd name="connsiteY10" fmla="*/ 1977086 h 3716089"/>
              <a:gd name="connsiteX11" fmla="*/ 3201487 w 4583438"/>
              <a:gd name="connsiteY11" fmla="*/ 1782212 h 3716089"/>
              <a:gd name="connsiteX12" fmla="*/ 2685413 w 4583438"/>
              <a:gd name="connsiteY12" fmla="*/ 2524443 h 3716089"/>
              <a:gd name="connsiteX13" fmla="*/ 1723654 w 4583438"/>
              <a:gd name="connsiteY13" fmla="*/ 3440061 h 3716089"/>
              <a:gd name="connsiteX14" fmla="*/ 773298 w 4583438"/>
              <a:gd name="connsiteY14" fmla="*/ 3704648 h 3716089"/>
              <a:gd name="connsiteX15" fmla="*/ 0 w 4583438"/>
              <a:gd name="connsiteY15" fmla="*/ 2810995 h 3716089"/>
              <a:gd name="connsiteX16" fmla="*/ 269701 w 4583438"/>
              <a:gd name="connsiteY16" fmla="*/ 1810037 h 3716089"/>
              <a:gd name="connsiteX0" fmla="*/ 269701 w 4583438"/>
              <a:gd name="connsiteY0" fmla="*/ 1796447 h 3702499"/>
              <a:gd name="connsiteX1" fmla="*/ 121008 w 4583438"/>
              <a:gd name="connsiteY1" fmla="*/ 860851 h 3702499"/>
              <a:gd name="connsiteX2" fmla="*/ 396165 w 4583438"/>
              <a:gd name="connsiteY2" fmla="*/ 471658 h 3702499"/>
              <a:gd name="connsiteX3" fmla="*/ 766346 w 4583438"/>
              <a:gd name="connsiteY3" fmla="*/ 0 h 3702499"/>
              <a:gd name="connsiteX4" fmla="*/ 3741132 w 4583438"/>
              <a:gd name="connsiteY4" fmla="*/ 666847 h 3702499"/>
              <a:gd name="connsiteX5" fmla="*/ 4013780 w 4583438"/>
              <a:gd name="connsiteY5" fmla="*/ 1211273 h 3702499"/>
              <a:gd name="connsiteX6" fmla="*/ 4475338 w 4583438"/>
              <a:gd name="connsiteY6" fmla="*/ 1633609 h 3702499"/>
              <a:gd name="connsiteX7" fmla="*/ 4567150 w 4583438"/>
              <a:gd name="connsiteY7" fmla="*/ 1924526 h 3702499"/>
              <a:gd name="connsiteX8" fmla="*/ 4399138 w 4583438"/>
              <a:gd name="connsiteY8" fmla="*/ 2020959 h 3702499"/>
              <a:gd name="connsiteX9" fmla="*/ 3838568 w 4583438"/>
              <a:gd name="connsiteY9" fmla="*/ 1963496 h 3702499"/>
              <a:gd name="connsiteX10" fmla="*/ 3201487 w 4583438"/>
              <a:gd name="connsiteY10" fmla="*/ 1768622 h 3702499"/>
              <a:gd name="connsiteX11" fmla="*/ 2685413 w 4583438"/>
              <a:gd name="connsiteY11" fmla="*/ 2510853 h 3702499"/>
              <a:gd name="connsiteX12" fmla="*/ 1723654 w 4583438"/>
              <a:gd name="connsiteY12" fmla="*/ 3426471 h 3702499"/>
              <a:gd name="connsiteX13" fmla="*/ 773298 w 4583438"/>
              <a:gd name="connsiteY13" fmla="*/ 3691058 h 3702499"/>
              <a:gd name="connsiteX14" fmla="*/ 0 w 4583438"/>
              <a:gd name="connsiteY14" fmla="*/ 2797405 h 3702499"/>
              <a:gd name="connsiteX15" fmla="*/ 269701 w 4583438"/>
              <a:gd name="connsiteY15" fmla="*/ 1796447 h 3702499"/>
              <a:gd name="connsiteX0" fmla="*/ 269701 w 4507730"/>
              <a:gd name="connsiteY0" fmla="*/ 1796447 h 3702499"/>
              <a:gd name="connsiteX1" fmla="*/ 121008 w 4507730"/>
              <a:gd name="connsiteY1" fmla="*/ 860851 h 3702499"/>
              <a:gd name="connsiteX2" fmla="*/ 396165 w 4507730"/>
              <a:gd name="connsiteY2" fmla="*/ 471658 h 3702499"/>
              <a:gd name="connsiteX3" fmla="*/ 766346 w 4507730"/>
              <a:gd name="connsiteY3" fmla="*/ 0 h 3702499"/>
              <a:gd name="connsiteX4" fmla="*/ 3741132 w 4507730"/>
              <a:gd name="connsiteY4" fmla="*/ 666847 h 3702499"/>
              <a:gd name="connsiteX5" fmla="*/ 4013780 w 4507730"/>
              <a:gd name="connsiteY5" fmla="*/ 1211273 h 3702499"/>
              <a:gd name="connsiteX6" fmla="*/ 4475338 w 4507730"/>
              <a:gd name="connsiteY6" fmla="*/ 1633609 h 3702499"/>
              <a:gd name="connsiteX7" fmla="*/ 4399138 w 4507730"/>
              <a:gd name="connsiteY7" fmla="*/ 2020959 h 3702499"/>
              <a:gd name="connsiteX8" fmla="*/ 3838568 w 4507730"/>
              <a:gd name="connsiteY8" fmla="*/ 1963496 h 3702499"/>
              <a:gd name="connsiteX9" fmla="*/ 3201487 w 4507730"/>
              <a:gd name="connsiteY9" fmla="*/ 1768622 h 3702499"/>
              <a:gd name="connsiteX10" fmla="*/ 2685413 w 4507730"/>
              <a:gd name="connsiteY10" fmla="*/ 2510853 h 3702499"/>
              <a:gd name="connsiteX11" fmla="*/ 1723654 w 4507730"/>
              <a:gd name="connsiteY11" fmla="*/ 3426471 h 3702499"/>
              <a:gd name="connsiteX12" fmla="*/ 773298 w 4507730"/>
              <a:gd name="connsiteY12" fmla="*/ 3691058 h 3702499"/>
              <a:gd name="connsiteX13" fmla="*/ 0 w 4507730"/>
              <a:gd name="connsiteY13" fmla="*/ 2797405 h 3702499"/>
              <a:gd name="connsiteX14" fmla="*/ 269701 w 4507730"/>
              <a:gd name="connsiteY14" fmla="*/ 1796447 h 3702499"/>
              <a:gd name="connsiteX0" fmla="*/ 269701 w 4401098"/>
              <a:gd name="connsiteY0" fmla="*/ 1796447 h 3702499"/>
              <a:gd name="connsiteX1" fmla="*/ 121008 w 4401098"/>
              <a:gd name="connsiteY1" fmla="*/ 860851 h 3702499"/>
              <a:gd name="connsiteX2" fmla="*/ 396165 w 4401098"/>
              <a:gd name="connsiteY2" fmla="*/ 471658 h 3702499"/>
              <a:gd name="connsiteX3" fmla="*/ 766346 w 4401098"/>
              <a:gd name="connsiteY3" fmla="*/ 0 h 3702499"/>
              <a:gd name="connsiteX4" fmla="*/ 3741132 w 4401098"/>
              <a:gd name="connsiteY4" fmla="*/ 666847 h 3702499"/>
              <a:gd name="connsiteX5" fmla="*/ 4013780 w 4401098"/>
              <a:gd name="connsiteY5" fmla="*/ 1211273 h 3702499"/>
              <a:gd name="connsiteX6" fmla="*/ 4399138 w 4401098"/>
              <a:gd name="connsiteY6" fmla="*/ 2020959 h 3702499"/>
              <a:gd name="connsiteX7" fmla="*/ 3838568 w 4401098"/>
              <a:gd name="connsiteY7" fmla="*/ 1963496 h 3702499"/>
              <a:gd name="connsiteX8" fmla="*/ 3201487 w 4401098"/>
              <a:gd name="connsiteY8" fmla="*/ 1768622 h 3702499"/>
              <a:gd name="connsiteX9" fmla="*/ 2685413 w 4401098"/>
              <a:gd name="connsiteY9" fmla="*/ 2510853 h 3702499"/>
              <a:gd name="connsiteX10" fmla="*/ 1723654 w 4401098"/>
              <a:gd name="connsiteY10" fmla="*/ 3426471 h 3702499"/>
              <a:gd name="connsiteX11" fmla="*/ 773298 w 4401098"/>
              <a:gd name="connsiteY11" fmla="*/ 3691058 h 3702499"/>
              <a:gd name="connsiteX12" fmla="*/ 0 w 4401098"/>
              <a:gd name="connsiteY12" fmla="*/ 2797405 h 3702499"/>
              <a:gd name="connsiteX13" fmla="*/ 269701 w 4401098"/>
              <a:gd name="connsiteY13" fmla="*/ 1796447 h 3702499"/>
              <a:gd name="connsiteX0" fmla="*/ 269701 w 4074357"/>
              <a:gd name="connsiteY0" fmla="*/ 1796447 h 3702499"/>
              <a:gd name="connsiteX1" fmla="*/ 121008 w 4074357"/>
              <a:gd name="connsiteY1" fmla="*/ 860851 h 3702499"/>
              <a:gd name="connsiteX2" fmla="*/ 396165 w 4074357"/>
              <a:gd name="connsiteY2" fmla="*/ 471658 h 3702499"/>
              <a:gd name="connsiteX3" fmla="*/ 766346 w 4074357"/>
              <a:gd name="connsiteY3" fmla="*/ 0 h 3702499"/>
              <a:gd name="connsiteX4" fmla="*/ 3741132 w 4074357"/>
              <a:gd name="connsiteY4" fmla="*/ 666847 h 3702499"/>
              <a:gd name="connsiteX5" fmla="*/ 4013780 w 4074357"/>
              <a:gd name="connsiteY5" fmla="*/ 1211273 h 3702499"/>
              <a:gd name="connsiteX6" fmla="*/ 3838568 w 4074357"/>
              <a:gd name="connsiteY6" fmla="*/ 1963496 h 3702499"/>
              <a:gd name="connsiteX7" fmla="*/ 3201487 w 4074357"/>
              <a:gd name="connsiteY7" fmla="*/ 1768622 h 3702499"/>
              <a:gd name="connsiteX8" fmla="*/ 2685413 w 4074357"/>
              <a:gd name="connsiteY8" fmla="*/ 2510853 h 3702499"/>
              <a:gd name="connsiteX9" fmla="*/ 1723654 w 4074357"/>
              <a:gd name="connsiteY9" fmla="*/ 3426471 h 3702499"/>
              <a:gd name="connsiteX10" fmla="*/ 773298 w 4074357"/>
              <a:gd name="connsiteY10" fmla="*/ 3691058 h 3702499"/>
              <a:gd name="connsiteX11" fmla="*/ 0 w 4074357"/>
              <a:gd name="connsiteY11" fmla="*/ 2797405 h 3702499"/>
              <a:gd name="connsiteX12" fmla="*/ 269701 w 4074357"/>
              <a:gd name="connsiteY12" fmla="*/ 1796447 h 3702499"/>
              <a:gd name="connsiteX0" fmla="*/ 269701 w 4115505"/>
              <a:gd name="connsiteY0" fmla="*/ 1796447 h 3702499"/>
              <a:gd name="connsiteX1" fmla="*/ 121008 w 4115505"/>
              <a:gd name="connsiteY1" fmla="*/ 860851 h 3702499"/>
              <a:gd name="connsiteX2" fmla="*/ 396165 w 4115505"/>
              <a:gd name="connsiteY2" fmla="*/ 471658 h 3702499"/>
              <a:gd name="connsiteX3" fmla="*/ 766346 w 4115505"/>
              <a:gd name="connsiteY3" fmla="*/ 0 h 3702499"/>
              <a:gd name="connsiteX4" fmla="*/ 3741132 w 4115505"/>
              <a:gd name="connsiteY4" fmla="*/ 666847 h 3702499"/>
              <a:gd name="connsiteX5" fmla="*/ 4013780 w 4115505"/>
              <a:gd name="connsiteY5" fmla="*/ 1211273 h 3702499"/>
              <a:gd name="connsiteX6" fmla="*/ 3201487 w 4115505"/>
              <a:gd name="connsiteY6" fmla="*/ 1768622 h 3702499"/>
              <a:gd name="connsiteX7" fmla="*/ 2685413 w 4115505"/>
              <a:gd name="connsiteY7" fmla="*/ 2510853 h 3702499"/>
              <a:gd name="connsiteX8" fmla="*/ 1723654 w 4115505"/>
              <a:gd name="connsiteY8" fmla="*/ 3426471 h 3702499"/>
              <a:gd name="connsiteX9" fmla="*/ 773298 w 4115505"/>
              <a:gd name="connsiteY9" fmla="*/ 3691058 h 3702499"/>
              <a:gd name="connsiteX10" fmla="*/ 0 w 4115505"/>
              <a:gd name="connsiteY10" fmla="*/ 2797405 h 3702499"/>
              <a:gd name="connsiteX11" fmla="*/ 269701 w 4115505"/>
              <a:gd name="connsiteY11" fmla="*/ 1796447 h 3702499"/>
              <a:gd name="connsiteX0" fmla="*/ 269701 w 3857787"/>
              <a:gd name="connsiteY0" fmla="*/ 1796447 h 3702499"/>
              <a:gd name="connsiteX1" fmla="*/ 121008 w 3857787"/>
              <a:gd name="connsiteY1" fmla="*/ 860851 h 3702499"/>
              <a:gd name="connsiteX2" fmla="*/ 396165 w 3857787"/>
              <a:gd name="connsiteY2" fmla="*/ 471658 h 3702499"/>
              <a:gd name="connsiteX3" fmla="*/ 766346 w 3857787"/>
              <a:gd name="connsiteY3" fmla="*/ 0 h 3702499"/>
              <a:gd name="connsiteX4" fmla="*/ 3741132 w 3857787"/>
              <a:gd name="connsiteY4" fmla="*/ 666847 h 3702499"/>
              <a:gd name="connsiteX5" fmla="*/ 3201487 w 3857787"/>
              <a:gd name="connsiteY5" fmla="*/ 1768622 h 3702499"/>
              <a:gd name="connsiteX6" fmla="*/ 2685413 w 3857787"/>
              <a:gd name="connsiteY6" fmla="*/ 2510853 h 3702499"/>
              <a:gd name="connsiteX7" fmla="*/ 1723654 w 3857787"/>
              <a:gd name="connsiteY7" fmla="*/ 3426471 h 3702499"/>
              <a:gd name="connsiteX8" fmla="*/ 773298 w 3857787"/>
              <a:gd name="connsiteY8" fmla="*/ 3691058 h 3702499"/>
              <a:gd name="connsiteX9" fmla="*/ 0 w 3857787"/>
              <a:gd name="connsiteY9" fmla="*/ 2797405 h 3702499"/>
              <a:gd name="connsiteX10" fmla="*/ 269701 w 3857787"/>
              <a:gd name="connsiteY10" fmla="*/ 1796447 h 3702499"/>
              <a:gd name="connsiteX0" fmla="*/ 269701 w 3201487"/>
              <a:gd name="connsiteY0" fmla="*/ 1796447 h 3702499"/>
              <a:gd name="connsiteX1" fmla="*/ 121008 w 3201487"/>
              <a:gd name="connsiteY1" fmla="*/ 860851 h 3702499"/>
              <a:gd name="connsiteX2" fmla="*/ 396165 w 3201487"/>
              <a:gd name="connsiteY2" fmla="*/ 471658 h 3702499"/>
              <a:gd name="connsiteX3" fmla="*/ 766346 w 3201487"/>
              <a:gd name="connsiteY3" fmla="*/ 0 h 3702499"/>
              <a:gd name="connsiteX4" fmla="*/ 3201487 w 3201487"/>
              <a:gd name="connsiteY4" fmla="*/ 1768622 h 3702499"/>
              <a:gd name="connsiteX5" fmla="*/ 2685413 w 3201487"/>
              <a:gd name="connsiteY5" fmla="*/ 2510853 h 3702499"/>
              <a:gd name="connsiteX6" fmla="*/ 1723654 w 3201487"/>
              <a:gd name="connsiteY6" fmla="*/ 3426471 h 3702499"/>
              <a:gd name="connsiteX7" fmla="*/ 773298 w 3201487"/>
              <a:gd name="connsiteY7" fmla="*/ 3691058 h 3702499"/>
              <a:gd name="connsiteX8" fmla="*/ 0 w 3201487"/>
              <a:gd name="connsiteY8" fmla="*/ 2797405 h 3702499"/>
              <a:gd name="connsiteX9" fmla="*/ 269701 w 3201487"/>
              <a:gd name="connsiteY9" fmla="*/ 1796447 h 3702499"/>
              <a:gd name="connsiteX0" fmla="*/ 308220 w 3240006"/>
              <a:gd name="connsiteY0" fmla="*/ 1796447 h 3707348"/>
              <a:gd name="connsiteX1" fmla="*/ 159527 w 3240006"/>
              <a:gd name="connsiteY1" fmla="*/ 860851 h 3707348"/>
              <a:gd name="connsiteX2" fmla="*/ 434684 w 3240006"/>
              <a:gd name="connsiteY2" fmla="*/ 471658 h 3707348"/>
              <a:gd name="connsiteX3" fmla="*/ 804865 w 3240006"/>
              <a:gd name="connsiteY3" fmla="*/ 0 h 3707348"/>
              <a:gd name="connsiteX4" fmla="*/ 3240006 w 3240006"/>
              <a:gd name="connsiteY4" fmla="*/ 1768622 h 3707348"/>
              <a:gd name="connsiteX5" fmla="*/ 2723932 w 3240006"/>
              <a:gd name="connsiteY5" fmla="*/ 2510853 h 3707348"/>
              <a:gd name="connsiteX6" fmla="*/ 1762173 w 3240006"/>
              <a:gd name="connsiteY6" fmla="*/ 3426471 h 3707348"/>
              <a:gd name="connsiteX7" fmla="*/ 811817 w 3240006"/>
              <a:gd name="connsiteY7" fmla="*/ 3691058 h 3707348"/>
              <a:gd name="connsiteX8" fmla="*/ 86243 w 3240006"/>
              <a:gd name="connsiteY8" fmla="*/ 3050773 h 3707348"/>
              <a:gd name="connsiteX9" fmla="*/ 38519 w 3240006"/>
              <a:gd name="connsiteY9" fmla="*/ 2797405 h 3707348"/>
              <a:gd name="connsiteX10" fmla="*/ 308220 w 3240006"/>
              <a:gd name="connsiteY10" fmla="*/ 1796447 h 3707348"/>
              <a:gd name="connsiteX0" fmla="*/ 279031 w 3210817"/>
              <a:gd name="connsiteY0" fmla="*/ 1796447 h 3707348"/>
              <a:gd name="connsiteX1" fmla="*/ 130338 w 3210817"/>
              <a:gd name="connsiteY1" fmla="*/ 860851 h 3707348"/>
              <a:gd name="connsiteX2" fmla="*/ 405495 w 3210817"/>
              <a:gd name="connsiteY2" fmla="*/ 471658 h 3707348"/>
              <a:gd name="connsiteX3" fmla="*/ 775676 w 3210817"/>
              <a:gd name="connsiteY3" fmla="*/ 0 h 3707348"/>
              <a:gd name="connsiteX4" fmla="*/ 3210817 w 3210817"/>
              <a:gd name="connsiteY4" fmla="*/ 1768622 h 3707348"/>
              <a:gd name="connsiteX5" fmla="*/ 2694743 w 3210817"/>
              <a:gd name="connsiteY5" fmla="*/ 2510853 h 3707348"/>
              <a:gd name="connsiteX6" fmla="*/ 1732984 w 3210817"/>
              <a:gd name="connsiteY6" fmla="*/ 3426471 h 3707348"/>
              <a:gd name="connsiteX7" fmla="*/ 782628 w 3210817"/>
              <a:gd name="connsiteY7" fmla="*/ 3691058 h 3707348"/>
              <a:gd name="connsiteX8" fmla="*/ 57054 w 3210817"/>
              <a:gd name="connsiteY8" fmla="*/ 3050773 h 3707348"/>
              <a:gd name="connsiteX9" fmla="*/ 9330 w 3210817"/>
              <a:gd name="connsiteY9" fmla="*/ 2797405 h 3707348"/>
              <a:gd name="connsiteX10" fmla="*/ 279031 w 3210817"/>
              <a:gd name="connsiteY10" fmla="*/ 1796447 h 3707348"/>
              <a:gd name="connsiteX0" fmla="*/ 269702 w 3201488"/>
              <a:gd name="connsiteY0" fmla="*/ 1796447 h 3707348"/>
              <a:gd name="connsiteX1" fmla="*/ 121009 w 3201488"/>
              <a:gd name="connsiteY1" fmla="*/ 860851 h 3707348"/>
              <a:gd name="connsiteX2" fmla="*/ 396166 w 3201488"/>
              <a:gd name="connsiteY2" fmla="*/ 471658 h 3707348"/>
              <a:gd name="connsiteX3" fmla="*/ 766347 w 3201488"/>
              <a:gd name="connsiteY3" fmla="*/ 0 h 3707348"/>
              <a:gd name="connsiteX4" fmla="*/ 3201488 w 3201488"/>
              <a:gd name="connsiteY4" fmla="*/ 1768622 h 3707348"/>
              <a:gd name="connsiteX5" fmla="*/ 2685414 w 3201488"/>
              <a:gd name="connsiteY5" fmla="*/ 2510853 h 3707348"/>
              <a:gd name="connsiteX6" fmla="*/ 1723655 w 3201488"/>
              <a:gd name="connsiteY6" fmla="*/ 3426471 h 3707348"/>
              <a:gd name="connsiteX7" fmla="*/ 773299 w 3201488"/>
              <a:gd name="connsiteY7" fmla="*/ 3691058 h 3707348"/>
              <a:gd name="connsiteX8" fmla="*/ 47725 w 3201488"/>
              <a:gd name="connsiteY8" fmla="*/ 3050773 h 3707348"/>
              <a:gd name="connsiteX9" fmla="*/ 1 w 3201488"/>
              <a:gd name="connsiteY9" fmla="*/ 2797405 h 3707348"/>
              <a:gd name="connsiteX10" fmla="*/ 269702 w 3201488"/>
              <a:gd name="connsiteY10" fmla="*/ 1796447 h 3707348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103946"/>
              <a:gd name="connsiteX1" fmla="*/ 121009 w 3201488"/>
              <a:gd name="connsiteY1" fmla="*/ 860851 h 3103946"/>
              <a:gd name="connsiteX2" fmla="*/ 396166 w 3201488"/>
              <a:gd name="connsiteY2" fmla="*/ 471658 h 3103946"/>
              <a:gd name="connsiteX3" fmla="*/ 766347 w 3201488"/>
              <a:gd name="connsiteY3" fmla="*/ 0 h 3103946"/>
              <a:gd name="connsiteX4" fmla="*/ 3201488 w 3201488"/>
              <a:gd name="connsiteY4" fmla="*/ 1768622 h 3103946"/>
              <a:gd name="connsiteX5" fmla="*/ 2685414 w 3201488"/>
              <a:gd name="connsiteY5" fmla="*/ 2510853 h 3103946"/>
              <a:gd name="connsiteX6" fmla="*/ 1659382 w 3201488"/>
              <a:gd name="connsiteY6" fmla="*/ 2997986 h 3103946"/>
              <a:gd name="connsiteX7" fmla="*/ 47725 w 3201488"/>
              <a:gd name="connsiteY7" fmla="*/ 3050773 h 3103946"/>
              <a:gd name="connsiteX8" fmla="*/ 1 w 3201488"/>
              <a:gd name="connsiteY8" fmla="*/ 2797405 h 3103946"/>
              <a:gd name="connsiteX9" fmla="*/ 269702 w 3201488"/>
              <a:gd name="connsiteY9" fmla="*/ 1796447 h 3103946"/>
              <a:gd name="connsiteX0" fmla="*/ 269702 w 3201488"/>
              <a:gd name="connsiteY0" fmla="*/ 1796447 h 3120616"/>
              <a:gd name="connsiteX1" fmla="*/ 121009 w 3201488"/>
              <a:gd name="connsiteY1" fmla="*/ 860851 h 3120616"/>
              <a:gd name="connsiteX2" fmla="*/ 396166 w 3201488"/>
              <a:gd name="connsiteY2" fmla="*/ 471658 h 3120616"/>
              <a:gd name="connsiteX3" fmla="*/ 766347 w 3201488"/>
              <a:gd name="connsiteY3" fmla="*/ 0 h 3120616"/>
              <a:gd name="connsiteX4" fmla="*/ 3201488 w 3201488"/>
              <a:gd name="connsiteY4" fmla="*/ 1768622 h 3120616"/>
              <a:gd name="connsiteX5" fmla="*/ 2685414 w 3201488"/>
              <a:gd name="connsiteY5" fmla="*/ 2510853 h 3120616"/>
              <a:gd name="connsiteX6" fmla="*/ 2173564 w 3201488"/>
              <a:gd name="connsiteY6" fmla="*/ 3043512 h 3120616"/>
              <a:gd name="connsiteX7" fmla="*/ 47725 w 3201488"/>
              <a:gd name="connsiteY7" fmla="*/ 3050773 h 3120616"/>
              <a:gd name="connsiteX8" fmla="*/ 1 w 3201488"/>
              <a:gd name="connsiteY8" fmla="*/ 2797405 h 3120616"/>
              <a:gd name="connsiteX9" fmla="*/ 269702 w 3201488"/>
              <a:gd name="connsiteY9" fmla="*/ 1796447 h 3120616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57286"/>
              <a:gd name="connsiteX1" fmla="*/ 121009 w 3201488"/>
              <a:gd name="connsiteY1" fmla="*/ 860851 h 3057286"/>
              <a:gd name="connsiteX2" fmla="*/ 396166 w 3201488"/>
              <a:gd name="connsiteY2" fmla="*/ 471658 h 3057286"/>
              <a:gd name="connsiteX3" fmla="*/ 766347 w 3201488"/>
              <a:gd name="connsiteY3" fmla="*/ 0 h 3057286"/>
              <a:gd name="connsiteX4" fmla="*/ 3201488 w 3201488"/>
              <a:gd name="connsiteY4" fmla="*/ 1768622 h 3057286"/>
              <a:gd name="connsiteX5" fmla="*/ 2685414 w 3201488"/>
              <a:gd name="connsiteY5" fmla="*/ 2510853 h 3057286"/>
              <a:gd name="connsiteX6" fmla="*/ 2173564 w 3201488"/>
              <a:gd name="connsiteY6" fmla="*/ 3043512 h 3057286"/>
              <a:gd name="connsiteX7" fmla="*/ 47725 w 3201488"/>
              <a:gd name="connsiteY7" fmla="*/ 3050773 h 3057286"/>
              <a:gd name="connsiteX8" fmla="*/ 1 w 3201488"/>
              <a:gd name="connsiteY8" fmla="*/ 2797405 h 3057286"/>
              <a:gd name="connsiteX9" fmla="*/ 269702 w 3201488"/>
              <a:gd name="connsiteY9" fmla="*/ 1796447 h 3057286"/>
              <a:gd name="connsiteX0" fmla="*/ 269702 w 3201488"/>
              <a:gd name="connsiteY0" fmla="*/ 1796447 h 3050773"/>
              <a:gd name="connsiteX1" fmla="*/ 121009 w 3201488"/>
              <a:gd name="connsiteY1" fmla="*/ 860851 h 3050773"/>
              <a:gd name="connsiteX2" fmla="*/ 396166 w 3201488"/>
              <a:gd name="connsiteY2" fmla="*/ 471658 h 3050773"/>
              <a:gd name="connsiteX3" fmla="*/ 766347 w 3201488"/>
              <a:gd name="connsiteY3" fmla="*/ 0 h 3050773"/>
              <a:gd name="connsiteX4" fmla="*/ 3201488 w 3201488"/>
              <a:gd name="connsiteY4" fmla="*/ 1768622 h 3050773"/>
              <a:gd name="connsiteX5" fmla="*/ 2685414 w 3201488"/>
              <a:gd name="connsiteY5" fmla="*/ 2510853 h 3050773"/>
              <a:gd name="connsiteX6" fmla="*/ 2173564 w 3201488"/>
              <a:gd name="connsiteY6" fmla="*/ 3043512 h 3050773"/>
              <a:gd name="connsiteX7" fmla="*/ 47725 w 3201488"/>
              <a:gd name="connsiteY7" fmla="*/ 3050773 h 3050773"/>
              <a:gd name="connsiteX8" fmla="*/ 1 w 3201488"/>
              <a:gd name="connsiteY8" fmla="*/ 2797405 h 3050773"/>
              <a:gd name="connsiteX9" fmla="*/ 269702 w 3201488"/>
              <a:gd name="connsiteY9" fmla="*/ 1796447 h 3050773"/>
              <a:gd name="connsiteX0" fmla="*/ 269702 w 3246310"/>
              <a:gd name="connsiteY0" fmla="*/ 1796447 h 3139276"/>
              <a:gd name="connsiteX1" fmla="*/ 121009 w 3246310"/>
              <a:gd name="connsiteY1" fmla="*/ 860851 h 3139276"/>
              <a:gd name="connsiteX2" fmla="*/ 396166 w 3246310"/>
              <a:gd name="connsiteY2" fmla="*/ 471658 h 3139276"/>
              <a:gd name="connsiteX3" fmla="*/ 766347 w 3246310"/>
              <a:gd name="connsiteY3" fmla="*/ 0 h 3139276"/>
              <a:gd name="connsiteX4" fmla="*/ 3201488 w 3246310"/>
              <a:gd name="connsiteY4" fmla="*/ 1768622 h 3139276"/>
              <a:gd name="connsiteX5" fmla="*/ 2173564 w 3246310"/>
              <a:gd name="connsiteY5" fmla="*/ 3043512 h 3139276"/>
              <a:gd name="connsiteX6" fmla="*/ 47725 w 3246310"/>
              <a:gd name="connsiteY6" fmla="*/ 3050773 h 3139276"/>
              <a:gd name="connsiteX7" fmla="*/ 1 w 3246310"/>
              <a:gd name="connsiteY7" fmla="*/ 2797405 h 3139276"/>
              <a:gd name="connsiteX8" fmla="*/ 269702 w 3246310"/>
              <a:gd name="connsiteY8" fmla="*/ 1796447 h 3139276"/>
              <a:gd name="connsiteX0" fmla="*/ 269702 w 3246310"/>
              <a:gd name="connsiteY0" fmla="*/ 1357189 h 2700018"/>
              <a:gd name="connsiteX1" fmla="*/ 121009 w 3246310"/>
              <a:gd name="connsiteY1" fmla="*/ 421593 h 2700018"/>
              <a:gd name="connsiteX2" fmla="*/ 396166 w 3246310"/>
              <a:gd name="connsiteY2" fmla="*/ 32400 h 2700018"/>
              <a:gd name="connsiteX3" fmla="*/ 2172314 w 3246310"/>
              <a:gd name="connsiteY3" fmla="*/ 53500 h 2700018"/>
              <a:gd name="connsiteX4" fmla="*/ 3201488 w 3246310"/>
              <a:gd name="connsiteY4" fmla="*/ 1329364 h 2700018"/>
              <a:gd name="connsiteX5" fmla="*/ 2173564 w 3246310"/>
              <a:gd name="connsiteY5" fmla="*/ 2604254 h 2700018"/>
              <a:gd name="connsiteX6" fmla="*/ 47725 w 3246310"/>
              <a:gd name="connsiteY6" fmla="*/ 2611515 h 2700018"/>
              <a:gd name="connsiteX7" fmla="*/ 1 w 3246310"/>
              <a:gd name="connsiteY7" fmla="*/ 2358147 h 2700018"/>
              <a:gd name="connsiteX8" fmla="*/ 269702 w 3246310"/>
              <a:gd name="connsiteY8" fmla="*/ 1357189 h 2700018"/>
              <a:gd name="connsiteX0" fmla="*/ 269702 w 3246310"/>
              <a:gd name="connsiteY0" fmla="*/ 1382806 h 2725635"/>
              <a:gd name="connsiteX1" fmla="*/ 121009 w 3246310"/>
              <a:gd name="connsiteY1" fmla="*/ 447210 h 2725635"/>
              <a:gd name="connsiteX2" fmla="*/ 396166 w 3246310"/>
              <a:gd name="connsiteY2" fmla="*/ 58017 h 2725635"/>
              <a:gd name="connsiteX3" fmla="*/ 2172314 w 3246310"/>
              <a:gd name="connsiteY3" fmla="*/ 79117 h 2725635"/>
              <a:gd name="connsiteX4" fmla="*/ 3201488 w 3246310"/>
              <a:gd name="connsiteY4" fmla="*/ 1354981 h 2725635"/>
              <a:gd name="connsiteX5" fmla="*/ 2173564 w 3246310"/>
              <a:gd name="connsiteY5" fmla="*/ 2629871 h 2725635"/>
              <a:gd name="connsiteX6" fmla="*/ 47725 w 3246310"/>
              <a:gd name="connsiteY6" fmla="*/ 2637132 h 2725635"/>
              <a:gd name="connsiteX7" fmla="*/ 1 w 3246310"/>
              <a:gd name="connsiteY7" fmla="*/ 2383764 h 2725635"/>
              <a:gd name="connsiteX8" fmla="*/ 269702 w 3246310"/>
              <a:gd name="connsiteY8" fmla="*/ 1382806 h 2725635"/>
              <a:gd name="connsiteX0" fmla="*/ 269702 w 3246310"/>
              <a:gd name="connsiteY0" fmla="*/ 1324855 h 2667684"/>
              <a:gd name="connsiteX1" fmla="*/ 121009 w 3246310"/>
              <a:gd name="connsiteY1" fmla="*/ 389259 h 2667684"/>
              <a:gd name="connsiteX2" fmla="*/ 396166 w 3246310"/>
              <a:gd name="connsiteY2" fmla="*/ 66 h 2667684"/>
              <a:gd name="connsiteX3" fmla="*/ 2172314 w 3246310"/>
              <a:gd name="connsiteY3" fmla="*/ 21166 h 2667684"/>
              <a:gd name="connsiteX4" fmla="*/ 3201488 w 3246310"/>
              <a:gd name="connsiteY4" fmla="*/ 1297030 h 2667684"/>
              <a:gd name="connsiteX5" fmla="*/ 2173564 w 3246310"/>
              <a:gd name="connsiteY5" fmla="*/ 2571920 h 2667684"/>
              <a:gd name="connsiteX6" fmla="*/ 47725 w 3246310"/>
              <a:gd name="connsiteY6" fmla="*/ 2579181 h 2667684"/>
              <a:gd name="connsiteX7" fmla="*/ 1 w 3246310"/>
              <a:gd name="connsiteY7" fmla="*/ 2325813 h 2667684"/>
              <a:gd name="connsiteX8" fmla="*/ 269702 w 3246310"/>
              <a:gd name="connsiteY8" fmla="*/ 1324855 h 2667684"/>
              <a:gd name="connsiteX0" fmla="*/ 269702 w 2417336"/>
              <a:gd name="connsiteY0" fmla="*/ 1324855 h 2762188"/>
              <a:gd name="connsiteX1" fmla="*/ 121009 w 2417336"/>
              <a:gd name="connsiteY1" fmla="*/ 389259 h 2762188"/>
              <a:gd name="connsiteX2" fmla="*/ 396166 w 2417336"/>
              <a:gd name="connsiteY2" fmla="*/ 66 h 2762188"/>
              <a:gd name="connsiteX3" fmla="*/ 2172314 w 2417336"/>
              <a:gd name="connsiteY3" fmla="*/ 21166 h 2762188"/>
              <a:gd name="connsiteX4" fmla="*/ 2173564 w 2417336"/>
              <a:gd name="connsiteY4" fmla="*/ 2571920 h 2762188"/>
              <a:gd name="connsiteX5" fmla="*/ 47725 w 2417336"/>
              <a:gd name="connsiteY5" fmla="*/ 2579181 h 2762188"/>
              <a:gd name="connsiteX6" fmla="*/ 1 w 2417336"/>
              <a:gd name="connsiteY6" fmla="*/ 2325813 h 2762188"/>
              <a:gd name="connsiteX7" fmla="*/ 269702 w 2417336"/>
              <a:gd name="connsiteY7" fmla="*/ 1324855 h 2762188"/>
              <a:gd name="connsiteX0" fmla="*/ 269702 w 2330389"/>
              <a:gd name="connsiteY0" fmla="*/ 1324855 h 2762188"/>
              <a:gd name="connsiteX1" fmla="*/ 121009 w 2330389"/>
              <a:gd name="connsiteY1" fmla="*/ 389259 h 2762188"/>
              <a:gd name="connsiteX2" fmla="*/ 396166 w 2330389"/>
              <a:gd name="connsiteY2" fmla="*/ 66 h 2762188"/>
              <a:gd name="connsiteX3" fmla="*/ 2172314 w 2330389"/>
              <a:gd name="connsiteY3" fmla="*/ 21166 h 2762188"/>
              <a:gd name="connsiteX4" fmla="*/ 2173564 w 2330389"/>
              <a:gd name="connsiteY4" fmla="*/ 2571920 h 2762188"/>
              <a:gd name="connsiteX5" fmla="*/ 47725 w 2330389"/>
              <a:gd name="connsiteY5" fmla="*/ 2579181 h 2762188"/>
              <a:gd name="connsiteX6" fmla="*/ 1 w 2330389"/>
              <a:gd name="connsiteY6" fmla="*/ 2325813 h 2762188"/>
              <a:gd name="connsiteX7" fmla="*/ 269702 w 2330389"/>
              <a:gd name="connsiteY7" fmla="*/ 1324855 h 2762188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47725 w 2174610"/>
              <a:gd name="connsiteY5" fmla="*/ 2579181 h 2579181"/>
              <a:gd name="connsiteX6" fmla="*/ 1 w 2174610"/>
              <a:gd name="connsiteY6" fmla="*/ 2325813 h 2579181"/>
              <a:gd name="connsiteX7" fmla="*/ 269702 w 2174610"/>
              <a:gd name="connsiteY7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99987 w 2174610"/>
              <a:gd name="connsiteY5" fmla="*/ 2573804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15619 w 2174610"/>
              <a:gd name="connsiteY5" fmla="*/ 2576440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02624 w 2174610"/>
              <a:gd name="connsiteY5" fmla="*/ 2571168 h 2579181"/>
              <a:gd name="connsiteX6" fmla="*/ 1415619 w 2174610"/>
              <a:gd name="connsiteY6" fmla="*/ 2576440 h 2579181"/>
              <a:gd name="connsiteX7" fmla="*/ 47725 w 2174610"/>
              <a:gd name="connsiteY7" fmla="*/ 2579181 h 2579181"/>
              <a:gd name="connsiteX8" fmla="*/ 1 w 2174610"/>
              <a:gd name="connsiteY8" fmla="*/ 2325813 h 2579181"/>
              <a:gd name="connsiteX9" fmla="*/ 269702 w 2174610"/>
              <a:gd name="connsiteY9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502624 w 2174610"/>
              <a:gd name="connsiteY6" fmla="*/ 2571168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921830 w 2174610"/>
              <a:gd name="connsiteY5" fmla="*/ 2014863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1921830 w 2176979"/>
              <a:gd name="connsiteY5" fmla="*/ 2014863 h 2579181"/>
              <a:gd name="connsiteX6" fmla="*/ 1426165 w 2176979"/>
              <a:gd name="connsiteY6" fmla="*/ 2452525 h 2579181"/>
              <a:gd name="connsiteX7" fmla="*/ 1505260 w 2176979"/>
              <a:gd name="connsiteY7" fmla="*/ 2579076 h 2579181"/>
              <a:gd name="connsiteX8" fmla="*/ 47725 w 2176979"/>
              <a:gd name="connsiteY8" fmla="*/ 2579181 h 2579181"/>
              <a:gd name="connsiteX9" fmla="*/ 1 w 2176979"/>
              <a:gd name="connsiteY9" fmla="*/ 2325813 h 2579181"/>
              <a:gd name="connsiteX10" fmla="*/ 269702 w 2176979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42851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784"/>
              <a:gd name="connsiteY0" fmla="*/ 1324869 h 2579195"/>
              <a:gd name="connsiteX1" fmla="*/ 121009 w 2176784"/>
              <a:gd name="connsiteY1" fmla="*/ 389273 h 2579195"/>
              <a:gd name="connsiteX2" fmla="*/ 396166 w 2176784"/>
              <a:gd name="connsiteY2" fmla="*/ 80 h 2579195"/>
              <a:gd name="connsiteX3" fmla="*/ 2168861 w 2176784"/>
              <a:gd name="connsiteY3" fmla="*/ 16001 h 2579195"/>
              <a:gd name="connsiteX4" fmla="*/ 2176201 w 2176784"/>
              <a:gd name="connsiteY4" fmla="*/ 1857439 h 2579195"/>
              <a:gd name="connsiteX5" fmla="*/ 2069474 w 2176784"/>
              <a:gd name="connsiteY5" fmla="*/ 2035970 h 2579195"/>
              <a:gd name="connsiteX6" fmla="*/ 1923620 w 2176784"/>
              <a:gd name="connsiteY6" fmla="*/ 2007717 h 2579195"/>
              <a:gd name="connsiteX7" fmla="*/ 1505260 w 2176784"/>
              <a:gd name="connsiteY7" fmla="*/ 2033333 h 2579195"/>
              <a:gd name="connsiteX8" fmla="*/ 1423529 w 2176784"/>
              <a:gd name="connsiteY8" fmla="*/ 2460448 h 2579195"/>
              <a:gd name="connsiteX9" fmla="*/ 1503470 w 2176784"/>
              <a:gd name="connsiteY9" fmla="*/ 2577300 h 2579195"/>
              <a:gd name="connsiteX10" fmla="*/ 47725 w 2176784"/>
              <a:gd name="connsiteY10" fmla="*/ 2579195 h 2579195"/>
              <a:gd name="connsiteX11" fmla="*/ 1 w 2176784"/>
              <a:gd name="connsiteY11" fmla="*/ 2325827 h 2579195"/>
              <a:gd name="connsiteX12" fmla="*/ 269702 w 2176784"/>
              <a:gd name="connsiteY12" fmla="*/ 1324869 h 2579195"/>
              <a:gd name="connsiteX0" fmla="*/ 269702 w 2177136"/>
              <a:gd name="connsiteY0" fmla="*/ 1324884 h 2579210"/>
              <a:gd name="connsiteX1" fmla="*/ 121009 w 2177136"/>
              <a:gd name="connsiteY1" fmla="*/ 389288 h 2579210"/>
              <a:gd name="connsiteX2" fmla="*/ 396166 w 2177136"/>
              <a:gd name="connsiteY2" fmla="*/ 95 h 2579210"/>
              <a:gd name="connsiteX3" fmla="*/ 2174041 w 2177136"/>
              <a:gd name="connsiteY3" fmla="*/ 12563 h 2579210"/>
              <a:gd name="connsiteX4" fmla="*/ 2176201 w 2177136"/>
              <a:gd name="connsiteY4" fmla="*/ 1857454 h 2579210"/>
              <a:gd name="connsiteX5" fmla="*/ 2069474 w 2177136"/>
              <a:gd name="connsiteY5" fmla="*/ 2035985 h 2579210"/>
              <a:gd name="connsiteX6" fmla="*/ 1923620 w 2177136"/>
              <a:gd name="connsiteY6" fmla="*/ 2007732 h 2579210"/>
              <a:gd name="connsiteX7" fmla="*/ 1505260 w 2177136"/>
              <a:gd name="connsiteY7" fmla="*/ 2033348 h 2579210"/>
              <a:gd name="connsiteX8" fmla="*/ 1423529 w 2177136"/>
              <a:gd name="connsiteY8" fmla="*/ 2460463 h 2579210"/>
              <a:gd name="connsiteX9" fmla="*/ 1503470 w 2177136"/>
              <a:gd name="connsiteY9" fmla="*/ 2577315 h 2579210"/>
              <a:gd name="connsiteX10" fmla="*/ 47725 w 2177136"/>
              <a:gd name="connsiteY10" fmla="*/ 2579210 h 2579210"/>
              <a:gd name="connsiteX11" fmla="*/ 1 w 2177136"/>
              <a:gd name="connsiteY11" fmla="*/ 2325842 h 2579210"/>
              <a:gd name="connsiteX12" fmla="*/ 269702 w 2177136"/>
              <a:gd name="connsiteY12" fmla="*/ 1324884 h 2579210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253929"/>
              <a:gd name="connsiteY0" fmla="*/ 1312321 h 2566647"/>
              <a:gd name="connsiteX1" fmla="*/ 121009 w 2253929"/>
              <a:gd name="connsiteY1" fmla="*/ 376725 h 2566647"/>
              <a:gd name="connsiteX2" fmla="*/ 390987 w 2253929"/>
              <a:gd name="connsiteY2" fmla="*/ 1343 h 2566647"/>
              <a:gd name="connsiteX3" fmla="*/ 2174041 w 2253929"/>
              <a:gd name="connsiteY3" fmla="*/ 0 h 2566647"/>
              <a:gd name="connsiteX4" fmla="*/ 2176201 w 2253929"/>
              <a:gd name="connsiteY4" fmla="*/ 1844891 h 2566647"/>
              <a:gd name="connsiteX5" fmla="*/ 2069474 w 2253929"/>
              <a:gd name="connsiteY5" fmla="*/ 2023422 h 2566647"/>
              <a:gd name="connsiteX6" fmla="*/ 1923620 w 2253929"/>
              <a:gd name="connsiteY6" fmla="*/ 1995169 h 2566647"/>
              <a:gd name="connsiteX7" fmla="*/ 2247564 w 2253929"/>
              <a:gd name="connsiteY7" fmla="*/ 2358196 h 2566647"/>
              <a:gd name="connsiteX8" fmla="*/ 1423529 w 2253929"/>
              <a:gd name="connsiteY8" fmla="*/ 2447900 h 2566647"/>
              <a:gd name="connsiteX9" fmla="*/ 1503470 w 2253929"/>
              <a:gd name="connsiteY9" fmla="*/ 2564752 h 2566647"/>
              <a:gd name="connsiteX10" fmla="*/ 47725 w 2253929"/>
              <a:gd name="connsiteY10" fmla="*/ 2566647 h 2566647"/>
              <a:gd name="connsiteX11" fmla="*/ 1 w 2253929"/>
              <a:gd name="connsiteY11" fmla="*/ 2313279 h 2566647"/>
              <a:gd name="connsiteX12" fmla="*/ 269702 w 2253929"/>
              <a:gd name="connsiteY12" fmla="*/ 1312321 h 2566647"/>
              <a:gd name="connsiteX0" fmla="*/ 269702 w 2254473"/>
              <a:gd name="connsiteY0" fmla="*/ 1312321 h 2583783"/>
              <a:gd name="connsiteX1" fmla="*/ 121009 w 2254473"/>
              <a:gd name="connsiteY1" fmla="*/ 376725 h 2583783"/>
              <a:gd name="connsiteX2" fmla="*/ 390987 w 2254473"/>
              <a:gd name="connsiteY2" fmla="*/ 1343 h 2583783"/>
              <a:gd name="connsiteX3" fmla="*/ 2174041 w 2254473"/>
              <a:gd name="connsiteY3" fmla="*/ 0 h 2583783"/>
              <a:gd name="connsiteX4" fmla="*/ 2176201 w 2254473"/>
              <a:gd name="connsiteY4" fmla="*/ 1844891 h 2583783"/>
              <a:gd name="connsiteX5" fmla="*/ 2069474 w 2254473"/>
              <a:gd name="connsiteY5" fmla="*/ 2023422 h 2583783"/>
              <a:gd name="connsiteX6" fmla="*/ 1923620 w 2254473"/>
              <a:gd name="connsiteY6" fmla="*/ 1995169 h 2583783"/>
              <a:gd name="connsiteX7" fmla="*/ 2247564 w 2254473"/>
              <a:gd name="connsiteY7" fmla="*/ 2358196 h 2583783"/>
              <a:gd name="connsiteX8" fmla="*/ 2173931 w 2254473"/>
              <a:gd name="connsiteY8" fmla="*/ 2545075 h 2583783"/>
              <a:gd name="connsiteX9" fmla="*/ 1503470 w 2254473"/>
              <a:gd name="connsiteY9" fmla="*/ 2564752 h 2583783"/>
              <a:gd name="connsiteX10" fmla="*/ 47725 w 2254473"/>
              <a:gd name="connsiteY10" fmla="*/ 2566647 h 2583783"/>
              <a:gd name="connsiteX11" fmla="*/ 1 w 2254473"/>
              <a:gd name="connsiteY11" fmla="*/ 2313279 h 2583783"/>
              <a:gd name="connsiteX12" fmla="*/ 269702 w 2254473"/>
              <a:gd name="connsiteY12" fmla="*/ 1312321 h 2583783"/>
              <a:gd name="connsiteX0" fmla="*/ 269702 w 2285305"/>
              <a:gd name="connsiteY0" fmla="*/ 1312321 h 2566647"/>
              <a:gd name="connsiteX1" fmla="*/ 121009 w 2285305"/>
              <a:gd name="connsiteY1" fmla="*/ 376725 h 2566647"/>
              <a:gd name="connsiteX2" fmla="*/ 390987 w 2285305"/>
              <a:gd name="connsiteY2" fmla="*/ 1343 h 2566647"/>
              <a:gd name="connsiteX3" fmla="*/ 2174041 w 2285305"/>
              <a:gd name="connsiteY3" fmla="*/ 0 h 2566647"/>
              <a:gd name="connsiteX4" fmla="*/ 2176201 w 2285305"/>
              <a:gd name="connsiteY4" fmla="*/ 1844891 h 2566647"/>
              <a:gd name="connsiteX5" fmla="*/ 2069474 w 2285305"/>
              <a:gd name="connsiteY5" fmla="*/ 2023422 h 2566647"/>
              <a:gd name="connsiteX6" fmla="*/ 1923620 w 2285305"/>
              <a:gd name="connsiteY6" fmla="*/ 1995169 h 2566647"/>
              <a:gd name="connsiteX7" fmla="*/ 2247564 w 2285305"/>
              <a:gd name="connsiteY7" fmla="*/ 2358196 h 2566647"/>
              <a:gd name="connsiteX8" fmla="*/ 2173931 w 2285305"/>
              <a:gd name="connsiteY8" fmla="*/ 2545075 h 2566647"/>
              <a:gd name="connsiteX9" fmla="*/ 1503470 w 2285305"/>
              <a:gd name="connsiteY9" fmla="*/ 2564752 h 2566647"/>
              <a:gd name="connsiteX10" fmla="*/ 47725 w 2285305"/>
              <a:gd name="connsiteY10" fmla="*/ 2566647 h 2566647"/>
              <a:gd name="connsiteX11" fmla="*/ 1 w 2285305"/>
              <a:gd name="connsiteY11" fmla="*/ 2313279 h 2566647"/>
              <a:gd name="connsiteX12" fmla="*/ 269702 w 2285305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69348 w 2268298"/>
              <a:gd name="connsiteY5" fmla="*/ 2015325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88150 w 2268298"/>
              <a:gd name="connsiteY5" fmla="*/ 2127434 h 2566647"/>
              <a:gd name="connsiteX6" fmla="*/ 2247564 w 2268298"/>
              <a:gd name="connsiteY6" fmla="*/ 2358196 h 2566647"/>
              <a:gd name="connsiteX7" fmla="*/ 2173931 w 2268298"/>
              <a:gd name="connsiteY7" fmla="*/ 2545075 h 2566647"/>
              <a:gd name="connsiteX8" fmla="*/ 1503470 w 2268298"/>
              <a:gd name="connsiteY8" fmla="*/ 2564752 h 2566647"/>
              <a:gd name="connsiteX9" fmla="*/ 47725 w 2268298"/>
              <a:gd name="connsiteY9" fmla="*/ 2566647 h 2566647"/>
              <a:gd name="connsiteX10" fmla="*/ 1 w 2268298"/>
              <a:gd name="connsiteY10" fmla="*/ 2313279 h 2566647"/>
              <a:gd name="connsiteX11" fmla="*/ 269702 w 2268298"/>
              <a:gd name="connsiteY11" fmla="*/ 1312321 h 2566647"/>
              <a:gd name="connsiteX0" fmla="*/ 269702 w 2228520"/>
              <a:gd name="connsiteY0" fmla="*/ 1312321 h 2566647"/>
              <a:gd name="connsiteX1" fmla="*/ 121009 w 2228520"/>
              <a:gd name="connsiteY1" fmla="*/ 376725 h 2566647"/>
              <a:gd name="connsiteX2" fmla="*/ 390987 w 2228520"/>
              <a:gd name="connsiteY2" fmla="*/ 1343 h 2566647"/>
              <a:gd name="connsiteX3" fmla="*/ 2174041 w 2228520"/>
              <a:gd name="connsiteY3" fmla="*/ 0 h 2566647"/>
              <a:gd name="connsiteX4" fmla="*/ 2176201 w 2228520"/>
              <a:gd name="connsiteY4" fmla="*/ 1844891 h 2566647"/>
              <a:gd name="connsiteX5" fmla="*/ 2188150 w 2228520"/>
              <a:gd name="connsiteY5" fmla="*/ 2127434 h 2566647"/>
              <a:gd name="connsiteX6" fmla="*/ 2173931 w 2228520"/>
              <a:gd name="connsiteY6" fmla="*/ 2545075 h 2566647"/>
              <a:gd name="connsiteX7" fmla="*/ 1503470 w 2228520"/>
              <a:gd name="connsiteY7" fmla="*/ 2564752 h 2566647"/>
              <a:gd name="connsiteX8" fmla="*/ 47725 w 2228520"/>
              <a:gd name="connsiteY8" fmla="*/ 2566647 h 2566647"/>
              <a:gd name="connsiteX9" fmla="*/ 1 w 2228520"/>
              <a:gd name="connsiteY9" fmla="*/ 2313279 h 2566647"/>
              <a:gd name="connsiteX10" fmla="*/ 269702 w 2228520"/>
              <a:gd name="connsiteY10" fmla="*/ 1312321 h 2566647"/>
              <a:gd name="connsiteX0" fmla="*/ 269702 w 2224354"/>
              <a:gd name="connsiteY0" fmla="*/ 1312321 h 2566647"/>
              <a:gd name="connsiteX1" fmla="*/ 121009 w 2224354"/>
              <a:gd name="connsiteY1" fmla="*/ 376725 h 2566647"/>
              <a:gd name="connsiteX2" fmla="*/ 390987 w 2224354"/>
              <a:gd name="connsiteY2" fmla="*/ 1343 h 2566647"/>
              <a:gd name="connsiteX3" fmla="*/ 2174041 w 2224354"/>
              <a:gd name="connsiteY3" fmla="*/ 0 h 2566647"/>
              <a:gd name="connsiteX4" fmla="*/ 2176201 w 2224354"/>
              <a:gd name="connsiteY4" fmla="*/ 1844891 h 2566647"/>
              <a:gd name="connsiteX5" fmla="*/ 2173931 w 2224354"/>
              <a:gd name="connsiteY5" fmla="*/ 2545075 h 2566647"/>
              <a:gd name="connsiteX6" fmla="*/ 1503470 w 2224354"/>
              <a:gd name="connsiteY6" fmla="*/ 2564752 h 2566647"/>
              <a:gd name="connsiteX7" fmla="*/ 47725 w 2224354"/>
              <a:gd name="connsiteY7" fmla="*/ 2566647 h 2566647"/>
              <a:gd name="connsiteX8" fmla="*/ 1 w 2224354"/>
              <a:gd name="connsiteY8" fmla="*/ 2313279 h 2566647"/>
              <a:gd name="connsiteX9" fmla="*/ 269702 w 2224354"/>
              <a:gd name="connsiteY9" fmla="*/ 1312321 h 2566647"/>
              <a:gd name="connsiteX0" fmla="*/ 269702 w 2176201"/>
              <a:gd name="connsiteY0" fmla="*/ 1312321 h 2566647"/>
              <a:gd name="connsiteX1" fmla="*/ 121009 w 2176201"/>
              <a:gd name="connsiteY1" fmla="*/ 376725 h 2566647"/>
              <a:gd name="connsiteX2" fmla="*/ 390987 w 2176201"/>
              <a:gd name="connsiteY2" fmla="*/ 1343 h 2566647"/>
              <a:gd name="connsiteX3" fmla="*/ 2174041 w 2176201"/>
              <a:gd name="connsiteY3" fmla="*/ 0 h 2566647"/>
              <a:gd name="connsiteX4" fmla="*/ 2176201 w 2176201"/>
              <a:gd name="connsiteY4" fmla="*/ 1844891 h 2566647"/>
              <a:gd name="connsiteX5" fmla="*/ 2173931 w 2176201"/>
              <a:gd name="connsiteY5" fmla="*/ 2545075 h 2566647"/>
              <a:gd name="connsiteX6" fmla="*/ 1503470 w 2176201"/>
              <a:gd name="connsiteY6" fmla="*/ 2564752 h 2566647"/>
              <a:gd name="connsiteX7" fmla="*/ 47725 w 2176201"/>
              <a:gd name="connsiteY7" fmla="*/ 2566647 h 2566647"/>
              <a:gd name="connsiteX8" fmla="*/ 1 w 2176201"/>
              <a:gd name="connsiteY8" fmla="*/ 2313279 h 2566647"/>
              <a:gd name="connsiteX9" fmla="*/ 269702 w 2176201"/>
              <a:gd name="connsiteY9" fmla="*/ 1312321 h 2566647"/>
              <a:gd name="connsiteX0" fmla="*/ 269702 w 2178467"/>
              <a:gd name="connsiteY0" fmla="*/ 1312321 h 2566647"/>
              <a:gd name="connsiteX1" fmla="*/ 121009 w 2178467"/>
              <a:gd name="connsiteY1" fmla="*/ 376725 h 2566647"/>
              <a:gd name="connsiteX2" fmla="*/ 390987 w 2178467"/>
              <a:gd name="connsiteY2" fmla="*/ 1343 h 2566647"/>
              <a:gd name="connsiteX3" fmla="*/ 2174041 w 2178467"/>
              <a:gd name="connsiteY3" fmla="*/ 0 h 2566647"/>
              <a:gd name="connsiteX4" fmla="*/ 2176201 w 2178467"/>
              <a:gd name="connsiteY4" fmla="*/ 1844891 h 2566647"/>
              <a:gd name="connsiteX5" fmla="*/ 2178466 w 2178467"/>
              <a:gd name="connsiteY5" fmla="*/ 2554145 h 2566647"/>
              <a:gd name="connsiteX6" fmla="*/ 1503470 w 2178467"/>
              <a:gd name="connsiteY6" fmla="*/ 2564752 h 2566647"/>
              <a:gd name="connsiteX7" fmla="*/ 47725 w 2178467"/>
              <a:gd name="connsiteY7" fmla="*/ 2566647 h 2566647"/>
              <a:gd name="connsiteX8" fmla="*/ 1 w 2178467"/>
              <a:gd name="connsiteY8" fmla="*/ 2313279 h 2566647"/>
              <a:gd name="connsiteX9" fmla="*/ 269702 w 2178467"/>
              <a:gd name="connsiteY9" fmla="*/ 1312321 h 2566647"/>
              <a:gd name="connsiteX0" fmla="*/ 269702 w 2203409"/>
              <a:gd name="connsiteY0" fmla="*/ 1312321 h 2579121"/>
              <a:gd name="connsiteX1" fmla="*/ 121009 w 2203409"/>
              <a:gd name="connsiteY1" fmla="*/ 376725 h 2579121"/>
              <a:gd name="connsiteX2" fmla="*/ 390987 w 2203409"/>
              <a:gd name="connsiteY2" fmla="*/ 1343 h 2579121"/>
              <a:gd name="connsiteX3" fmla="*/ 2174041 w 2203409"/>
              <a:gd name="connsiteY3" fmla="*/ 0 h 2579121"/>
              <a:gd name="connsiteX4" fmla="*/ 2176201 w 2203409"/>
              <a:gd name="connsiteY4" fmla="*/ 1844891 h 2579121"/>
              <a:gd name="connsiteX5" fmla="*/ 2203408 w 2203409"/>
              <a:gd name="connsiteY5" fmla="*/ 2579086 h 2579121"/>
              <a:gd name="connsiteX6" fmla="*/ 1503470 w 2203409"/>
              <a:gd name="connsiteY6" fmla="*/ 2564752 h 2579121"/>
              <a:gd name="connsiteX7" fmla="*/ 47725 w 2203409"/>
              <a:gd name="connsiteY7" fmla="*/ 2566647 h 2579121"/>
              <a:gd name="connsiteX8" fmla="*/ 1 w 2203409"/>
              <a:gd name="connsiteY8" fmla="*/ 2313279 h 2579121"/>
              <a:gd name="connsiteX9" fmla="*/ 269702 w 2203409"/>
              <a:gd name="connsiteY9" fmla="*/ 1312321 h 2579121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270497 w 2199671"/>
              <a:gd name="connsiteY0" fmla="*/ 1312321 h 2574747"/>
              <a:gd name="connsiteX1" fmla="*/ 121804 w 2199671"/>
              <a:gd name="connsiteY1" fmla="*/ 376725 h 2574747"/>
              <a:gd name="connsiteX2" fmla="*/ 391782 w 2199671"/>
              <a:gd name="connsiteY2" fmla="*/ 1343 h 2574747"/>
              <a:gd name="connsiteX3" fmla="*/ 2174836 w 2199671"/>
              <a:gd name="connsiteY3" fmla="*/ 0 h 2574747"/>
              <a:gd name="connsiteX4" fmla="*/ 2176996 w 2199671"/>
              <a:gd name="connsiteY4" fmla="*/ 1844891 h 2574747"/>
              <a:gd name="connsiteX5" fmla="*/ 2199668 w 2199671"/>
              <a:gd name="connsiteY5" fmla="*/ 2551877 h 2574747"/>
              <a:gd name="connsiteX6" fmla="*/ 1504265 w 2199671"/>
              <a:gd name="connsiteY6" fmla="*/ 2564752 h 2574747"/>
              <a:gd name="connsiteX7" fmla="*/ 3601 w 2199671"/>
              <a:gd name="connsiteY7" fmla="*/ 2383688 h 2574747"/>
              <a:gd name="connsiteX8" fmla="*/ 796 w 2199671"/>
              <a:gd name="connsiteY8" fmla="*/ 2313279 h 2574747"/>
              <a:gd name="connsiteX9" fmla="*/ 270497 w 2199671"/>
              <a:gd name="connsiteY9" fmla="*/ 1312321 h 2574747"/>
              <a:gd name="connsiteX0" fmla="*/ 270497 w 2355853"/>
              <a:gd name="connsiteY0" fmla="*/ 1312321 h 2573361"/>
              <a:gd name="connsiteX1" fmla="*/ 121804 w 2355853"/>
              <a:gd name="connsiteY1" fmla="*/ 376725 h 2573361"/>
              <a:gd name="connsiteX2" fmla="*/ 391782 w 2355853"/>
              <a:gd name="connsiteY2" fmla="*/ 1343 h 2573361"/>
              <a:gd name="connsiteX3" fmla="*/ 2174836 w 2355853"/>
              <a:gd name="connsiteY3" fmla="*/ 0 h 2573361"/>
              <a:gd name="connsiteX4" fmla="*/ 2176996 w 2355853"/>
              <a:gd name="connsiteY4" fmla="*/ 1844891 h 2573361"/>
              <a:gd name="connsiteX5" fmla="*/ 2199668 w 2355853"/>
              <a:gd name="connsiteY5" fmla="*/ 2551877 h 2573361"/>
              <a:gd name="connsiteX6" fmla="*/ 3601 w 2355853"/>
              <a:gd name="connsiteY6" fmla="*/ 2383688 h 2573361"/>
              <a:gd name="connsiteX7" fmla="*/ 796 w 2355853"/>
              <a:gd name="connsiteY7" fmla="*/ 2313279 h 2573361"/>
              <a:gd name="connsiteX8" fmla="*/ 270497 w 2355853"/>
              <a:gd name="connsiteY8" fmla="*/ 1312321 h 2573361"/>
              <a:gd name="connsiteX0" fmla="*/ 270497 w 2337042"/>
              <a:gd name="connsiteY0" fmla="*/ 1312321 h 2383688"/>
              <a:gd name="connsiteX1" fmla="*/ 121804 w 2337042"/>
              <a:gd name="connsiteY1" fmla="*/ 376725 h 2383688"/>
              <a:gd name="connsiteX2" fmla="*/ 391782 w 2337042"/>
              <a:gd name="connsiteY2" fmla="*/ 1343 h 2383688"/>
              <a:gd name="connsiteX3" fmla="*/ 2174836 w 2337042"/>
              <a:gd name="connsiteY3" fmla="*/ 0 h 2383688"/>
              <a:gd name="connsiteX4" fmla="*/ 2176996 w 2337042"/>
              <a:gd name="connsiteY4" fmla="*/ 1844891 h 2383688"/>
              <a:gd name="connsiteX5" fmla="*/ 3601 w 2337042"/>
              <a:gd name="connsiteY5" fmla="*/ 2383688 h 2383688"/>
              <a:gd name="connsiteX6" fmla="*/ 796 w 2337042"/>
              <a:gd name="connsiteY6" fmla="*/ 2313279 h 2383688"/>
              <a:gd name="connsiteX7" fmla="*/ 270497 w 2337042"/>
              <a:gd name="connsiteY7" fmla="*/ 1312321 h 2383688"/>
              <a:gd name="connsiteX0" fmla="*/ 270497 w 2334176"/>
              <a:gd name="connsiteY0" fmla="*/ 1312321 h 2544922"/>
              <a:gd name="connsiteX1" fmla="*/ 121804 w 2334176"/>
              <a:gd name="connsiteY1" fmla="*/ 376725 h 2544922"/>
              <a:gd name="connsiteX2" fmla="*/ 391782 w 2334176"/>
              <a:gd name="connsiteY2" fmla="*/ 1343 h 2544922"/>
              <a:gd name="connsiteX3" fmla="*/ 2174836 w 2334176"/>
              <a:gd name="connsiteY3" fmla="*/ 0 h 2544922"/>
              <a:gd name="connsiteX4" fmla="*/ 2173131 w 2334176"/>
              <a:gd name="connsiteY4" fmla="*/ 2384687 h 2544922"/>
              <a:gd name="connsiteX5" fmla="*/ 3601 w 2334176"/>
              <a:gd name="connsiteY5" fmla="*/ 2383688 h 2544922"/>
              <a:gd name="connsiteX6" fmla="*/ 796 w 2334176"/>
              <a:gd name="connsiteY6" fmla="*/ 2313279 h 2544922"/>
              <a:gd name="connsiteX7" fmla="*/ 270497 w 2334176"/>
              <a:gd name="connsiteY7" fmla="*/ 1312321 h 2544922"/>
              <a:gd name="connsiteX0" fmla="*/ 270497 w 2174836"/>
              <a:gd name="connsiteY0" fmla="*/ 1312321 h 2384689"/>
              <a:gd name="connsiteX1" fmla="*/ 121804 w 2174836"/>
              <a:gd name="connsiteY1" fmla="*/ 376725 h 2384689"/>
              <a:gd name="connsiteX2" fmla="*/ 391782 w 2174836"/>
              <a:gd name="connsiteY2" fmla="*/ 1343 h 2384689"/>
              <a:gd name="connsiteX3" fmla="*/ 2174836 w 2174836"/>
              <a:gd name="connsiteY3" fmla="*/ 0 h 2384689"/>
              <a:gd name="connsiteX4" fmla="*/ 2173131 w 2174836"/>
              <a:gd name="connsiteY4" fmla="*/ 2384687 h 2384689"/>
              <a:gd name="connsiteX5" fmla="*/ 3601 w 2174836"/>
              <a:gd name="connsiteY5" fmla="*/ 2383688 h 2384689"/>
              <a:gd name="connsiteX6" fmla="*/ 796 w 2174836"/>
              <a:gd name="connsiteY6" fmla="*/ 2313279 h 2384689"/>
              <a:gd name="connsiteX7" fmla="*/ 270497 w 2174836"/>
              <a:gd name="connsiteY7" fmla="*/ 1312321 h 2384689"/>
              <a:gd name="connsiteX0" fmla="*/ 270497 w 2174836"/>
              <a:gd name="connsiteY0" fmla="*/ 1312321 h 2385067"/>
              <a:gd name="connsiteX1" fmla="*/ 121804 w 2174836"/>
              <a:gd name="connsiteY1" fmla="*/ 376725 h 2385067"/>
              <a:gd name="connsiteX2" fmla="*/ 391782 w 2174836"/>
              <a:gd name="connsiteY2" fmla="*/ 1343 h 2385067"/>
              <a:gd name="connsiteX3" fmla="*/ 2174836 w 2174836"/>
              <a:gd name="connsiteY3" fmla="*/ 0 h 2385067"/>
              <a:gd name="connsiteX4" fmla="*/ 2173131 w 2174836"/>
              <a:gd name="connsiteY4" fmla="*/ 2384687 h 2385067"/>
              <a:gd name="connsiteX5" fmla="*/ 3601 w 2174836"/>
              <a:gd name="connsiteY5" fmla="*/ 2383688 h 2385067"/>
              <a:gd name="connsiteX6" fmla="*/ 796 w 2174836"/>
              <a:gd name="connsiteY6" fmla="*/ 2313279 h 2385067"/>
              <a:gd name="connsiteX7" fmla="*/ 270497 w 2174836"/>
              <a:gd name="connsiteY7" fmla="*/ 1312321 h 23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4836" h="2385067">
                <a:moveTo>
                  <a:pt x="270497" y="1312321"/>
                </a:moveTo>
                <a:cubicBezTo>
                  <a:pt x="290665" y="989562"/>
                  <a:pt x="99480" y="648470"/>
                  <a:pt x="121804" y="376725"/>
                </a:cubicBezTo>
                <a:cubicBezTo>
                  <a:pt x="152779" y="146030"/>
                  <a:pt x="296311" y="132733"/>
                  <a:pt x="391782" y="1343"/>
                </a:cubicBezTo>
                <a:cubicBezTo>
                  <a:pt x="394895" y="-196"/>
                  <a:pt x="2174038" y="3689"/>
                  <a:pt x="2174836" y="0"/>
                </a:cubicBezTo>
                <a:cubicBezTo>
                  <a:pt x="2173807" y="5513"/>
                  <a:pt x="2172992" y="2384201"/>
                  <a:pt x="2173131" y="2384687"/>
                </a:cubicBezTo>
                <a:cubicBezTo>
                  <a:pt x="2173270" y="2385173"/>
                  <a:pt x="1713" y="2385497"/>
                  <a:pt x="3601" y="2383688"/>
                </a:cubicBezTo>
                <a:cubicBezTo>
                  <a:pt x="800" y="2358208"/>
                  <a:pt x="-1173" y="2315343"/>
                  <a:pt x="796" y="2313279"/>
                </a:cubicBezTo>
                <a:cubicBezTo>
                  <a:pt x="757" y="1740809"/>
                  <a:pt x="250329" y="1635080"/>
                  <a:pt x="270497" y="1312321"/>
                </a:cubicBezTo>
                <a:close/>
              </a:path>
            </a:pathLst>
          </a:custGeom>
          <a:pattFill prst="pct5">
            <a:fgClr>
              <a:srgbClr val="000000"/>
            </a:fgClr>
            <a:bgClr>
              <a:srgbClr val="FFFFFF"/>
            </a:bgClr>
          </a:pattFill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D68469-7C06-BC25-13B8-F49B21EF44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Vedtatt 19. juni 2023</a:t>
            </a:r>
          </a:p>
          <a:p>
            <a:r>
              <a:rPr lang="nb-NO" dirty="0"/>
              <a:t>Felles arealplan for nye Stavanger kommune – fire arealplaner ble til en</a:t>
            </a:r>
          </a:p>
          <a:p>
            <a:r>
              <a:rPr lang="nb-NO" dirty="0"/>
              <a:t>Hovedtema i planarbeidet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Arkitekturstrategi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Bolig og byutvikling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Grønn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Transport og mobilitetsstrategi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b="1" dirty="0"/>
          </a:p>
          <a:p>
            <a:r>
              <a:rPr lang="nb-NO" dirty="0"/>
              <a:t>Arealdelen er under rullering, og skal på høring i løpet av høsten 2026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2FA60FB-D532-B6EF-EB9F-0E5B7C4C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Kommuneplanens arealdel 2023-2040</a:t>
            </a:r>
          </a:p>
        </p:txBody>
      </p:sp>
    </p:spTree>
    <p:extLst>
      <p:ext uri="{BB962C8B-B14F-4D97-AF65-F5344CB8AC3E}">
        <p14:creationId xmlns:p14="http://schemas.microsoft.com/office/powerpoint/2010/main" val="3549618567"/>
      </p:ext>
    </p:extLst>
  </p:cSld>
  <p:clrMapOvr>
    <a:masterClrMapping/>
  </p:clrMapOvr>
</p:sld>
</file>

<file path=ppt/theme/theme1.xml><?xml version="1.0" encoding="utf-8"?>
<a:theme xmlns:a="http://schemas.openxmlformats.org/drawingml/2006/main" name="STVK - Presentasjonsmal - Grønn">
  <a:themeElements>
    <a:clrScheme name="STVK-Temafarge-Grønn-trekløver">
      <a:dk1>
        <a:srgbClr val="000000"/>
      </a:dk1>
      <a:lt1>
        <a:srgbClr val="FFFFFF"/>
      </a:lt1>
      <a:dk2>
        <a:srgbClr val="703A36"/>
      </a:dk2>
      <a:lt2>
        <a:srgbClr val="FFF6E5"/>
      </a:lt2>
      <a:accent1>
        <a:srgbClr val="BBD889"/>
      </a:accent1>
      <a:accent2>
        <a:srgbClr val="FFF6E5"/>
      </a:accent2>
      <a:accent3>
        <a:srgbClr val="BAD789"/>
      </a:accent3>
      <a:accent4>
        <a:srgbClr val="FFDD9B"/>
      </a:accent4>
      <a:accent5>
        <a:srgbClr val="E4EFCF"/>
      </a:accent5>
      <a:accent6>
        <a:srgbClr val="8D625F"/>
      </a:accent6>
      <a:hlink>
        <a:srgbClr val="713C38"/>
      </a:hlink>
      <a:folHlink>
        <a:srgbClr val="8D62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vanger_kommune_PPT-mal------" id="{F1974B2A-1110-E043-88E1-B5C3B63D2E34}" vid="{D1C57CCA-9E36-B74E-A6C3-BB74ED984043}"/>
    </a:ext>
  </a:extLst>
</a:theme>
</file>

<file path=ppt/theme/theme2.xml><?xml version="1.0" encoding="utf-8"?>
<a:theme xmlns:a="http://schemas.openxmlformats.org/drawingml/2006/main" name="1_STVK - Presentasjonsmal - Grønn">
  <a:themeElements>
    <a:clrScheme name="STVK-Temafarge-Grønn-trekløver">
      <a:dk1>
        <a:srgbClr val="000000"/>
      </a:dk1>
      <a:lt1>
        <a:srgbClr val="FFFFFF"/>
      </a:lt1>
      <a:dk2>
        <a:srgbClr val="703A36"/>
      </a:dk2>
      <a:lt2>
        <a:srgbClr val="FFF6E5"/>
      </a:lt2>
      <a:accent1>
        <a:srgbClr val="BBD889"/>
      </a:accent1>
      <a:accent2>
        <a:srgbClr val="FFF6E5"/>
      </a:accent2>
      <a:accent3>
        <a:srgbClr val="BAD789"/>
      </a:accent3>
      <a:accent4>
        <a:srgbClr val="FFDD9B"/>
      </a:accent4>
      <a:accent5>
        <a:srgbClr val="E4EFCF"/>
      </a:accent5>
      <a:accent6>
        <a:srgbClr val="8D625F"/>
      </a:accent6>
      <a:hlink>
        <a:srgbClr val="713C38"/>
      </a:hlink>
      <a:folHlink>
        <a:srgbClr val="8D62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tavanger_kommune_PPT-mal------" id="{F1974B2A-1110-E043-88E1-B5C3B63D2E34}" vid="{D1C57CCA-9E36-B74E-A6C3-BB74ED98404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BCC3C6175F95448B4672D3AEF58AD6" ma:contentTypeVersion="3" ma:contentTypeDescription="Opprett et nytt dokument." ma:contentTypeScope="" ma:versionID="fab8d7323d67c6a6a28b3847d94234cc">
  <xsd:schema xmlns:xsd="http://www.w3.org/2001/XMLSchema" xmlns:xs="http://www.w3.org/2001/XMLSchema" xmlns:p="http://schemas.microsoft.com/office/2006/metadata/properties" xmlns:ns2="b8d4d0d7-f5c2-4902-a36e-c03f4b707bed" targetNamespace="http://schemas.microsoft.com/office/2006/metadata/properties" ma:root="true" ma:fieldsID="d9d5d4c786737ae35550dfe8b32fe385" ns2:_="">
    <xsd:import namespace="b8d4d0d7-f5c2-4902-a36e-c03f4b707b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4d0d7-f5c2-4902-a36e-c03f4b707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0A37F4-A061-4141-96DF-8A24576DC2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875BF7-F326-49F8-BEE6-F343BA3CE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d4d0d7-f5c2-4902-a36e-c03f4b707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57A67C-288D-4146-8A5D-2D3E769DBA5B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3809ec0e-8864-4724-a697-f5f1bce3f99c"/>
    <ds:schemaRef ds:uri="http://purl.org/dc/dcmitype/"/>
    <ds:schemaRef ds:uri="a523db92-368b-4141-86f3-56f441aea468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02af9dbb-aed9-4c75-94d9-8c097730bf57}" enabled="1" method="Standard" siteId="{026cbe1f-01c4-4698-a566-2fc43ebec73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27410</TotalTime>
  <Words>475</Words>
  <Application>Microsoft Office PowerPoint</Application>
  <PresentationFormat>Widescreen</PresentationFormat>
  <Paragraphs>45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STVK - Presentasjonsmal - Grønn</vt:lpstr>
      <vt:lpstr>1_STVK - Presentasjonsmal - Grønn</vt:lpstr>
      <vt:lpstr>Status på planer</vt:lpstr>
      <vt:lpstr>PowerPoint Presentation</vt:lpstr>
      <vt:lpstr>Kommuneplanens samfunnsdel</vt:lpstr>
      <vt:lpstr>PowerPoint Presentation</vt:lpstr>
      <vt:lpstr>PowerPoint Presentation</vt:lpstr>
      <vt:lpstr>PowerPoint Presentation</vt:lpstr>
      <vt:lpstr>PowerPoint Presentation</vt:lpstr>
      <vt:lpstr>Kommuneplanens arealdel</vt:lpstr>
      <vt:lpstr>Kommuneplanens arealdel 2023-2040</vt:lpstr>
      <vt:lpstr>PowerPoint Presentation</vt:lpstr>
      <vt:lpstr>PowerPoint Presentation</vt:lpstr>
      <vt:lpstr>Annet kunnskapsgrunnlag</vt:lpstr>
      <vt:lpstr>Stavangerstatistikken</vt:lpstr>
      <vt:lpstr>Stavanger-statistikken</vt:lpstr>
      <vt:lpstr>Historisk boligbygging</vt:lpstr>
      <vt:lpstr>NORCE - Forskningsprosjekt om effekt av byvekstavtaler i Trondheim, Bergen og Nord-Jæren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Sven Martin Kørner</dc:creator>
  <cp:keywords/>
  <dc:description/>
  <cp:lastModifiedBy>Sven Martin Kørner</cp:lastModifiedBy>
  <cp:revision>210</cp:revision>
  <dcterms:created xsi:type="dcterms:W3CDTF">2021-11-09T12:32:18Z</dcterms:created>
  <dcterms:modified xsi:type="dcterms:W3CDTF">2026-05-14T08:49:59Z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0x01010084BCC3C6175F95448B4672D3AEF58AD6</vt:lpwstr>
  </property>
</Properties>
</file>