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7" r:id="rId5"/>
    <p:sldId id="2147483429" r:id="rId6"/>
    <p:sldId id="2147483413" r:id="rId7"/>
    <p:sldId id="2147483252" r:id="rId8"/>
    <p:sldId id="2147483424" r:id="rId9"/>
    <p:sldId id="2147483352" r:id="rId10"/>
    <p:sldId id="2147483440" r:id="rId11"/>
    <p:sldId id="2147483442" r:id="rId12"/>
    <p:sldId id="2147483408" r:id="rId13"/>
    <p:sldId id="2147483441" r:id="rId14"/>
    <p:sldId id="2147483443" r:id="rId15"/>
    <p:sldId id="2147483444" r:id="rId16"/>
    <p:sldId id="2147483406" r:id="rId17"/>
    <p:sldId id="2147483436" r:id="rId18"/>
    <p:sldId id="2147483437" r:id="rId19"/>
    <p:sldId id="2147483396" r:id="rId20"/>
    <p:sldId id="2147483419" r:id="rId21"/>
    <p:sldId id="2147483390" r:id="rId22"/>
    <p:sldId id="2147483391" r:id="rId23"/>
    <p:sldId id="2147483416" r:id="rId24"/>
    <p:sldId id="2147483427" r:id="rId25"/>
    <p:sldId id="2147483393" r:id="rId26"/>
    <p:sldId id="2147483445" r:id="rId27"/>
    <p:sldId id="2147483382" r:id="rId28"/>
    <p:sldId id="2147483425" r:id="rId29"/>
    <p:sldId id="2147483433" r:id="rId30"/>
    <p:sldId id="2147483446" r:id="rId31"/>
    <p:sldId id="2147483343" r:id="rId32"/>
    <p:sldId id="2147483341"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97C9"/>
    <a:srgbClr val="69BE56"/>
    <a:srgbClr val="D01D8A"/>
    <a:srgbClr val="EDB5D3"/>
    <a:srgbClr val="E05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3" autoAdjust="0"/>
    <p:restoredTop sz="67423" autoAdjust="0"/>
  </p:normalViewPr>
  <p:slideViewPr>
    <p:cSldViewPr snapToGrid="0">
      <p:cViewPr varScale="1">
        <p:scale>
          <a:sx n="59" d="100"/>
          <a:sy n="59" d="100"/>
        </p:scale>
        <p:origin x="12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svg"/><Relationship Id="rId1" Type="http://schemas.openxmlformats.org/officeDocument/2006/relationships/image" Target="../media/image60.svg"/></Relationships>
</file>

<file path=ppt/diagrams/_rels/data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svg"/><Relationship Id="rId1"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svg"/><Relationship Id="rId1" Type="http://schemas.openxmlformats.org/officeDocument/2006/relationships/image" Target="../media/image6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svg"/><Relationship Id="rId1"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AD0F7-0DD0-4767-ADC4-746BD380CF1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8686DDD-196E-4FE5-AB49-2BED07444D72}">
      <dgm:prSet custT="1"/>
      <dgm:spPr/>
      <dgm:t>
        <a:bodyPr/>
        <a:lstStyle/>
        <a:p>
          <a:pPr>
            <a:lnSpc>
              <a:spcPct val="100000"/>
            </a:lnSpc>
          </a:pPr>
          <a:r>
            <a:rPr lang="nb-NO" sz="1400" b="1" i="0" dirty="0"/>
            <a:t>Privatbiltrafikken beregnes å øke med 14 % innen 2036 og 20 % innen 2050 </a:t>
          </a:r>
          <a:r>
            <a:rPr lang="nb-NO" sz="1400" b="0" i="0" dirty="0"/>
            <a:t>Dette skyldes hovedsakelig befolkningsvekst og billigere bilbruk</a:t>
          </a:r>
          <a:endParaRPr lang="nb-NO" sz="1200" b="0" dirty="0"/>
        </a:p>
      </dgm:t>
    </dgm:pt>
    <dgm:pt modelId="{B6A79CDA-0DCD-4460-905A-AE4C2515457A}" type="parTrans" cxnId="{BB5C0CC0-FD2E-453D-A45B-1C8E736AD079}">
      <dgm:prSet/>
      <dgm:spPr/>
      <dgm:t>
        <a:bodyPr/>
        <a:lstStyle/>
        <a:p>
          <a:endParaRPr lang="en-US"/>
        </a:p>
      </dgm:t>
    </dgm:pt>
    <dgm:pt modelId="{73794A3C-D58D-4A84-976E-2D01264DBA4B}" type="sibTrans" cxnId="{BB5C0CC0-FD2E-453D-A45B-1C8E736AD079}">
      <dgm:prSet/>
      <dgm:spPr/>
      <dgm:t>
        <a:bodyPr/>
        <a:lstStyle/>
        <a:p>
          <a:endParaRPr lang="en-US"/>
        </a:p>
      </dgm:t>
    </dgm:pt>
    <dgm:pt modelId="{1BA75C09-0696-4A57-B24D-3479E7B56264}">
      <dgm:prSet custT="1"/>
      <dgm:spPr/>
      <dgm:t>
        <a:bodyPr/>
        <a:lstStyle/>
        <a:p>
          <a:pPr>
            <a:lnSpc>
              <a:spcPct val="100000"/>
            </a:lnSpc>
          </a:pPr>
          <a:r>
            <a:rPr lang="nb-NO" sz="1400" b="1" i="0" dirty="0"/>
            <a:t>Bompenger og parkeringsreguleringer har størst effekt på nullvekstmålet </a:t>
          </a:r>
        </a:p>
        <a:p>
          <a:pPr>
            <a:lnSpc>
              <a:spcPct val="100000"/>
            </a:lnSpc>
          </a:pPr>
          <a:r>
            <a:rPr lang="nb-NO" sz="1200" b="0" i="0" dirty="0"/>
            <a:t>Har ikke lovhjemmel til parkeringsavgift på private arealer. Har handlingsrom innenfor dagens bompengeproposisjon</a:t>
          </a:r>
          <a:endParaRPr lang="en-US" sz="1200" b="0" dirty="0"/>
        </a:p>
      </dgm:t>
    </dgm:pt>
    <dgm:pt modelId="{6EB62C66-AFEA-4D04-A33B-A6DC49E5EB8D}" type="parTrans" cxnId="{53B569F4-D491-479E-8AD4-3F7023628B18}">
      <dgm:prSet/>
      <dgm:spPr/>
      <dgm:t>
        <a:bodyPr/>
        <a:lstStyle/>
        <a:p>
          <a:endParaRPr lang="en-US"/>
        </a:p>
      </dgm:t>
    </dgm:pt>
    <dgm:pt modelId="{BBEC7BF0-04D9-4AE2-BEEF-A66B9F4C8B5A}" type="sibTrans" cxnId="{53B569F4-D491-479E-8AD4-3F7023628B18}">
      <dgm:prSet/>
      <dgm:spPr/>
      <dgm:t>
        <a:bodyPr/>
        <a:lstStyle/>
        <a:p>
          <a:endParaRPr lang="en-US"/>
        </a:p>
      </dgm:t>
    </dgm:pt>
    <dgm:pt modelId="{F97CF931-F559-4C95-8C93-5E636A5D635F}">
      <dgm:prSet custT="1"/>
      <dgm:spPr/>
      <dgm:t>
        <a:bodyPr/>
        <a:lstStyle/>
        <a:p>
          <a:pPr>
            <a:lnSpc>
              <a:spcPct val="100000"/>
            </a:lnSpc>
          </a:pPr>
          <a:endParaRPr lang="nb-NO" sz="1400" b="1"/>
        </a:p>
      </dgm:t>
    </dgm:pt>
    <dgm:pt modelId="{DB1EC212-0F4C-4049-9275-6FEED8B64333}" type="parTrans" cxnId="{F1ED74EE-2760-41C5-807E-7B17D08391D5}">
      <dgm:prSet/>
      <dgm:spPr/>
      <dgm:t>
        <a:bodyPr/>
        <a:lstStyle/>
        <a:p>
          <a:endParaRPr lang="en-US"/>
        </a:p>
      </dgm:t>
    </dgm:pt>
    <dgm:pt modelId="{0592C235-CEA9-4DE2-B4C8-127BCB678A9E}" type="sibTrans" cxnId="{F1ED74EE-2760-41C5-807E-7B17D08391D5}">
      <dgm:prSet/>
      <dgm:spPr/>
      <dgm:t>
        <a:bodyPr/>
        <a:lstStyle/>
        <a:p>
          <a:endParaRPr lang="en-US"/>
        </a:p>
      </dgm:t>
    </dgm:pt>
    <dgm:pt modelId="{C7B92DB1-6327-4B30-89F4-304A0D6B277D}" type="pres">
      <dgm:prSet presAssocID="{A56AD0F7-0DD0-4767-ADC4-746BD380CF15}" presName="root" presStyleCnt="0">
        <dgm:presLayoutVars>
          <dgm:dir/>
          <dgm:resizeHandles val="exact"/>
        </dgm:presLayoutVars>
      </dgm:prSet>
      <dgm:spPr/>
    </dgm:pt>
    <dgm:pt modelId="{AC2AD19B-E0C3-41EE-88EE-95652C9B864B}" type="pres">
      <dgm:prSet presAssocID="{08686DDD-196E-4FE5-AB49-2BED07444D72}" presName="compNode" presStyleCnt="0"/>
      <dgm:spPr/>
    </dgm:pt>
    <dgm:pt modelId="{E63451BC-FBC7-4A7A-B651-AC0077E3A15E}" type="pres">
      <dgm:prSet presAssocID="{08686DDD-196E-4FE5-AB49-2BED07444D72}" presName="iconRect" presStyleLbl="node1" presStyleIdx="0" presStyleCnt="3" custScaleX="153970" custScaleY="153970" custLinFactNeighborX="-45109" custLinFactNeighborY="-15016"/>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Gruppe med menn med heldekkende fyll"/>
        </a:ext>
      </dgm:extLst>
    </dgm:pt>
    <dgm:pt modelId="{216840EB-19CF-4371-8B26-0AF36E7C35FC}" type="pres">
      <dgm:prSet presAssocID="{08686DDD-196E-4FE5-AB49-2BED07444D72}" presName="spaceRect" presStyleCnt="0"/>
      <dgm:spPr/>
    </dgm:pt>
    <dgm:pt modelId="{13165986-05C7-48BF-9DD2-9571031C420D}" type="pres">
      <dgm:prSet presAssocID="{08686DDD-196E-4FE5-AB49-2BED07444D72}" presName="textRect" presStyleLbl="revTx" presStyleIdx="0" presStyleCnt="3" custScaleX="203078" custScaleY="79981" custLinFactY="-78731" custLinFactNeighborX="-7003" custLinFactNeighborY="-100000">
        <dgm:presLayoutVars>
          <dgm:chMax val="1"/>
          <dgm:chPref val="1"/>
        </dgm:presLayoutVars>
      </dgm:prSet>
      <dgm:spPr/>
    </dgm:pt>
    <dgm:pt modelId="{C0DB572E-9A34-4169-9A54-8ED7756F000F}" type="pres">
      <dgm:prSet presAssocID="{73794A3C-D58D-4A84-976E-2D01264DBA4B}" presName="sibTrans" presStyleCnt="0"/>
      <dgm:spPr/>
    </dgm:pt>
    <dgm:pt modelId="{4DA23D8B-194A-4251-B49B-E38CA24BED19}" type="pres">
      <dgm:prSet presAssocID="{1BA75C09-0696-4A57-B24D-3479E7B56264}" presName="compNode" presStyleCnt="0"/>
      <dgm:spPr/>
    </dgm:pt>
    <dgm:pt modelId="{27E7564F-AB32-4F9C-9FAB-237359CC754B}" type="pres">
      <dgm:prSet presAssocID="{1BA75C09-0696-4A57-B24D-3479E7B56264}" presName="iconRect" presStyleLbl="node1" presStyleIdx="1" presStyleCnt="3" custScaleX="177980" custScaleY="158108" custLinFactNeighborX="899" custLinFactNeighborY="-25159"/>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il med heldekkende fyll"/>
        </a:ext>
      </dgm:extLst>
    </dgm:pt>
    <dgm:pt modelId="{2022AA7A-54CA-444C-9B0C-9939166798B6}" type="pres">
      <dgm:prSet presAssocID="{1BA75C09-0696-4A57-B24D-3479E7B56264}" presName="spaceRect" presStyleCnt="0"/>
      <dgm:spPr/>
    </dgm:pt>
    <dgm:pt modelId="{ACBCEB2E-E112-4D6D-A9F5-8986D994FF18}" type="pres">
      <dgm:prSet presAssocID="{1BA75C09-0696-4A57-B24D-3479E7B56264}" presName="textRect" presStyleLbl="revTx" presStyleIdx="1" presStyleCnt="3" custScaleX="190510" custScaleY="202551" custLinFactNeighborX="1410" custLinFactNeighborY="10227">
        <dgm:presLayoutVars>
          <dgm:chMax val="1"/>
          <dgm:chPref val="1"/>
        </dgm:presLayoutVars>
      </dgm:prSet>
      <dgm:spPr/>
    </dgm:pt>
    <dgm:pt modelId="{8B3F18AA-628B-4D53-8FDE-C26D640CDE20}" type="pres">
      <dgm:prSet presAssocID="{BBEC7BF0-04D9-4AE2-BEEF-A66B9F4C8B5A}" presName="sibTrans" presStyleCnt="0"/>
      <dgm:spPr/>
    </dgm:pt>
    <dgm:pt modelId="{57859578-F821-4B6E-B91E-CE25DC0455A6}" type="pres">
      <dgm:prSet presAssocID="{F97CF931-F559-4C95-8C93-5E636A5D635F}" presName="compNode" presStyleCnt="0"/>
      <dgm:spPr/>
    </dgm:pt>
    <dgm:pt modelId="{E6B54E2C-E621-4B5D-941F-1C182EA6724A}" type="pres">
      <dgm:prSet presAssocID="{F97CF931-F559-4C95-8C93-5E636A5D635F}" presName="iconRect" presStyleLbl="node1" presStyleIdx="2" presStyleCnt="3" custScaleX="153634" custScaleY="153634" custLinFactNeighborX="23127" custLinFactNeighborY="-5801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Overvåkningskamera med heldekkende fyll"/>
        </a:ext>
      </dgm:extLst>
    </dgm:pt>
    <dgm:pt modelId="{7EFB7650-13C1-431F-8214-76A57F9732A1}" type="pres">
      <dgm:prSet presAssocID="{F97CF931-F559-4C95-8C93-5E636A5D635F}" presName="spaceRect" presStyleCnt="0"/>
      <dgm:spPr/>
    </dgm:pt>
    <dgm:pt modelId="{2B6E83C6-5EAB-4629-824C-E74EC9EE7BD8}" type="pres">
      <dgm:prSet presAssocID="{F97CF931-F559-4C95-8C93-5E636A5D635F}" presName="textRect" presStyleLbl="revTx" presStyleIdx="2" presStyleCnt="3" custScaleX="216245" custLinFactNeighborY="-61360">
        <dgm:presLayoutVars>
          <dgm:chMax val="1"/>
          <dgm:chPref val="1"/>
        </dgm:presLayoutVars>
      </dgm:prSet>
      <dgm:spPr/>
    </dgm:pt>
  </dgm:ptLst>
  <dgm:cxnLst>
    <dgm:cxn modelId="{9639913B-54F6-49E4-B8F3-0F69BA6E3E97}" type="presOf" srcId="{1BA75C09-0696-4A57-B24D-3479E7B56264}" destId="{ACBCEB2E-E112-4D6D-A9F5-8986D994FF18}" srcOrd="0" destOrd="0" presId="urn:microsoft.com/office/officeart/2018/2/layout/IconLabelList"/>
    <dgm:cxn modelId="{E2EC788E-4461-41F4-A4CD-9A3BD630B352}" type="presOf" srcId="{08686DDD-196E-4FE5-AB49-2BED07444D72}" destId="{13165986-05C7-48BF-9DD2-9571031C420D}" srcOrd="0" destOrd="0" presId="urn:microsoft.com/office/officeart/2018/2/layout/IconLabelList"/>
    <dgm:cxn modelId="{372313B6-407B-4A53-9725-6F255D649FD6}" type="presOf" srcId="{A56AD0F7-0DD0-4767-ADC4-746BD380CF15}" destId="{C7B92DB1-6327-4B30-89F4-304A0D6B277D}" srcOrd="0" destOrd="0" presId="urn:microsoft.com/office/officeart/2018/2/layout/IconLabelList"/>
    <dgm:cxn modelId="{BB5C0CC0-FD2E-453D-A45B-1C8E736AD079}" srcId="{A56AD0F7-0DD0-4767-ADC4-746BD380CF15}" destId="{08686DDD-196E-4FE5-AB49-2BED07444D72}" srcOrd="0" destOrd="0" parTransId="{B6A79CDA-0DCD-4460-905A-AE4C2515457A}" sibTransId="{73794A3C-D58D-4A84-976E-2D01264DBA4B}"/>
    <dgm:cxn modelId="{8DB398D5-D8C4-4106-B331-6ACE2B40A6B0}" type="presOf" srcId="{F97CF931-F559-4C95-8C93-5E636A5D635F}" destId="{2B6E83C6-5EAB-4629-824C-E74EC9EE7BD8}" srcOrd="0" destOrd="0" presId="urn:microsoft.com/office/officeart/2018/2/layout/IconLabelList"/>
    <dgm:cxn modelId="{F1ED74EE-2760-41C5-807E-7B17D08391D5}" srcId="{A56AD0F7-0DD0-4767-ADC4-746BD380CF15}" destId="{F97CF931-F559-4C95-8C93-5E636A5D635F}" srcOrd="2" destOrd="0" parTransId="{DB1EC212-0F4C-4049-9275-6FEED8B64333}" sibTransId="{0592C235-CEA9-4DE2-B4C8-127BCB678A9E}"/>
    <dgm:cxn modelId="{53B569F4-D491-479E-8AD4-3F7023628B18}" srcId="{A56AD0F7-0DD0-4767-ADC4-746BD380CF15}" destId="{1BA75C09-0696-4A57-B24D-3479E7B56264}" srcOrd="1" destOrd="0" parTransId="{6EB62C66-AFEA-4D04-A33B-A6DC49E5EB8D}" sibTransId="{BBEC7BF0-04D9-4AE2-BEEF-A66B9F4C8B5A}"/>
    <dgm:cxn modelId="{0927AE15-F376-46BB-A19C-667383D1D7D8}" type="presParOf" srcId="{C7B92DB1-6327-4B30-89F4-304A0D6B277D}" destId="{AC2AD19B-E0C3-41EE-88EE-95652C9B864B}" srcOrd="0" destOrd="0" presId="urn:microsoft.com/office/officeart/2018/2/layout/IconLabelList"/>
    <dgm:cxn modelId="{1F3C2266-63B7-4943-9178-54BBC51C9766}" type="presParOf" srcId="{AC2AD19B-E0C3-41EE-88EE-95652C9B864B}" destId="{E63451BC-FBC7-4A7A-B651-AC0077E3A15E}" srcOrd="0" destOrd="0" presId="urn:microsoft.com/office/officeart/2018/2/layout/IconLabelList"/>
    <dgm:cxn modelId="{89FBF344-9A66-4B8C-B6A2-8CD105086EC7}" type="presParOf" srcId="{AC2AD19B-E0C3-41EE-88EE-95652C9B864B}" destId="{216840EB-19CF-4371-8B26-0AF36E7C35FC}" srcOrd="1" destOrd="0" presId="urn:microsoft.com/office/officeart/2018/2/layout/IconLabelList"/>
    <dgm:cxn modelId="{DA0553A7-A808-4477-BE18-D6E7B4ECE9AE}" type="presParOf" srcId="{AC2AD19B-E0C3-41EE-88EE-95652C9B864B}" destId="{13165986-05C7-48BF-9DD2-9571031C420D}" srcOrd="2" destOrd="0" presId="urn:microsoft.com/office/officeart/2018/2/layout/IconLabelList"/>
    <dgm:cxn modelId="{5F4B7AF7-AA11-44FD-8742-7C0BFF93B45C}" type="presParOf" srcId="{C7B92DB1-6327-4B30-89F4-304A0D6B277D}" destId="{C0DB572E-9A34-4169-9A54-8ED7756F000F}" srcOrd="1" destOrd="0" presId="urn:microsoft.com/office/officeart/2018/2/layout/IconLabelList"/>
    <dgm:cxn modelId="{43148AC3-3F5E-458A-BD8B-398F58F895D1}" type="presParOf" srcId="{C7B92DB1-6327-4B30-89F4-304A0D6B277D}" destId="{4DA23D8B-194A-4251-B49B-E38CA24BED19}" srcOrd="2" destOrd="0" presId="urn:microsoft.com/office/officeart/2018/2/layout/IconLabelList"/>
    <dgm:cxn modelId="{B13BBF62-A7F0-45E6-90F4-E0807108C5F7}" type="presParOf" srcId="{4DA23D8B-194A-4251-B49B-E38CA24BED19}" destId="{27E7564F-AB32-4F9C-9FAB-237359CC754B}" srcOrd="0" destOrd="0" presId="urn:microsoft.com/office/officeart/2018/2/layout/IconLabelList"/>
    <dgm:cxn modelId="{E56A63A4-F361-4DC4-A6F7-10D0A2B87937}" type="presParOf" srcId="{4DA23D8B-194A-4251-B49B-E38CA24BED19}" destId="{2022AA7A-54CA-444C-9B0C-9939166798B6}" srcOrd="1" destOrd="0" presId="urn:microsoft.com/office/officeart/2018/2/layout/IconLabelList"/>
    <dgm:cxn modelId="{A1007D2D-545D-4F66-9A5A-0E71FE50ED9F}" type="presParOf" srcId="{4DA23D8B-194A-4251-B49B-E38CA24BED19}" destId="{ACBCEB2E-E112-4D6D-A9F5-8986D994FF18}" srcOrd="2" destOrd="0" presId="urn:microsoft.com/office/officeart/2018/2/layout/IconLabelList"/>
    <dgm:cxn modelId="{D46E9AC3-3A3C-4439-818C-7664C8BAA46C}" type="presParOf" srcId="{C7B92DB1-6327-4B30-89F4-304A0D6B277D}" destId="{8B3F18AA-628B-4D53-8FDE-C26D640CDE20}" srcOrd="3" destOrd="0" presId="urn:microsoft.com/office/officeart/2018/2/layout/IconLabelList"/>
    <dgm:cxn modelId="{8F01183D-E697-4749-BA8A-582A87E1F26F}" type="presParOf" srcId="{C7B92DB1-6327-4B30-89F4-304A0D6B277D}" destId="{57859578-F821-4B6E-B91E-CE25DC0455A6}" srcOrd="4" destOrd="0" presId="urn:microsoft.com/office/officeart/2018/2/layout/IconLabelList"/>
    <dgm:cxn modelId="{8755167C-5587-4713-A1B7-1F0D6D61F164}" type="presParOf" srcId="{57859578-F821-4B6E-B91E-CE25DC0455A6}" destId="{E6B54E2C-E621-4B5D-941F-1C182EA6724A}" srcOrd="0" destOrd="0" presId="urn:microsoft.com/office/officeart/2018/2/layout/IconLabelList"/>
    <dgm:cxn modelId="{5EE5C348-ABB8-4FA5-A3FB-A1767EBC2CAF}" type="presParOf" srcId="{57859578-F821-4B6E-B91E-CE25DC0455A6}" destId="{7EFB7650-13C1-431F-8214-76A57F9732A1}" srcOrd="1" destOrd="0" presId="urn:microsoft.com/office/officeart/2018/2/layout/IconLabelList"/>
    <dgm:cxn modelId="{79900854-E536-461D-A060-5F94BB8D2644}" type="presParOf" srcId="{57859578-F821-4B6E-B91E-CE25DC0455A6}" destId="{2B6E83C6-5EAB-4629-824C-E74EC9EE7B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AD0F7-0DD0-4767-ADC4-746BD380CF1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DE58FF-8382-4566-AE27-173F83E29922}">
      <dgm:prSet custT="1"/>
      <dgm:spPr/>
      <dgm:t>
        <a:bodyPr/>
        <a:lstStyle/>
        <a:p>
          <a:pPr>
            <a:lnSpc>
              <a:spcPct val="100000"/>
            </a:lnSpc>
          </a:pPr>
          <a:r>
            <a:rPr lang="nb-NO" sz="1400" b="1">
              <a:latin typeface="Arial" panose="020B0604020202020204"/>
            </a:rPr>
            <a:t>Satses</a:t>
          </a:r>
          <a:r>
            <a:rPr lang="nb-NO" sz="1400" b="1"/>
            <a:t> </a:t>
          </a:r>
          <a:r>
            <a:rPr lang="nb-NO" sz="1400" b="1">
              <a:latin typeface="Arial" panose="020B0604020202020204"/>
            </a:rPr>
            <a:t>det </a:t>
          </a:r>
          <a:r>
            <a:rPr lang="nb-NO" sz="1400" b="1"/>
            <a:t>på bærekraftig transport og </a:t>
          </a:r>
          <a:r>
            <a:rPr lang="nb-NO" sz="1400" b="1">
              <a:latin typeface="Arial" panose="020B0604020202020204"/>
            </a:rPr>
            <a:t>fortetting</a:t>
          </a:r>
          <a:r>
            <a:rPr lang="nb-NO" sz="1400" b="1"/>
            <a:t>, </a:t>
          </a:r>
          <a:r>
            <a:rPr lang="nb-NO" sz="1400" b="1">
              <a:latin typeface="Arial" panose="020B0604020202020204"/>
            </a:rPr>
            <a:t>trenges det</a:t>
          </a:r>
          <a:r>
            <a:rPr lang="nb-NO" sz="1400" b="1"/>
            <a:t> færre bilregulerende tiltak </a:t>
          </a:r>
        </a:p>
        <a:p>
          <a:pPr>
            <a:lnSpc>
              <a:spcPct val="100000"/>
            </a:lnSpc>
          </a:pPr>
          <a:r>
            <a:rPr lang="nb-NO" sz="1200"/>
            <a:t>Men tiltak rettet direkte mot biltrafikken er samtidig nødvendig </a:t>
          </a:r>
          <a:endParaRPr lang="en-US" sz="1200" b="1"/>
        </a:p>
      </dgm:t>
    </dgm:pt>
    <dgm:pt modelId="{A010FEDF-5BAE-4BD6-B1A1-6646FD888A84}" type="sibTrans" cxnId="{BD1DF5A2-DA37-4DA7-B7DC-C23B1B7244EB}">
      <dgm:prSet/>
      <dgm:spPr/>
      <dgm:t>
        <a:bodyPr/>
        <a:lstStyle/>
        <a:p>
          <a:endParaRPr lang="en-US"/>
        </a:p>
      </dgm:t>
    </dgm:pt>
    <dgm:pt modelId="{EC9B9BBD-5F13-4D3F-80BB-6E677B56642F}" type="parTrans" cxnId="{BD1DF5A2-DA37-4DA7-B7DC-C23B1B7244EB}">
      <dgm:prSet/>
      <dgm:spPr/>
      <dgm:t>
        <a:bodyPr/>
        <a:lstStyle/>
        <a:p>
          <a:endParaRPr lang="en-US"/>
        </a:p>
      </dgm:t>
    </dgm:pt>
    <dgm:pt modelId="{DE9095DD-1B99-48C3-8404-4702A5132598}">
      <dgm:prSet custT="1"/>
      <dgm:spPr/>
      <dgm:t>
        <a:bodyPr/>
        <a:lstStyle/>
        <a:p>
          <a:pPr>
            <a:lnSpc>
              <a:spcPct val="100000"/>
            </a:lnSpc>
          </a:pPr>
          <a:r>
            <a:rPr lang="nb-NO" sz="1400" b="1" dirty="0"/>
            <a:t>Et </a:t>
          </a:r>
          <a:r>
            <a:rPr lang="nb-NO" sz="1400" b="1" dirty="0">
              <a:latin typeface="Arial" panose="020B0604020202020204"/>
            </a:rPr>
            <a:t>kapasitetssterkt kollektivtilbud</a:t>
          </a:r>
          <a:r>
            <a:rPr lang="nb-NO" sz="1400" b="1" dirty="0"/>
            <a:t> er avgjørende for å opprettholde mobiliteten og oppnå nullvekstmålet </a:t>
          </a:r>
          <a:endParaRPr lang="en-US" sz="1200" b="1" dirty="0"/>
        </a:p>
        <a:p>
          <a:pPr>
            <a:lnSpc>
              <a:spcPct val="100000"/>
            </a:lnSpc>
          </a:pPr>
          <a:endParaRPr lang="nb-NO" sz="1200" b="0" dirty="0"/>
        </a:p>
      </dgm:t>
    </dgm:pt>
    <dgm:pt modelId="{233BCC68-71F7-440E-AB6B-0B17C3C4D1C0}" type="sibTrans" cxnId="{B940CB3C-0B70-4BC6-86B7-DA4D1C36C2C8}">
      <dgm:prSet/>
      <dgm:spPr/>
      <dgm:t>
        <a:bodyPr/>
        <a:lstStyle/>
        <a:p>
          <a:endParaRPr lang="en-US"/>
        </a:p>
      </dgm:t>
    </dgm:pt>
    <dgm:pt modelId="{88E80CBB-9440-4728-8DFD-9EE574E2ED99}" type="parTrans" cxnId="{B940CB3C-0B70-4BC6-86B7-DA4D1C36C2C8}">
      <dgm:prSet/>
      <dgm:spPr/>
      <dgm:t>
        <a:bodyPr/>
        <a:lstStyle/>
        <a:p>
          <a:endParaRPr lang="en-US"/>
        </a:p>
      </dgm:t>
    </dgm:pt>
    <dgm:pt modelId="{DD7D7220-2D4D-44D4-9530-42B3744211DD}">
      <dgm:prSet custT="1"/>
      <dgm:spPr/>
      <dgm:t>
        <a:bodyPr/>
        <a:lstStyle/>
        <a:p>
          <a:pPr>
            <a:lnSpc>
              <a:spcPct val="100000"/>
            </a:lnSpc>
          </a:pPr>
          <a:r>
            <a:rPr lang="nb-NO" sz="1400" b="1" i="0" kern="1200" dirty="0"/>
            <a:t>Næringstransporten </a:t>
          </a:r>
          <a:r>
            <a:rPr lang="nb-NO" sz="1400" b="1" i="0" kern="1200" dirty="0">
              <a:latin typeface="Arial" panose="020B0604020202020204"/>
            </a:rPr>
            <a:t>er ventet å vokse</a:t>
          </a:r>
          <a:r>
            <a:rPr lang="nb-NO" sz="1400" b="1" i="0" kern="1200" dirty="0"/>
            <a:t> mer enn privatbilbruken </a:t>
          </a:r>
          <a:endParaRPr lang="nb-NO" sz="1200" b="0" i="0" kern="1200" dirty="0"/>
        </a:p>
        <a:p>
          <a:pPr>
            <a:lnSpc>
              <a:spcPct val="100000"/>
            </a:lnSpc>
          </a:pPr>
          <a:r>
            <a:rPr lang="nb-NO" sz="1200" b="0" i="0" kern="1200" dirty="0">
              <a:solidFill>
                <a:srgbClr val="000000">
                  <a:hueOff val="0"/>
                  <a:satOff val="0"/>
                  <a:lumOff val="0"/>
                  <a:alphaOff val="0"/>
                </a:srgbClr>
              </a:solidFill>
              <a:latin typeface="Arial" panose="020B0604020202020204"/>
              <a:ea typeface="+mn-ea"/>
              <a:cs typeface="+mn-cs"/>
            </a:rPr>
            <a:t>Også behov for tiltak for effektiv </a:t>
          </a:r>
          <a:r>
            <a:rPr lang="nb-NO" sz="1200" b="0" i="0" kern="1200" dirty="0" err="1">
              <a:solidFill>
                <a:srgbClr val="000000">
                  <a:hueOff val="0"/>
                  <a:satOff val="0"/>
                  <a:lumOff val="0"/>
                  <a:alphaOff val="0"/>
                </a:srgbClr>
              </a:solidFill>
              <a:latin typeface="Arial" panose="020B0604020202020204"/>
              <a:ea typeface="+mn-ea"/>
              <a:cs typeface="+mn-cs"/>
            </a:rPr>
            <a:t>bylogistikk</a:t>
          </a:r>
          <a:r>
            <a:rPr lang="nb-NO" sz="1200" b="0" i="0" kern="1200" dirty="0">
              <a:solidFill>
                <a:srgbClr val="000000">
                  <a:hueOff val="0"/>
                  <a:satOff val="0"/>
                  <a:lumOff val="0"/>
                  <a:alphaOff val="0"/>
                </a:srgbClr>
              </a:solidFill>
              <a:latin typeface="Arial" panose="020B0604020202020204"/>
              <a:ea typeface="+mn-ea"/>
              <a:cs typeface="+mn-cs"/>
            </a:rPr>
            <a:t> og godstransport</a:t>
          </a:r>
        </a:p>
        <a:p>
          <a:pPr>
            <a:lnSpc>
              <a:spcPct val="100000"/>
            </a:lnSpc>
          </a:pPr>
          <a:endParaRPr lang="nb-NO" sz="1200" b="0" kern="1200" dirty="0"/>
        </a:p>
      </dgm:t>
    </dgm:pt>
    <dgm:pt modelId="{6FCE9249-47BA-4E14-9025-F7CD1EDD6E54}" type="sibTrans" cxnId="{3B853E13-AB98-497E-9DFE-878072671861}">
      <dgm:prSet/>
      <dgm:spPr/>
      <dgm:t>
        <a:bodyPr/>
        <a:lstStyle/>
        <a:p>
          <a:endParaRPr lang="en-US"/>
        </a:p>
      </dgm:t>
    </dgm:pt>
    <dgm:pt modelId="{635D4885-7074-45EF-AD90-F83266FC8EE1}" type="parTrans" cxnId="{3B853E13-AB98-497E-9DFE-878072671861}">
      <dgm:prSet/>
      <dgm:spPr/>
      <dgm:t>
        <a:bodyPr/>
        <a:lstStyle/>
        <a:p>
          <a:endParaRPr lang="en-US"/>
        </a:p>
      </dgm:t>
    </dgm:pt>
    <dgm:pt modelId="{C7B92DB1-6327-4B30-89F4-304A0D6B277D}" type="pres">
      <dgm:prSet presAssocID="{A56AD0F7-0DD0-4767-ADC4-746BD380CF15}" presName="root" presStyleCnt="0">
        <dgm:presLayoutVars>
          <dgm:dir/>
          <dgm:resizeHandles val="exact"/>
        </dgm:presLayoutVars>
      </dgm:prSet>
      <dgm:spPr/>
    </dgm:pt>
    <dgm:pt modelId="{BE29BF44-69B1-4DAC-BB44-4DE2F68847D7}" type="pres">
      <dgm:prSet presAssocID="{99DE58FF-8382-4566-AE27-173F83E29922}" presName="compNode" presStyleCnt="0"/>
      <dgm:spPr/>
    </dgm:pt>
    <dgm:pt modelId="{11FD769F-5437-4E27-85E4-3C5A23D7D2E2}" type="pres">
      <dgm:prSet presAssocID="{99DE58FF-8382-4566-AE27-173F83E2992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Presentation with Checklist"/>
        </a:ext>
      </dgm:extLst>
    </dgm:pt>
    <dgm:pt modelId="{95A677CE-3802-4CA8-A477-97074E367E4B}" type="pres">
      <dgm:prSet presAssocID="{99DE58FF-8382-4566-AE27-173F83E29922}" presName="spaceRect" presStyleCnt="0"/>
      <dgm:spPr/>
    </dgm:pt>
    <dgm:pt modelId="{B9DDE94E-312E-4ADE-85F9-BE4B3D84E60F}" type="pres">
      <dgm:prSet presAssocID="{99DE58FF-8382-4566-AE27-173F83E29922}" presName="textRect" presStyleLbl="revTx" presStyleIdx="0" presStyleCnt="3" custLinFactNeighborY="-52914">
        <dgm:presLayoutVars>
          <dgm:chMax val="1"/>
          <dgm:chPref val="1"/>
        </dgm:presLayoutVars>
      </dgm:prSet>
      <dgm:spPr/>
    </dgm:pt>
    <dgm:pt modelId="{E64FCCC5-64D0-4CD7-9C5C-11AFCB122D95}" type="pres">
      <dgm:prSet presAssocID="{A010FEDF-5BAE-4BD6-B1A1-6646FD888A84}" presName="sibTrans" presStyleCnt="0"/>
      <dgm:spPr/>
    </dgm:pt>
    <dgm:pt modelId="{E937259A-8FD6-4A7B-BCBE-C3DA42D35E0B}" type="pres">
      <dgm:prSet presAssocID="{DE9095DD-1B99-48C3-8404-4702A5132598}" presName="compNode" presStyleCnt="0"/>
      <dgm:spPr/>
    </dgm:pt>
    <dgm:pt modelId="{7ED7DB19-B171-4054-BB79-4E255B030616}" type="pres">
      <dgm:prSet presAssocID="{DE9095DD-1B99-48C3-8404-4702A5132598}"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s med heldekkende fyll"/>
        </a:ext>
      </dgm:extLst>
    </dgm:pt>
    <dgm:pt modelId="{9370E9C3-263C-41BF-978A-1C7639B4A0FD}" type="pres">
      <dgm:prSet presAssocID="{DE9095DD-1B99-48C3-8404-4702A5132598}" presName="spaceRect" presStyleCnt="0"/>
      <dgm:spPr/>
    </dgm:pt>
    <dgm:pt modelId="{4A4EA442-6D67-453C-9A4D-288754663F7B}" type="pres">
      <dgm:prSet presAssocID="{DE9095DD-1B99-48C3-8404-4702A5132598}" presName="textRect" presStyleLbl="revTx" presStyleIdx="1" presStyleCnt="3" custLinFactNeighborY="-52914">
        <dgm:presLayoutVars>
          <dgm:chMax val="1"/>
          <dgm:chPref val="1"/>
        </dgm:presLayoutVars>
      </dgm:prSet>
      <dgm:spPr/>
    </dgm:pt>
    <dgm:pt modelId="{485EC067-20F5-4BBF-9A44-4BB9E883810C}" type="pres">
      <dgm:prSet presAssocID="{233BCC68-71F7-440E-AB6B-0B17C3C4D1C0}" presName="sibTrans" presStyleCnt="0"/>
      <dgm:spPr/>
    </dgm:pt>
    <dgm:pt modelId="{7CDC3CC5-74AA-4102-9072-61F72011C57F}" type="pres">
      <dgm:prSet presAssocID="{DD7D7220-2D4D-44D4-9530-42B3744211DD}" presName="compNode" presStyleCnt="0"/>
      <dgm:spPr/>
    </dgm:pt>
    <dgm:pt modelId="{E87BE05C-46D6-441D-B775-C043A2FB59CB}" type="pres">
      <dgm:prSet presAssocID="{DD7D7220-2D4D-44D4-9530-42B3744211DD}" presName="iconRect" presStyleLbl="node1" presStyleIdx="2" presStyleCnt="3" custLinFactNeighborX="-17392" custLinFactNeighborY="-1174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oks med heldekkende fyll"/>
        </a:ext>
      </dgm:extLst>
    </dgm:pt>
    <dgm:pt modelId="{5A0CC0CF-10C9-44D0-9BD8-9AE608DA4CEE}" type="pres">
      <dgm:prSet presAssocID="{DD7D7220-2D4D-44D4-9530-42B3744211DD}" presName="spaceRect" presStyleCnt="0"/>
      <dgm:spPr/>
    </dgm:pt>
    <dgm:pt modelId="{8456066B-CE14-4C36-82FA-36A7CABEF12D}" type="pres">
      <dgm:prSet presAssocID="{DD7D7220-2D4D-44D4-9530-42B3744211DD}" presName="textRect" presStyleLbl="revTx" presStyleIdx="2" presStyleCnt="3" custLinFactNeighborY="-52914">
        <dgm:presLayoutVars>
          <dgm:chMax val="1"/>
          <dgm:chPref val="1"/>
        </dgm:presLayoutVars>
      </dgm:prSet>
      <dgm:spPr/>
    </dgm:pt>
  </dgm:ptLst>
  <dgm:cxnLst>
    <dgm:cxn modelId="{3B853E13-AB98-497E-9DFE-878072671861}" srcId="{A56AD0F7-0DD0-4767-ADC4-746BD380CF15}" destId="{DD7D7220-2D4D-44D4-9530-42B3744211DD}" srcOrd="2" destOrd="0" parTransId="{635D4885-7074-45EF-AD90-F83266FC8EE1}" sibTransId="{6FCE9249-47BA-4E14-9025-F7CD1EDD6E54}"/>
    <dgm:cxn modelId="{5E84E832-476D-4218-82FE-C7783E1FEC0F}" type="presOf" srcId="{DE9095DD-1B99-48C3-8404-4702A5132598}" destId="{4A4EA442-6D67-453C-9A4D-288754663F7B}" srcOrd="0" destOrd="0" presId="urn:microsoft.com/office/officeart/2018/2/layout/IconLabelList"/>
    <dgm:cxn modelId="{B940CB3C-0B70-4BC6-86B7-DA4D1C36C2C8}" srcId="{A56AD0F7-0DD0-4767-ADC4-746BD380CF15}" destId="{DE9095DD-1B99-48C3-8404-4702A5132598}" srcOrd="1" destOrd="0" parTransId="{88E80CBB-9440-4728-8DFD-9EE574E2ED99}" sibTransId="{233BCC68-71F7-440E-AB6B-0B17C3C4D1C0}"/>
    <dgm:cxn modelId="{089B0B49-9576-4F47-A470-8E4428BF8229}" type="presOf" srcId="{99DE58FF-8382-4566-AE27-173F83E29922}" destId="{B9DDE94E-312E-4ADE-85F9-BE4B3D84E60F}" srcOrd="0" destOrd="0" presId="urn:microsoft.com/office/officeart/2018/2/layout/IconLabelList"/>
    <dgm:cxn modelId="{FA574790-70E6-4940-923B-7BBE9DA3B64D}" type="presOf" srcId="{DD7D7220-2D4D-44D4-9530-42B3744211DD}" destId="{8456066B-CE14-4C36-82FA-36A7CABEF12D}" srcOrd="0" destOrd="0" presId="urn:microsoft.com/office/officeart/2018/2/layout/IconLabelList"/>
    <dgm:cxn modelId="{BD1DF5A2-DA37-4DA7-B7DC-C23B1B7244EB}" srcId="{A56AD0F7-0DD0-4767-ADC4-746BD380CF15}" destId="{99DE58FF-8382-4566-AE27-173F83E29922}" srcOrd="0" destOrd="0" parTransId="{EC9B9BBD-5F13-4D3F-80BB-6E677B56642F}" sibTransId="{A010FEDF-5BAE-4BD6-B1A1-6646FD888A84}"/>
    <dgm:cxn modelId="{372313B6-407B-4A53-9725-6F255D649FD6}" type="presOf" srcId="{A56AD0F7-0DD0-4767-ADC4-746BD380CF15}" destId="{C7B92DB1-6327-4B30-89F4-304A0D6B277D}" srcOrd="0" destOrd="0" presId="urn:microsoft.com/office/officeart/2018/2/layout/IconLabelList"/>
    <dgm:cxn modelId="{DA871363-A638-44DB-894D-2D8C0F5BCEA8}" type="presParOf" srcId="{C7B92DB1-6327-4B30-89F4-304A0D6B277D}" destId="{BE29BF44-69B1-4DAC-BB44-4DE2F68847D7}" srcOrd="0" destOrd="0" presId="urn:microsoft.com/office/officeart/2018/2/layout/IconLabelList"/>
    <dgm:cxn modelId="{D57B2EE4-44AC-4935-B06C-303BF1A27AAB}" type="presParOf" srcId="{BE29BF44-69B1-4DAC-BB44-4DE2F68847D7}" destId="{11FD769F-5437-4E27-85E4-3C5A23D7D2E2}" srcOrd="0" destOrd="0" presId="urn:microsoft.com/office/officeart/2018/2/layout/IconLabelList"/>
    <dgm:cxn modelId="{B34F1B8F-0A65-4C4F-B050-C42D9C7561C1}" type="presParOf" srcId="{BE29BF44-69B1-4DAC-BB44-4DE2F68847D7}" destId="{95A677CE-3802-4CA8-A477-97074E367E4B}" srcOrd="1" destOrd="0" presId="urn:microsoft.com/office/officeart/2018/2/layout/IconLabelList"/>
    <dgm:cxn modelId="{4A0536D9-5985-4254-B88F-632988B78E14}" type="presParOf" srcId="{BE29BF44-69B1-4DAC-BB44-4DE2F68847D7}" destId="{B9DDE94E-312E-4ADE-85F9-BE4B3D84E60F}" srcOrd="2" destOrd="0" presId="urn:microsoft.com/office/officeart/2018/2/layout/IconLabelList"/>
    <dgm:cxn modelId="{C524D04F-CB55-48C3-81BA-66406F450557}" type="presParOf" srcId="{C7B92DB1-6327-4B30-89F4-304A0D6B277D}" destId="{E64FCCC5-64D0-4CD7-9C5C-11AFCB122D95}" srcOrd="1" destOrd="0" presId="urn:microsoft.com/office/officeart/2018/2/layout/IconLabelList"/>
    <dgm:cxn modelId="{7C0D5F88-09E9-4BA0-8763-F240D46D760E}" type="presParOf" srcId="{C7B92DB1-6327-4B30-89F4-304A0D6B277D}" destId="{E937259A-8FD6-4A7B-BCBE-C3DA42D35E0B}" srcOrd="2" destOrd="0" presId="urn:microsoft.com/office/officeart/2018/2/layout/IconLabelList"/>
    <dgm:cxn modelId="{50B71D85-4FA7-402B-AE78-CA5A93FC944A}" type="presParOf" srcId="{E937259A-8FD6-4A7B-BCBE-C3DA42D35E0B}" destId="{7ED7DB19-B171-4054-BB79-4E255B030616}" srcOrd="0" destOrd="0" presId="urn:microsoft.com/office/officeart/2018/2/layout/IconLabelList"/>
    <dgm:cxn modelId="{2B482DBD-691B-4308-94F4-C62D32F166C2}" type="presParOf" srcId="{E937259A-8FD6-4A7B-BCBE-C3DA42D35E0B}" destId="{9370E9C3-263C-41BF-978A-1C7639B4A0FD}" srcOrd="1" destOrd="0" presId="urn:microsoft.com/office/officeart/2018/2/layout/IconLabelList"/>
    <dgm:cxn modelId="{174ED31C-A128-4817-AA17-28F8AE890796}" type="presParOf" srcId="{E937259A-8FD6-4A7B-BCBE-C3DA42D35E0B}" destId="{4A4EA442-6D67-453C-9A4D-288754663F7B}" srcOrd="2" destOrd="0" presId="urn:microsoft.com/office/officeart/2018/2/layout/IconLabelList"/>
    <dgm:cxn modelId="{4501D71D-D879-46A6-9FB3-501A1252B5FC}" type="presParOf" srcId="{C7B92DB1-6327-4B30-89F4-304A0D6B277D}" destId="{485EC067-20F5-4BBF-9A44-4BB9E883810C}" srcOrd="3" destOrd="0" presId="urn:microsoft.com/office/officeart/2018/2/layout/IconLabelList"/>
    <dgm:cxn modelId="{48A7CE0E-497F-4780-9567-0BD1FB9E1349}" type="presParOf" srcId="{C7B92DB1-6327-4B30-89F4-304A0D6B277D}" destId="{7CDC3CC5-74AA-4102-9072-61F72011C57F}" srcOrd="4" destOrd="0" presId="urn:microsoft.com/office/officeart/2018/2/layout/IconLabelList"/>
    <dgm:cxn modelId="{B051DFE3-0A05-4A3D-AE95-6F3F09A3AA76}" type="presParOf" srcId="{7CDC3CC5-74AA-4102-9072-61F72011C57F}" destId="{E87BE05C-46D6-441D-B775-C043A2FB59CB}" srcOrd="0" destOrd="0" presId="urn:microsoft.com/office/officeart/2018/2/layout/IconLabelList"/>
    <dgm:cxn modelId="{AF3AD064-C64C-4092-98B4-DCF28356B7D5}" type="presParOf" srcId="{7CDC3CC5-74AA-4102-9072-61F72011C57F}" destId="{5A0CC0CF-10C9-44D0-9BD8-9AE608DA4CEE}" srcOrd="1" destOrd="0" presId="urn:microsoft.com/office/officeart/2018/2/layout/IconLabelList"/>
    <dgm:cxn modelId="{BAAFF26F-84AE-4162-BE74-F6E922B68093}" type="presParOf" srcId="{7CDC3CC5-74AA-4102-9072-61F72011C57F}" destId="{8456066B-CE14-4C36-82FA-36A7CABEF12D}"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451BC-FBC7-4A7A-B651-AC0077E3A15E}">
      <dsp:nvSpPr>
        <dsp:cNvPr id="0" name=""/>
        <dsp:cNvSpPr/>
      </dsp:nvSpPr>
      <dsp:spPr>
        <a:xfrm>
          <a:off x="990671" y="593880"/>
          <a:ext cx="1247157" cy="1247157"/>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65986-05C7-48BF-9DD2-9571031C420D}">
      <dsp:nvSpPr>
        <dsp:cNvPr id="0" name=""/>
        <dsp:cNvSpPr/>
      </dsp:nvSpPr>
      <dsp:spPr>
        <a:xfrm>
          <a:off x="25876" y="1916737"/>
          <a:ext cx="3655404" cy="42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nb-NO" sz="1400" b="1" i="0" kern="1200" dirty="0"/>
            <a:t>Privatbiltrafikken beregnes å øke med 14 % innen 2036 og 20 % innen 2050 </a:t>
          </a:r>
          <a:r>
            <a:rPr lang="nb-NO" sz="1400" b="0" i="0" kern="1200" dirty="0"/>
            <a:t>Dette skyldes hovedsakelig befolkningsvekst og billigere bilbruk</a:t>
          </a:r>
          <a:endParaRPr lang="nb-NO" sz="1200" b="0" kern="1200" dirty="0"/>
        </a:p>
      </dsp:txBody>
      <dsp:txXfrm>
        <a:off x="25876" y="1916737"/>
        <a:ext cx="3655404" cy="426896"/>
      </dsp:txXfrm>
    </dsp:sp>
    <dsp:sp modelId="{27E7564F-AB32-4F9C-9FAB-237359CC754B}">
      <dsp:nvSpPr>
        <dsp:cNvPr id="0" name=""/>
        <dsp:cNvSpPr/>
      </dsp:nvSpPr>
      <dsp:spPr>
        <a:xfrm>
          <a:off x="5123387" y="630334"/>
          <a:ext cx="1441637" cy="1280674"/>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CEB2E-E112-4D6D-A9F5-8986D994FF18}">
      <dsp:nvSpPr>
        <dsp:cNvPr id="0" name=""/>
        <dsp:cNvSpPr/>
      </dsp:nvSpPr>
      <dsp:spPr>
        <a:xfrm>
          <a:off x="4147714" y="1895533"/>
          <a:ext cx="3429180" cy="1351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nb-NO" sz="1400" b="1" i="0" kern="1200" dirty="0"/>
            <a:t>Bompenger og parkeringsreguleringer har størst effekt på nullvekstmålet </a:t>
          </a:r>
        </a:p>
        <a:p>
          <a:pPr marL="0" lvl="0" indent="0" algn="ctr" defTabSz="622300">
            <a:lnSpc>
              <a:spcPct val="100000"/>
            </a:lnSpc>
            <a:spcBef>
              <a:spcPct val="0"/>
            </a:spcBef>
            <a:spcAft>
              <a:spcPct val="35000"/>
            </a:spcAft>
            <a:buNone/>
          </a:pPr>
          <a:r>
            <a:rPr lang="nb-NO" sz="1200" b="0" i="0" kern="1200" dirty="0"/>
            <a:t>Har ikke lovhjemmel til parkeringsavgift på private arealer. Har handlingsrom innenfor dagens bompengeproposisjon</a:t>
          </a:r>
          <a:endParaRPr lang="en-US" sz="1200" b="0" kern="1200" dirty="0"/>
        </a:p>
      </dsp:txBody>
      <dsp:txXfrm>
        <a:off x="4147714" y="1895533"/>
        <a:ext cx="3429180" cy="1351709"/>
      </dsp:txXfrm>
    </dsp:sp>
    <dsp:sp modelId="{E6B54E2C-E621-4B5D-941F-1C182EA6724A}">
      <dsp:nvSpPr>
        <dsp:cNvPr id="0" name=""/>
        <dsp:cNvSpPr/>
      </dsp:nvSpPr>
      <dsp:spPr>
        <a:xfrm>
          <a:off x="9377830" y="544368"/>
          <a:ext cx="1244435" cy="1244435"/>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E83C6-5EAB-4629-824C-E74EC9EE7BD8}">
      <dsp:nvSpPr>
        <dsp:cNvPr id="0" name=""/>
        <dsp:cNvSpPr/>
      </dsp:nvSpPr>
      <dsp:spPr>
        <a:xfrm>
          <a:off x="7866514" y="1922018"/>
          <a:ext cx="3892410" cy="667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endParaRPr lang="nb-NO" sz="1400" b="1" kern="1200"/>
        </a:p>
      </dsp:txBody>
      <dsp:txXfrm>
        <a:off x="7866514" y="1922018"/>
        <a:ext cx="3892410" cy="667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769F-5437-4E27-85E4-3C5A23D7D2E2}">
      <dsp:nvSpPr>
        <dsp:cNvPr id="0" name=""/>
        <dsp:cNvSpPr/>
      </dsp:nvSpPr>
      <dsp:spPr>
        <a:xfrm>
          <a:off x="1223677" y="483660"/>
          <a:ext cx="1520919" cy="15209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DE94E-312E-4ADE-85F9-BE4B3D84E60F}">
      <dsp:nvSpPr>
        <dsp:cNvPr id="0" name=""/>
        <dsp:cNvSpPr/>
      </dsp:nvSpPr>
      <dsp:spPr>
        <a:xfrm>
          <a:off x="294227" y="1896598"/>
          <a:ext cx="3379821" cy="106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nb-NO" sz="1400" b="1" kern="1200">
              <a:latin typeface="Arial" panose="020B0604020202020204"/>
            </a:rPr>
            <a:t>Satses</a:t>
          </a:r>
          <a:r>
            <a:rPr lang="nb-NO" sz="1400" b="1" kern="1200"/>
            <a:t> </a:t>
          </a:r>
          <a:r>
            <a:rPr lang="nb-NO" sz="1400" b="1" kern="1200">
              <a:latin typeface="Arial" panose="020B0604020202020204"/>
            </a:rPr>
            <a:t>det </a:t>
          </a:r>
          <a:r>
            <a:rPr lang="nb-NO" sz="1400" b="1" kern="1200"/>
            <a:t>på bærekraftig transport og </a:t>
          </a:r>
          <a:r>
            <a:rPr lang="nb-NO" sz="1400" b="1" kern="1200">
              <a:latin typeface="Arial" panose="020B0604020202020204"/>
            </a:rPr>
            <a:t>fortetting</a:t>
          </a:r>
          <a:r>
            <a:rPr lang="nb-NO" sz="1400" b="1" kern="1200"/>
            <a:t>, </a:t>
          </a:r>
          <a:r>
            <a:rPr lang="nb-NO" sz="1400" b="1" kern="1200">
              <a:latin typeface="Arial" panose="020B0604020202020204"/>
            </a:rPr>
            <a:t>trenges det</a:t>
          </a:r>
          <a:r>
            <a:rPr lang="nb-NO" sz="1400" b="1" kern="1200"/>
            <a:t> færre bilregulerende tiltak </a:t>
          </a:r>
        </a:p>
        <a:p>
          <a:pPr marL="0" lvl="0" indent="0" algn="ctr" defTabSz="622300">
            <a:lnSpc>
              <a:spcPct val="100000"/>
            </a:lnSpc>
            <a:spcBef>
              <a:spcPct val="0"/>
            </a:spcBef>
            <a:spcAft>
              <a:spcPct val="35000"/>
            </a:spcAft>
            <a:buNone/>
          </a:pPr>
          <a:r>
            <a:rPr lang="nb-NO" sz="1200" kern="1200"/>
            <a:t>Men tiltak rettet direkte mot biltrafikken er samtidig nødvendig </a:t>
          </a:r>
          <a:endParaRPr lang="en-US" sz="1200" b="1" kern="1200"/>
        </a:p>
      </dsp:txBody>
      <dsp:txXfrm>
        <a:off x="294227" y="1896598"/>
        <a:ext cx="3379821" cy="1067827"/>
      </dsp:txXfrm>
    </dsp:sp>
    <dsp:sp modelId="{7ED7DB19-B171-4054-BB79-4E255B030616}">
      <dsp:nvSpPr>
        <dsp:cNvPr id="0" name=""/>
        <dsp:cNvSpPr/>
      </dsp:nvSpPr>
      <dsp:spPr>
        <a:xfrm>
          <a:off x="5194967" y="483660"/>
          <a:ext cx="1520919" cy="152091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EA442-6D67-453C-9A4D-288754663F7B}">
      <dsp:nvSpPr>
        <dsp:cNvPr id="0" name=""/>
        <dsp:cNvSpPr/>
      </dsp:nvSpPr>
      <dsp:spPr>
        <a:xfrm>
          <a:off x="4265516" y="1896598"/>
          <a:ext cx="3379821" cy="106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nb-NO" sz="1400" b="1" kern="1200" dirty="0"/>
            <a:t>Et </a:t>
          </a:r>
          <a:r>
            <a:rPr lang="nb-NO" sz="1400" b="1" kern="1200" dirty="0">
              <a:latin typeface="Arial" panose="020B0604020202020204"/>
            </a:rPr>
            <a:t>kapasitetssterkt kollektivtilbud</a:t>
          </a:r>
          <a:r>
            <a:rPr lang="nb-NO" sz="1400" b="1" kern="1200" dirty="0"/>
            <a:t> er avgjørende for å opprettholde mobiliteten og oppnå nullvekstmålet </a:t>
          </a:r>
          <a:endParaRPr lang="en-US" sz="1200" b="1" kern="1200" dirty="0"/>
        </a:p>
        <a:p>
          <a:pPr marL="0" lvl="0" indent="0" algn="ctr" defTabSz="622300">
            <a:lnSpc>
              <a:spcPct val="100000"/>
            </a:lnSpc>
            <a:spcBef>
              <a:spcPct val="0"/>
            </a:spcBef>
            <a:spcAft>
              <a:spcPct val="35000"/>
            </a:spcAft>
            <a:buNone/>
          </a:pPr>
          <a:endParaRPr lang="nb-NO" sz="1200" b="0" kern="1200" dirty="0"/>
        </a:p>
      </dsp:txBody>
      <dsp:txXfrm>
        <a:off x="4265516" y="1896598"/>
        <a:ext cx="3379821" cy="1067827"/>
      </dsp:txXfrm>
    </dsp:sp>
    <dsp:sp modelId="{E87BE05C-46D6-441D-B775-C043A2FB59CB}">
      <dsp:nvSpPr>
        <dsp:cNvPr id="0" name=""/>
        <dsp:cNvSpPr/>
      </dsp:nvSpPr>
      <dsp:spPr>
        <a:xfrm>
          <a:off x="8901739" y="305059"/>
          <a:ext cx="1520919" cy="1520919"/>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6066B-CE14-4C36-82FA-36A7CABEF12D}">
      <dsp:nvSpPr>
        <dsp:cNvPr id="0" name=""/>
        <dsp:cNvSpPr/>
      </dsp:nvSpPr>
      <dsp:spPr>
        <a:xfrm>
          <a:off x="8236806" y="1896598"/>
          <a:ext cx="3379821" cy="106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nb-NO" sz="1400" b="1" i="0" kern="1200" dirty="0"/>
            <a:t>Næringstransporten </a:t>
          </a:r>
          <a:r>
            <a:rPr lang="nb-NO" sz="1400" b="1" i="0" kern="1200" dirty="0">
              <a:latin typeface="Arial" panose="020B0604020202020204"/>
            </a:rPr>
            <a:t>er ventet å vokse</a:t>
          </a:r>
          <a:r>
            <a:rPr lang="nb-NO" sz="1400" b="1" i="0" kern="1200" dirty="0"/>
            <a:t> mer enn privatbilbruken </a:t>
          </a:r>
          <a:endParaRPr lang="nb-NO" sz="1200" b="0" i="0" kern="1200" dirty="0"/>
        </a:p>
        <a:p>
          <a:pPr marL="0" lvl="0" indent="0" algn="ctr" defTabSz="622300">
            <a:lnSpc>
              <a:spcPct val="100000"/>
            </a:lnSpc>
            <a:spcBef>
              <a:spcPct val="0"/>
            </a:spcBef>
            <a:spcAft>
              <a:spcPct val="35000"/>
            </a:spcAft>
            <a:buNone/>
          </a:pPr>
          <a:r>
            <a:rPr lang="nb-NO" sz="1200" b="0" i="0" kern="1200" dirty="0">
              <a:solidFill>
                <a:srgbClr val="000000">
                  <a:hueOff val="0"/>
                  <a:satOff val="0"/>
                  <a:lumOff val="0"/>
                  <a:alphaOff val="0"/>
                </a:srgbClr>
              </a:solidFill>
              <a:latin typeface="Arial" panose="020B0604020202020204"/>
              <a:ea typeface="+mn-ea"/>
              <a:cs typeface="+mn-cs"/>
            </a:rPr>
            <a:t>Også behov for tiltak for effektiv </a:t>
          </a:r>
          <a:r>
            <a:rPr lang="nb-NO" sz="1200" b="0" i="0" kern="1200" dirty="0" err="1">
              <a:solidFill>
                <a:srgbClr val="000000">
                  <a:hueOff val="0"/>
                  <a:satOff val="0"/>
                  <a:lumOff val="0"/>
                  <a:alphaOff val="0"/>
                </a:srgbClr>
              </a:solidFill>
              <a:latin typeface="Arial" panose="020B0604020202020204"/>
              <a:ea typeface="+mn-ea"/>
              <a:cs typeface="+mn-cs"/>
            </a:rPr>
            <a:t>bylogistikk</a:t>
          </a:r>
          <a:r>
            <a:rPr lang="nb-NO" sz="1200" b="0" i="0" kern="1200" dirty="0">
              <a:solidFill>
                <a:srgbClr val="000000">
                  <a:hueOff val="0"/>
                  <a:satOff val="0"/>
                  <a:lumOff val="0"/>
                  <a:alphaOff val="0"/>
                </a:srgbClr>
              </a:solidFill>
              <a:latin typeface="Arial" panose="020B0604020202020204"/>
              <a:ea typeface="+mn-ea"/>
              <a:cs typeface="+mn-cs"/>
            </a:rPr>
            <a:t> og godstransport</a:t>
          </a:r>
        </a:p>
        <a:p>
          <a:pPr marL="0" lvl="0" indent="0" algn="ctr" defTabSz="622300">
            <a:lnSpc>
              <a:spcPct val="100000"/>
            </a:lnSpc>
            <a:spcBef>
              <a:spcPct val="0"/>
            </a:spcBef>
            <a:spcAft>
              <a:spcPct val="35000"/>
            </a:spcAft>
            <a:buNone/>
          </a:pPr>
          <a:endParaRPr lang="nb-NO" sz="1200" b="0" kern="1200" dirty="0"/>
        </a:p>
      </dsp:txBody>
      <dsp:txXfrm>
        <a:off x="8236806" y="1896598"/>
        <a:ext cx="3379821" cy="10678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E747C-978C-42B0-BB4B-F7ABF26C0E90}" type="datetimeFigureOut">
              <a:rPr lang="nb-NO" smtClean="0"/>
              <a:t>14.05.2026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5BAE5-B409-47EB-8655-931E32835A56}" type="slidenum">
              <a:rPr lang="nb-NO" smtClean="0"/>
              <a:t>‹#›</a:t>
            </a:fld>
            <a:endParaRPr lang="nb-NO"/>
          </a:p>
        </p:txBody>
      </p:sp>
    </p:spTree>
    <p:extLst>
      <p:ext uri="{BB962C8B-B14F-4D97-AF65-F5344CB8AC3E}">
        <p14:creationId xmlns:p14="http://schemas.microsoft.com/office/powerpoint/2010/main" val="42941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4B5BAE5-B409-47EB-8655-931E32835A56}" type="slidenum">
              <a:rPr lang="nb-NO" smtClean="0"/>
              <a:t>1</a:t>
            </a:fld>
            <a:endParaRPr lang="nb-NO"/>
          </a:p>
        </p:txBody>
      </p:sp>
    </p:spTree>
    <p:extLst>
      <p:ext uri="{BB962C8B-B14F-4D97-AF65-F5344CB8AC3E}">
        <p14:creationId xmlns:p14="http://schemas.microsoft.com/office/powerpoint/2010/main" val="421810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D67B3-2FC7-B7A3-2F7F-788065FB2CB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D33BA65-2C9A-DACE-5304-40CC11F2E45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C7DB6B6-3824-7C19-5517-968C30D376B6}"/>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5CF68F8D-4E8C-ABC0-24BB-A29F913E82B4}"/>
              </a:ext>
            </a:extLst>
          </p:cNvPr>
          <p:cNvSpPr>
            <a:spLocks noGrp="1"/>
          </p:cNvSpPr>
          <p:nvPr>
            <p:ph type="sldNum" sz="quarter" idx="5"/>
          </p:nvPr>
        </p:nvSpPr>
        <p:spPr/>
        <p:txBody>
          <a:bodyPr/>
          <a:lstStyle/>
          <a:p>
            <a:fld id="{BA10984C-9212-425D-810E-827A2159FF60}" type="slidenum">
              <a:rPr lang="nb-NO" smtClean="0"/>
              <a:t>18</a:t>
            </a:fld>
            <a:endParaRPr lang="nb-NO"/>
          </a:p>
        </p:txBody>
      </p:sp>
    </p:spTree>
    <p:extLst>
      <p:ext uri="{BB962C8B-B14F-4D97-AF65-F5344CB8AC3E}">
        <p14:creationId xmlns:p14="http://schemas.microsoft.com/office/powerpoint/2010/main" val="45507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AC19-892A-C92E-CEA0-87A776020F0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2739E26-A1CE-7226-3646-CF56F050166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DF25EEA-5D63-BDC7-8CB7-29E5B45EFF4E}"/>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B283C14-0213-F15D-F5E3-3060C4262DB7}"/>
              </a:ext>
            </a:extLst>
          </p:cNvPr>
          <p:cNvSpPr>
            <a:spLocks noGrp="1"/>
          </p:cNvSpPr>
          <p:nvPr>
            <p:ph type="sldNum" sz="quarter" idx="5"/>
          </p:nvPr>
        </p:nvSpPr>
        <p:spPr/>
        <p:txBody>
          <a:bodyPr/>
          <a:lstStyle/>
          <a:p>
            <a:fld id="{BA10984C-9212-425D-810E-827A2159FF60}" type="slidenum">
              <a:rPr lang="nb-NO" smtClean="0"/>
              <a:t>19</a:t>
            </a:fld>
            <a:endParaRPr lang="nb-NO"/>
          </a:p>
        </p:txBody>
      </p:sp>
    </p:spTree>
    <p:extLst>
      <p:ext uri="{BB962C8B-B14F-4D97-AF65-F5344CB8AC3E}">
        <p14:creationId xmlns:p14="http://schemas.microsoft.com/office/powerpoint/2010/main" val="2196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BA09-0D09-0360-64CE-B14AE8B14C5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AFC17CE-0F8B-DF8E-0A63-CFABE2EBF5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CF63713-F043-ACCD-0374-956ECFD4CE65}"/>
              </a:ext>
            </a:extLst>
          </p:cNvPr>
          <p:cNvSpPr>
            <a:spLocks noGrp="1"/>
          </p:cNvSpPr>
          <p:nvPr>
            <p:ph type="body" idx="1"/>
          </p:nvPr>
        </p:nvSpPr>
        <p:spPr/>
        <p:txBody>
          <a:bodyPr/>
          <a:lstStyle/>
          <a:p>
            <a:pPr marL="171450" indent="-171450">
              <a:buFontTx/>
              <a:buChar char="-"/>
            </a:pPr>
            <a:r>
              <a:rPr lang="nb-NO" dirty="0"/>
              <a:t>Forklare figuren: Begynner nederst og ser at nullvekstområdet i sum når nullvekstmålet i alle virkemiddelpakkene (gitt. Definisjon +/- 1 prosent).</a:t>
            </a:r>
          </a:p>
          <a:p>
            <a:pPr marL="171450" indent="-171450">
              <a:buFontTx/>
              <a:buChar char="-"/>
            </a:pPr>
            <a:r>
              <a:rPr lang="nb-NO" dirty="0"/>
              <a:t>Lengden på søylene viser vekst i antall kjøretøykilometer, tallene viser prosentvis vekst i kommunen. Stavanger og Sandnes står for den største </a:t>
            </a:r>
          </a:p>
          <a:p>
            <a:pPr marL="171450" indent="-171450">
              <a:buFontTx/>
              <a:buChar char="-"/>
            </a:pPr>
            <a:r>
              <a:rPr lang="nb-NO" dirty="0"/>
              <a:t>I Stavanger kommune overoppfylles nullvekstmålet i alle virkemiddelpakkene. </a:t>
            </a:r>
          </a:p>
        </p:txBody>
      </p:sp>
      <p:sp>
        <p:nvSpPr>
          <p:cNvPr id="4" name="Plassholder for lysbildenummer 3">
            <a:extLst>
              <a:ext uri="{FF2B5EF4-FFF2-40B4-BE49-F238E27FC236}">
                <a16:creationId xmlns:a16="http://schemas.microsoft.com/office/drawing/2014/main" id="{B269E3B5-2C2B-B4A4-DE4E-62E46B4865F8}"/>
              </a:ext>
            </a:extLst>
          </p:cNvPr>
          <p:cNvSpPr>
            <a:spLocks noGrp="1"/>
          </p:cNvSpPr>
          <p:nvPr>
            <p:ph type="sldNum" sz="quarter" idx="5"/>
          </p:nvPr>
        </p:nvSpPr>
        <p:spPr/>
        <p:txBody>
          <a:bodyPr/>
          <a:lstStyle/>
          <a:p>
            <a:fld id="{9E61A75F-7254-4AC4-9168-3A6CA6BC0B02}" type="slidenum">
              <a:rPr lang="nb-NO" smtClean="0"/>
              <a:t>20</a:t>
            </a:fld>
            <a:endParaRPr lang="nb-NO"/>
          </a:p>
        </p:txBody>
      </p:sp>
    </p:spTree>
    <p:extLst>
      <p:ext uri="{BB962C8B-B14F-4D97-AF65-F5344CB8AC3E}">
        <p14:creationId xmlns:p14="http://schemas.microsoft.com/office/powerpoint/2010/main" val="59217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37AD-9A58-A889-71F1-609636571E7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D493F4A-A1C1-3561-0C33-EF3168716C2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FB6C73E-018E-2F88-B141-54C10AC09D16}"/>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F11F2C32-C188-FA9C-5AFC-F6B464DE2714}"/>
              </a:ext>
            </a:extLst>
          </p:cNvPr>
          <p:cNvSpPr>
            <a:spLocks noGrp="1"/>
          </p:cNvSpPr>
          <p:nvPr>
            <p:ph type="sldNum" sz="quarter" idx="5"/>
          </p:nvPr>
        </p:nvSpPr>
        <p:spPr/>
        <p:txBody>
          <a:bodyPr/>
          <a:lstStyle/>
          <a:p>
            <a:fld id="{9E61A75F-7254-4AC4-9168-3A6CA6BC0B02}" type="slidenum">
              <a:rPr lang="nb-NO" smtClean="0"/>
              <a:t>21</a:t>
            </a:fld>
            <a:endParaRPr lang="nb-NO"/>
          </a:p>
        </p:txBody>
      </p:sp>
    </p:spTree>
    <p:extLst>
      <p:ext uri="{BB962C8B-B14F-4D97-AF65-F5344CB8AC3E}">
        <p14:creationId xmlns:p14="http://schemas.microsoft.com/office/powerpoint/2010/main" val="210074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08DC5-1893-B0D0-7BC1-8291131E8EC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03E6DB9-A19C-9DB9-3BE4-A982B0AE411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8F85B95-A7B5-EF4E-E79C-7A7FC148F6EA}"/>
              </a:ext>
            </a:extLst>
          </p:cNvPr>
          <p:cNvSpPr>
            <a:spLocks noGrp="1"/>
          </p:cNvSpPr>
          <p:nvPr>
            <p:ph type="body" idx="1"/>
          </p:nvPr>
        </p:nvSpPr>
        <p:spPr/>
        <p:txBody>
          <a:bodyPr/>
          <a:lstStyle/>
          <a:p>
            <a:r>
              <a:rPr lang="nb-NO" dirty="0"/>
              <a:t>Effekt på mobilitet (dvs. totalt antall turer innenfor nullvekstområdet):  Mobiliteten er relativt lite påvirket av de restriktive virkemidlene i virkemiddelpakkene. VP1 gir ingen effekt på mobiliteten, like mange reiser innenfor avtaleområdet som i ref0+. Vp2, 3 og 4 gir reduksjon i antall turer innenfor nullvekstområdet på rundt 1 prosent. </a:t>
            </a:r>
          </a:p>
          <a:p>
            <a:endParaRPr lang="nb-NO" dirty="0"/>
          </a:p>
          <a:p>
            <a:r>
              <a:rPr lang="nb-NO" dirty="0"/>
              <a:t>Fortsatt vekst i antall bilturer i flere av virkemiddelpakkene. Siden vi når nullvekstområdet er turene kortere enn i 2023</a:t>
            </a:r>
          </a:p>
        </p:txBody>
      </p:sp>
      <p:sp>
        <p:nvSpPr>
          <p:cNvPr id="4" name="Plassholder for lysbildenummer 3">
            <a:extLst>
              <a:ext uri="{FF2B5EF4-FFF2-40B4-BE49-F238E27FC236}">
                <a16:creationId xmlns:a16="http://schemas.microsoft.com/office/drawing/2014/main" id="{B2D18B8D-70F6-7180-84A9-DA5098576F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0984C-9212-425D-810E-827A2159FF60}"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392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5DA4-A9C4-91F8-95F4-C642DAAAF43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E5B47DD-25D0-4987-DA64-709999233DE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F2B04CE-FA53-3971-1A48-17FF39F9C5A3}"/>
              </a:ext>
            </a:extLst>
          </p:cNvPr>
          <p:cNvSpPr>
            <a:spLocks noGrp="1"/>
          </p:cNvSpPr>
          <p:nvPr>
            <p:ph type="body" idx="1"/>
          </p:nvPr>
        </p:nvSpPr>
        <p:spPr/>
        <p:txBody>
          <a:bodyPr/>
          <a:lstStyle/>
          <a:p>
            <a:r>
              <a:rPr lang="nb-NO" dirty="0"/>
              <a:t>Effekt på mobilitet (dvs. totalt antall turer innenfor nullvekstområdet):  Mobiliteten er relativt lite påvirket av de restriktive virkemidlene i virkemiddelpakkene. VP1 gir ingen effekt på mobiliteten, like mange reiser innenfor avtaleområdet som i ref0+. Vp2, 3 og 4 gir reduksjon i antall turer innenfor nullvekstområdet på rundt 1 prosent. </a:t>
            </a:r>
          </a:p>
          <a:p>
            <a:endParaRPr lang="nb-NO" dirty="0"/>
          </a:p>
          <a:p>
            <a:r>
              <a:rPr lang="nb-NO" dirty="0"/>
              <a:t>Fortsatt vekst i antall bilturer i flere av virkemiddelpakkene. Siden vi når nullvekstområdet er turene kortere enn i 2023</a:t>
            </a:r>
          </a:p>
        </p:txBody>
      </p:sp>
      <p:sp>
        <p:nvSpPr>
          <p:cNvPr id="4" name="Plassholder for lysbildenummer 3">
            <a:extLst>
              <a:ext uri="{FF2B5EF4-FFF2-40B4-BE49-F238E27FC236}">
                <a16:creationId xmlns:a16="http://schemas.microsoft.com/office/drawing/2014/main" id="{ACE50F52-23DE-F7CF-E2D1-C5C6D89214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0984C-9212-425D-810E-827A2159FF60}"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861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F0BF-464A-B63E-E9C9-353E2752368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245789A-BFE7-DDE2-2FA3-CE2673D8599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63C2E22-9FE4-F463-F3DF-405C8A06A1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Samtidig for å oppnå ønsket utvikling, og  møte den ventede veksten i privatbiltrafikken med nullvekst, er det viktig med en kombinasjon av tiltak gjennom konsentrert arealbruk, tilrettelegging for klima- og miljøvennlig transport, og virkemidler som reduserer bilbruk. </a:t>
            </a:r>
          </a:p>
        </p:txBody>
      </p:sp>
      <p:sp>
        <p:nvSpPr>
          <p:cNvPr id="4" name="Plassholder for lysbildenummer 3">
            <a:extLst>
              <a:ext uri="{FF2B5EF4-FFF2-40B4-BE49-F238E27FC236}">
                <a16:creationId xmlns:a16="http://schemas.microsoft.com/office/drawing/2014/main" id="{3735A248-61D0-21D1-EEAC-6BD425287F92}"/>
              </a:ext>
            </a:extLst>
          </p:cNvPr>
          <p:cNvSpPr>
            <a:spLocks noGrp="1"/>
          </p:cNvSpPr>
          <p:nvPr>
            <p:ph type="sldNum" sz="quarter" idx="5"/>
          </p:nvPr>
        </p:nvSpPr>
        <p:spPr/>
        <p:txBody>
          <a:bodyPr/>
          <a:lstStyle/>
          <a:p>
            <a:fld id="{9E61A75F-7254-4AC4-9168-3A6CA6BC0B02}" type="slidenum">
              <a:rPr lang="nb-NO" smtClean="0"/>
              <a:t>24</a:t>
            </a:fld>
            <a:endParaRPr lang="nb-NO"/>
          </a:p>
        </p:txBody>
      </p:sp>
    </p:spTree>
    <p:extLst>
      <p:ext uri="{BB962C8B-B14F-4D97-AF65-F5344CB8AC3E}">
        <p14:creationId xmlns:p14="http://schemas.microsoft.com/office/powerpoint/2010/main" val="258506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207A-648E-08A9-835D-F9C894AE3CF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25FE904-D7E3-45BA-50A6-2C52F969FAC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7557E75-06D7-6FD2-5CFE-9B0EB3D0FE63}"/>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760D121-8CEB-F24D-5708-67B129C4D5FA}"/>
              </a:ext>
            </a:extLst>
          </p:cNvPr>
          <p:cNvSpPr>
            <a:spLocks noGrp="1"/>
          </p:cNvSpPr>
          <p:nvPr>
            <p:ph type="sldNum" sz="quarter" idx="5"/>
          </p:nvPr>
        </p:nvSpPr>
        <p:spPr/>
        <p:txBody>
          <a:bodyPr/>
          <a:lstStyle/>
          <a:p>
            <a:fld id="{9E61A75F-7254-4AC4-9168-3A6CA6BC0B02}" type="slidenum">
              <a:rPr lang="nb-NO" smtClean="0"/>
              <a:t>25</a:t>
            </a:fld>
            <a:endParaRPr lang="nb-NO"/>
          </a:p>
        </p:txBody>
      </p:sp>
    </p:spTree>
    <p:extLst>
      <p:ext uri="{BB962C8B-B14F-4D97-AF65-F5344CB8AC3E}">
        <p14:creationId xmlns:p14="http://schemas.microsoft.com/office/powerpoint/2010/main" val="57745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Forventet vekst i befolkningen i alle byområder gjøre det utfordringer og nå nullvekstmålet i 2036 og 2050. </a:t>
            </a:r>
          </a:p>
          <a:p>
            <a:endParaRPr lang="nb-NO" dirty="0"/>
          </a:p>
          <a:p>
            <a:r>
              <a:rPr lang="nb-NO" dirty="0"/>
              <a:t>Men, løsningen ligger i kombinert virkemiddelbruk.</a:t>
            </a:r>
          </a:p>
        </p:txBody>
      </p:sp>
      <p:sp>
        <p:nvSpPr>
          <p:cNvPr id="4" name="Plassholder for lysbildenummer 3"/>
          <p:cNvSpPr>
            <a:spLocks noGrp="1"/>
          </p:cNvSpPr>
          <p:nvPr>
            <p:ph type="sldNum" sz="quarter" idx="5"/>
          </p:nvPr>
        </p:nvSpPr>
        <p:spPr/>
        <p:txBody>
          <a:bodyPr/>
          <a:lstStyle/>
          <a:p>
            <a:fld id="{9E61A75F-7254-4AC4-9168-3A6CA6BC0B02}" type="slidenum">
              <a:rPr lang="nb-NO" smtClean="0"/>
              <a:t>28</a:t>
            </a:fld>
            <a:endParaRPr lang="nb-NO"/>
          </a:p>
        </p:txBody>
      </p:sp>
    </p:spTree>
    <p:extLst>
      <p:ext uri="{BB962C8B-B14F-4D97-AF65-F5344CB8AC3E}">
        <p14:creationId xmlns:p14="http://schemas.microsoft.com/office/powerpoint/2010/main" val="393882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53B79-7102-A32C-2AEB-C5AD8D365BE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68F51A3-914C-49D8-5FA7-F040B0E51C3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3FFD096-FCD8-118F-814A-BF01E45A837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B610390-F87E-D9C5-4D09-C771A220CD95}"/>
              </a:ext>
            </a:extLst>
          </p:cNvPr>
          <p:cNvSpPr>
            <a:spLocks noGrp="1"/>
          </p:cNvSpPr>
          <p:nvPr>
            <p:ph type="sldNum" sz="quarter" idx="5"/>
          </p:nvPr>
        </p:nvSpPr>
        <p:spPr/>
        <p:txBody>
          <a:bodyPr/>
          <a:lstStyle/>
          <a:p>
            <a:fld id="{84B5BAE5-B409-47EB-8655-931E32835A56}" type="slidenum">
              <a:rPr lang="nb-NO" smtClean="0"/>
              <a:t>2</a:t>
            </a:fld>
            <a:endParaRPr lang="nb-NO"/>
          </a:p>
        </p:txBody>
      </p:sp>
    </p:spTree>
    <p:extLst>
      <p:ext uri="{BB962C8B-B14F-4D97-AF65-F5344CB8AC3E}">
        <p14:creationId xmlns:p14="http://schemas.microsoft.com/office/powerpoint/2010/main" val="278518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A6A5-E7A7-228B-8B0B-E08D4BA9BA2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586AD59-CA0E-9727-423A-D1FD403238F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C5955FE-A6D4-47EA-932C-067406B8EE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 byutredningen måles trafikkvekst i antall kjørte kilometer med privatbil innenfor nullvekstområdet (trafikkarbeid).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På Nord-Jæren er det beregnet trafikkvekst på ca. 14% i år 2036 og ca. 20% i 2050.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Dette får negative konsekvenser for fremkommelighet for næringstransporten, trafikksikkerhet, byliv, og vil gi økt klima- og miljøbelastning.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Avgjørende at alternativene til privatbilbruk, som kollektiv, sykkel og gange, utvikles innenfor stramme økonomiske rammer, og at arealutviklingen konsentreres til de prioriterte vekstområdene i regionalplanen.</a:t>
            </a:r>
          </a:p>
          <a:p>
            <a:pPr marL="0" marR="0" lvl="0" indent="0" algn="l" defTabSz="914400">
              <a:lnSpc>
                <a:spcPct val="100000"/>
              </a:lnSpc>
              <a:spcBef>
                <a:spcPts val="0"/>
              </a:spcBef>
              <a:spcAft>
                <a:spcPts val="0"/>
              </a:spcAft>
              <a:buClrTx/>
              <a:buSzTx/>
              <a:buFontTx/>
              <a:buNone/>
              <a:tabLst/>
              <a:defRPr/>
            </a:pPr>
            <a:endParaRPr lang="nb-NO"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p>
          <a:p>
            <a:endParaRPr lang="nb-NO" dirty="0"/>
          </a:p>
          <a:p>
            <a:endParaRPr lang="nb-NO" sz="1200" dirty="0"/>
          </a:p>
        </p:txBody>
      </p:sp>
      <p:sp>
        <p:nvSpPr>
          <p:cNvPr id="4" name="Plassholder for lysbildenummer 3">
            <a:extLst>
              <a:ext uri="{FF2B5EF4-FFF2-40B4-BE49-F238E27FC236}">
                <a16:creationId xmlns:a16="http://schemas.microsoft.com/office/drawing/2014/main" id="{E8446951-9FAB-2D00-33D3-3A4DC52E4579}"/>
              </a:ext>
            </a:extLst>
          </p:cNvPr>
          <p:cNvSpPr>
            <a:spLocks noGrp="1"/>
          </p:cNvSpPr>
          <p:nvPr>
            <p:ph type="sldNum" sz="quarter" idx="5"/>
          </p:nvPr>
        </p:nvSpPr>
        <p:spPr/>
        <p:txBody>
          <a:bodyPr/>
          <a:lstStyle/>
          <a:p>
            <a:fld id="{9E61A75F-7254-4AC4-9168-3A6CA6BC0B02}" type="slidenum">
              <a:rPr lang="nb-NO" smtClean="0"/>
              <a:t>3</a:t>
            </a:fld>
            <a:endParaRPr lang="nb-NO"/>
          </a:p>
        </p:txBody>
      </p:sp>
    </p:spTree>
    <p:extLst>
      <p:ext uri="{BB962C8B-B14F-4D97-AF65-F5344CB8AC3E}">
        <p14:creationId xmlns:p14="http://schemas.microsoft.com/office/powerpoint/2010/main" val="318036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sentralt at referanse 0+ er mer enn dagens situasjon når vi senere skal se på hvor myke enkelttiltak bidrar med til nullvekstmålet. For det vi viser er virkningen utover disse prosjektene. </a:t>
            </a:r>
          </a:p>
        </p:txBody>
      </p:sp>
      <p:sp>
        <p:nvSpPr>
          <p:cNvPr id="4" name="Plassholder for lysbildenummer 3"/>
          <p:cNvSpPr>
            <a:spLocks noGrp="1"/>
          </p:cNvSpPr>
          <p:nvPr>
            <p:ph type="sldNum" sz="quarter" idx="5"/>
          </p:nvPr>
        </p:nvSpPr>
        <p:spPr/>
        <p:txBody>
          <a:bodyPr/>
          <a:lstStyle/>
          <a:p>
            <a:fld id="{9E61A75F-7254-4AC4-9168-3A6CA6BC0B02}" type="slidenum">
              <a:rPr lang="nb-NO" smtClean="0"/>
              <a:t>5</a:t>
            </a:fld>
            <a:endParaRPr lang="nb-NO"/>
          </a:p>
        </p:txBody>
      </p:sp>
    </p:spTree>
    <p:extLst>
      <p:ext uri="{BB962C8B-B14F-4D97-AF65-F5344CB8AC3E}">
        <p14:creationId xmlns:p14="http://schemas.microsoft.com/office/powerpoint/2010/main" val="7035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a:t>Det må være et bærekraftig og tilstrekkelig attraktivt tilbud om vi skal endre reisevanene. </a:t>
            </a:r>
          </a:p>
          <a:p>
            <a:pPr algn="l"/>
            <a:endParaRPr lang="nb-NO" sz="1200" b="0"/>
          </a:p>
          <a:p>
            <a:pPr algn="l"/>
            <a:r>
              <a:rPr lang="nb-NO" sz="1200" b="0"/>
              <a:t>Kollektiv, gange og sykkel er nøkkelen til å møte veksten og opprettholde mobiliteten for alle. </a:t>
            </a:r>
          </a:p>
          <a:p>
            <a:pPr algn="l"/>
            <a:endParaRPr lang="nb-NO" sz="1200" b="0"/>
          </a:p>
        </p:txBody>
      </p:sp>
      <p:sp>
        <p:nvSpPr>
          <p:cNvPr id="4" name="Plassholder for lysbildenummer 3"/>
          <p:cNvSpPr>
            <a:spLocks noGrp="1"/>
          </p:cNvSpPr>
          <p:nvPr>
            <p:ph type="sldNum" sz="quarter" idx="5"/>
          </p:nvPr>
        </p:nvSpPr>
        <p:spPr/>
        <p:txBody>
          <a:bodyPr/>
          <a:lstStyle/>
          <a:p>
            <a:fld id="{84B5BAE5-B409-47EB-8655-931E32835A56}" type="slidenum">
              <a:rPr lang="nb-NO" smtClean="0"/>
              <a:t>6</a:t>
            </a:fld>
            <a:endParaRPr lang="nb-NO"/>
          </a:p>
        </p:txBody>
      </p:sp>
    </p:spTree>
    <p:extLst>
      <p:ext uri="{BB962C8B-B14F-4D97-AF65-F5344CB8AC3E}">
        <p14:creationId xmlns:p14="http://schemas.microsoft.com/office/powerpoint/2010/main" val="147051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BB61-1006-847C-C7B1-BD8047416B2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46B1B14-2F4A-540F-1878-9C1EFA830A2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FDF5431-8BE5-2CBF-9078-122B384534C3}"/>
              </a:ext>
            </a:extLst>
          </p:cNvPr>
          <p:cNvSpPr>
            <a:spLocks noGrp="1"/>
          </p:cNvSpPr>
          <p:nvPr>
            <p:ph type="body" idx="1"/>
          </p:nvPr>
        </p:nvSpPr>
        <p:spPr/>
        <p:txBody>
          <a:bodyPr/>
          <a:lstStyle/>
          <a:p>
            <a:r>
              <a:rPr lang="nb-NO"/>
              <a:t>Så ser vi i byutredningene at mer treffsikre bompenger og parkeringsavgift har potensiell stor effekt, men at innretning på bomsystemet og takstnivået er avgjørende for hvor stor effekt virkemidlet har i hvert byområde (Det er et stort spenn).</a:t>
            </a:r>
          </a:p>
          <a:p>
            <a:endParaRPr lang="nb-NO"/>
          </a:p>
          <a:p>
            <a:r>
              <a:rPr lang="nb-NO"/>
              <a:t>Samtidig må disse virkemidlene også sees i sammenheng med de positive virkemidlene og balansere.</a:t>
            </a:r>
          </a:p>
          <a:p>
            <a:endParaRPr lang="nb-NO"/>
          </a:p>
          <a:p>
            <a:r>
              <a:rPr lang="nb-NO"/>
              <a:t>For Oslo sin del så er den potensielle virkningen av enkelttiltak vist på disse to </a:t>
            </a:r>
            <a:r>
              <a:rPr lang="nb-NO" err="1"/>
              <a:t>slidene</a:t>
            </a:r>
            <a:r>
              <a:rPr lang="nb-NO"/>
              <a:t> i stor grad omtrent som i de andre byområdene. </a:t>
            </a:r>
          </a:p>
        </p:txBody>
      </p:sp>
      <p:sp>
        <p:nvSpPr>
          <p:cNvPr id="4" name="Plassholder for lysbildenummer 3">
            <a:extLst>
              <a:ext uri="{FF2B5EF4-FFF2-40B4-BE49-F238E27FC236}">
                <a16:creationId xmlns:a16="http://schemas.microsoft.com/office/drawing/2014/main" id="{16EB8EA2-D49D-097C-EF7B-6BD77DB2F1F3}"/>
              </a:ext>
            </a:extLst>
          </p:cNvPr>
          <p:cNvSpPr>
            <a:spLocks noGrp="1"/>
          </p:cNvSpPr>
          <p:nvPr>
            <p:ph type="sldNum" sz="quarter" idx="5"/>
          </p:nvPr>
        </p:nvSpPr>
        <p:spPr/>
        <p:txBody>
          <a:bodyPr/>
          <a:lstStyle/>
          <a:p>
            <a:fld id="{9E61A75F-7254-4AC4-9168-3A6CA6BC0B02}" type="slidenum">
              <a:rPr lang="nb-NO" smtClean="0"/>
              <a:t>9</a:t>
            </a:fld>
            <a:endParaRPr lang="nb-NO"/>
          </a:p>
        </p:txBody>
      </p:sp>
    </p:spTree>
    <p:extLst>
      <p:ext uri="{BB962C8B-B14F-4D97-AF65-F5344CB8AC3E}">
        <p14:creationId xmlns:p14="http://schemas.microsoft.com/office/powerpoint/2010/main" val="272984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ABCD-7EC9-EC3E-0ACA-292E7B8C3F0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A1FBDE1-48BF-FB1F-1C1D-49C33D817A0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0824B8B-949E-7AC8-ECFE-F8F1EAA83D92}"/>
              </a:ext>
            </a:extLst>
          </p:cNvPr>
          <p:cNvSpPr>
            <a:spLocks noGrp="1"/>
          </p:cNvSpPr>
          <p:nvPr>
            <p:ph type="body" idx="1"/>
          </p:nvPr>
        </p:nvSpPr>
        <p:spPr/>
        <p:txBody>
          <a:bodyPr/>
          <a:lstStyle/>
          <a:p>
            <a:r>
              <a:rPr lang="nb-NO" sz="1200" dirty="0"/>
              <a:t>Når tilbudet allerede er styrket og innsatsen økt (mer omfattende referanse enn dagens situasjon) gir de positive tiltakene hver for seg relativt sett mindre effekt alene. De positive virkemidlene må kombineres for å gi ytterligere effekt utover det som ligger i referansen.  </a:t>
            </a:r>
          </a:p>
          <a:p>
            <a:endParaRPr lang="nb-NO" sz="1200" dirty="0"/>
          </a:p>
          <a:p>
            <a:r>
              <a:rPr lang="nb-NO" sz="1200" b="0" i="0" kern="1200" dirty="0">
                <a:solidFill>
                  <a:schemeClr val="tx1"/>
                </a:solidFill>
                <a:effectLst/>
                <a:latin typeface="+mn-lt"/>
                <a:ea typeface="+mn-ea"/>
                <a:cs typeface="+mn-cs"/>
              </a:rPr>
              <a:t>Nettopp forutsetningene er her viktig, og det ser vi på arealbruk. Når kommuner allerede har en streng arealpolitikk og opplever befolkningsvekst, vil ytterligere fortetting alene relativt sett ha en begrenset effekt. Fordi man er streng i utgangspunktet.</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Men, det motsatte er testet ut i byutredningene for Bergen, hvor en test av mindre fortetting i Bergen kommune fører til økt trafikkarbeid både i kommunen og i regionen rundt.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Viktig å holde på den strenge linjen man ligger på. </a:t>
            </a:r>
            <a:endParaRPr lang="nb-NO" sz="1200" dirty="0"/>
          </a:p>
        </p:txBody>
      </p:sp>
      <p:sp>
        <p:nvSpPr>
          <p:cNvPr id="4" name="Plassholder for lysbildenummer 3">
            <a:extLst>
              <a:ext uri="{FF2B5EF4-FFF2-40B4-BE49-F238E27FC236}">
                <a16:creationId xmlns:a16="http://schemas.microsoft.com/office/drawing/2014/main" id="{19650700-2F5A-56DF-C18C-445B4D668B98}"/>
              </a:ext>
            </a:extLst>
          </p:cNvPr>
          <p:cNvSpPr>
            <a:spLocks noGrp="1"/>
          </p:cNvSpPr>
          <p:nvPr>
            <p:ph type="sldNum" sz="quarter" idx="5"/>
          </p:nvPr>
        </p:nvSpPr>
        <p:spPr/>
        <p:txBody>
          <a:bodyPr/>
          <a:lstStyle/>
          <a:p>
            <a:fld id="{9E61A75F-7254-4AC4-9168-3A6CA6BC0B02}" type="slidenum">
              <a:rPr lang="nb-NO" smtClean="0"/>
              <a:t>13</a:t>
            </a:fld>
            <a:endParaRPr lang="nb-NO"/>
          </a:p>
        </p:txBody>
      </p:sp>
    </p:spTree>
    <p:extLst>
      <p:ext uri="{BB962C8B-B14F-4D97-AF65-F5344CB8AC3E}">
        <p14:creationId xmlns:p14="http://schemas.microsoft.com/office/powerpoint/2010/main" val="155433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E61A75F-7254-4AC4-9168-3A6CA6BC0B02}" type="slidenum">
              <a:rPr lang="nb-NO" smtClean="0"/>
              <a:t>16</a:t>
            </a:fld>
            <a:endParaRPr lang="nb-NO"/>
          </a:p>
        </p:txBody>
      </p:sp>
    </p:spTree>
    <p:extLst>
      <p:ext uri="{BB962C8B-B14F-4D97-AF65-F5344CB8AC3E}">
        <p14:creationId xmlns:p14="http://schemas.microsoft.com/office/powerpoint/2010/main" val="17109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2689B-387F-3C89-B208-47777C0FE7D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BBCEC58-692C-F6A1-9AD8-38CA8DE5A38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939AEA9-B94F-61CB-35C2-1E7361E212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For alle byområdene utarbeides virkemiddelpakker som alle når nullvekstmålet, men det er ulike veier til nullvekstmålet.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Alle byområdene sammenligner virkemiddelpakkene mot en referanse, og i byutredningene har vi en referanse som inneholder mer enn dagens situasjon. For den inneholder også prosjekter som nylig er åpnet i 2024 eller med bevilget i 2025, veg- og baneprosjekter NTP, og de gjeldende byvekstavtalene.  </a:t>
            </a:r>
          </a:p>
          <a:p>
            <a:endParaRPr lang="nb-NO"/>
          </a:p>
          <a:p>
            <a:r>
              <a:rPr lang="nb-NO"/>
              <a:t>Byutredningene skal vise hvordan vi når nullvekstmålet på ulike måter, med ulike tiltak. </a:t>
            </a:r>
          </a:p>
          <a:p>
            <a:endParaRPr lang="nb-NO"/>
          </a:p>
          <a:p>
            <a:r>
              <a:rPr lang="nb-NO"/>
              <a:t>Alle byområder har lik hovedprofil på sine virkemiddelpakker som alle når nullvekst (men, ingen av byområdene når nullvekst kun med kollektiv og sykkeltiltak i VP1). </a:t>
            </a:r>
          </a:p>
          <a:p>
            <a:endParaRPr lang="nb-NO"/>
          </a:p>
          <a:p>
            <a:r>
              <a:rPr lang="nb-NO"/>
              <a:t>Viktig å si at innholdet er tilpasset til og vektet/utviklet i hvert byområde med en lik hovedprofil. </a:t>
            </a:r>
          </a:p>
          <a:p>
            <a:endParaRPr lang="nb-NO"/>
          </a:p>
        </p:txBody>
      </p:sp>
      <p:sp>
        <p:nvSpPr>
          <p:cNvPr id="4" name="Plassholder for lysbildenummer 3">
            <a:extLst>
              <a:ext uri="{FF2B5EF4-FFF2-40B4-BE49-F238E27FC236}">
                <a16:creationId xmlns:a16="http://schemas.microsoft.com/office/drawing/2014/main" id="{78DA2426-1ED4-4AD0-02F2-E14D55449F05}"/>
              </a:ext>
            </a:extLst>
          </p:cNvPr>
          <p:cNvSpPr>
            <a:spLocks noGrp="1"/>
          </p:cNvSpPr>
          <p:nvPr>
            <p:ph type="sldNum" sz="quarter" idx="5"/>
          </p:nvPr>
        </p:nvSpPr>
        <p:spPr/>
        <p:txBody>
          <a:bodyPr/>
          <a:lstStyle/>
          <a:p>
            <a:fld id="{1D9EA627-F8FA-4DB4-94F3-D5D75C7C992A}" type="slidenum">
              <a:rPr lang="nb-NO" smtClean="0"/>
              <a:t>17</a:t>
            </a:fld>
            <a:endParaRPr lang="nb-NO"/>
          </a:p>
        </p:txBody>
      </p:sp>
    </p:spTree>
    <p:extLst>
      <p:ext uri="{BB962C8B-B14F-4D97-AF65-F5344CB8AC3E}">
        <p14:creationId xmlns:p14="http://schemas.microsoft.com/office/powerpoint/2010/main" val="2218113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Forside 1">
    <p:bg>
      <p:bgPr>
        <a:solidFill>
          <a:schemeClr val="tx2"/>
        </a:solidFill>
        <a:effectLst/>
      </p:bgPr>
    </p:bg>
    <p:spTree>
      <p:nvGrpSpPr>
        <p:cNvPr id="1" name=""/>
        <p:cNvGrpSpPr/>
        <p:nvPr/>
      </p:nvGrpSpPr>
      <p:grpSpPr>
        <a:xfrm>
          <a:off x="0" y="0"/>
          <a:ext cx="0" cy="0"/>
          <a:chOff x="0" y="0"/>
          <a:chExt cx="0" cy="0"/>
        </a:xfrm>
      </p:grpSpPr>
      <p:pic>
        <p:nvPicPr>
          <p:cNvPr id="7" name="Grafikk 1">
            <a:extLst>
              <a:ext uri="{FF2B5EF4-FFF2-40B4-BE49-F238E27FC236}">
                <a16:creationId xmlns:a16="http://schemas.microsoft.com/office/drawing/2014/main" id="{5EC6EEBC-0EF9-F5A8-75F6-41F7C958536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11385" y="2521966"/>
            <a:ext cx="2769230" cy="1440000"/>
          </a:xfrm>
          <a:prstGeom prst="rect">
            <a:avLst/>
          </a:prstGeom>
        </p:spPr>
      </p:pic>
      <p:sp>
        <p:nvSpPr>
          <p:cNvPr id="2" name="Date Placeholder 1">
            <a:extLst>
              <a:ext uri="{FF2B5EF4-FFF2-40B4-BE49-F238E27FC236}">
                <a16:creationId xmlns:a16="http://schemas.microsoft.com/office/drawing/2014/main" id="{0D76EB07-BE67-EA41-AADD-559F4D6DD7F3}"/>
              </a:ext>
            </a:extLst>
          </p:cNvPr>
          <p:cNvSpPr>
            <a:spLocks noGrp="1"/>
          </p:cNvSpPr>
          <p:nvPr>
            <p:ph type="dt" sz="half" idx="10"/>
          </p:nvPr>
        </p:nvSpPr>
        <p:spPr/>
        <p:txBody>
          <a:bodyPr/>
          <a:lstStyle>
            <a:lvl1pPr>
              <a:defRPr>
                <a:solidFill>
                  <a:schemeClr val="accent6"/>
                </a:solidFill>
              </a:defRPr>
            </a:lvl1pPr>
          </a:lstStyle>
          <a:p>
            <a:fld id="{8F2A1EF8-3E61-4C48-A8D3-859960797A71}" type="datetimeFigureOut">
              <a:rPr lang="nb-NO" smtClean="0"/>
              <a:pPr/>
              <a:t>14.05.2026</a:t>
            </a:fld>
            <a:endParaRPr lang="nb-NO"/>
          </a:p>
        </p:txBody>
      </p:sp>
      <p:sp>
        <p:nvSpPr>
          <p:cNvPr id="3" name="Footer Placeholder 2">
            <a:extLst>
              <a:ext uri="{FF2B5EF4-FFF2-40B4-BE49-F238E27FC236}">
                <a16:creationId xmlns:a16="http://schemas.microsoft.com/office/drawing/2014/main" id="{340AF188-C33F-42EB-61B2-1DE3E5557715}"/>
              </a:ext>
            </a:extLst>
          </p:cNvPr>
          <p:cNvSpPr>
            <a:spLocks noGrp="1"/>
          </p:cNvSpPr>
          <p:nvPr>
            <p:ph type="ftr" sz="quarter" idx="11"/>
          </p:nvPr>
        </p:nvSpPr>
        <p:spPr/>
        <p:txBody>
          <a:bodyPr/>
          <a:lstStyle>
            <a:lvl1pPr>
              <a:defRPr>
                <a:solidFill>
                  <a:schemeClr val="accent6"/>
                </a:solidFill>
              </a:defRPr>
            </a:lvl1pPr>
          </a:lstStyle>
          <a:p>
            <a:endParaRPr lang="nb-NO"/>
          </a:p>
        </p:txBody>
      </p:sp>
      <p:sp>
        <p:nvSpPr>
          <p:cNvPr id="4" name="Slide Number Placeholder 3">
            <a:extLst>
              <a:ext uri="{FF2B5EF4-FFF2-40B4-BE49-F238E27FC236}">
                <a16:creationId xmlns:a16="http://schemas.microsoft.com/office/drawing/2014/main" id="{9A5130D0-5579-AE2D-1BE8-FD4CB8A12660}"/>
              </a:ext>
            </a:extLst>
          </p:cNvPr>
          <p:cNvSpPr>
            <a:spLocks noGrp="1"/>
          </p:cNvSpPr>
          <p:nvPr>
            <p:ph type="sldNum" sz="quarter" idx="12"/>
          </p:nvPr>
        </p:nvSpPr>
        <p:spPr/>
        <p:txBody>
          <a:bodyPr/>
          <a:lstStyle>
            <a:lvl1pPr>
              <a:defRPr>
                <a:solidFill>
                  <a:schemeClr val="accent6"/>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422682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4">
    <p:bg>
      <p:bgPr>
        <a:solidFill>
          <a:schemeClr val="tx2"/>
        </a:solidFill>
        <a:effectLst/>
      </p:bgPr>
    </p:bg>
    <p:spTree>
      <p:nvGrpSpPr>
        <p:cNvPr id="1" name=""/>
        <p:cNvGrpSpPr/>
        <p:nvPr/>
      </p:nvGrpSpPr>
      <p:grpSpPr>
        <a:xfrm>
          <a:off x="0" y="0"/>
          <a:ext cx="0" cy="0"/>
          <a:chOff x="0" y="0"/>
          <a:chExt cx="0" cy="0"/>
        </a:xfrm>
      </p:grpSpPr>
      <p:sp>
        <p:nvSpPr>
          <p:cNvPr id="12" name="Rektangel 17">
            <a:extLst>
              <a:ext uri="{FF2B5EF4-FFF2-40B4-BE49-F238E27FC236}">
                <a16:creationId xmlns:a16="http://schemas.microsoft.com/office/drawing/2014/main" id="{28280A4F-0D1C-B8C6-13C8-750331DADB04}"/>
              </a:ext>
              <a:ext uri="{C183D7F6-B498-43B3-948B-1728B52AA6E4}">
                <adec:decorative xmlns:adec="http://schemas.microsoft.com/office/drawing/2017/decorative" val="0"/>
              </a:ext>
            </a:extLst>
          </p:cNvPr>
          <p:cNvSpPr/>
          <p:nvPr userDrawn="1"/>
        </p:nvSpPr>
        <p:spPr>
          <a:xfrm>
            <a:off x="0" y="2781347"/>
            <a:ext cx="12192000" cy="4076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uppe 18">
            <a:extLst>
              <a:ext uri="{FF2B5EF4-FFF2-40B4-BE49-F238E27FC236}">
                <a16:creationId xmlns:a16="http://schemas.microsoft.com/office/drawing/2014/main" id="{5703C07B-A3B5-16FB-F078-698BCDA62A00}"/>
              </a:ext>
              <a:ext uri="{C183D7F6-B498-43B3-948B-1728B52AA6E4}">
                <adec:decorative xmlns:adec="http://schemas.microsoft.com/office/drawing/2017/decorative" val="1"/>
              </a:ext>
            </a:extLst>
          </p:cNvPr>
          <p:cNvGrpSpPr/>
          <p:nvPr userDrawn="1"/>
        </p:nvGrpSpPr>
        <p:grpSpPr>
          <a:xfrm>
            <a:off x="-15584" y="2781347"/>
            <a:ext cx="12207584" cy="4076652"/>
            <a:chOff x="1" y="2781348"/>
            <a:chExt cx="12207584" cy="4076652"/>
          </a:xfrm>
        </p:grpSpPr>
        <p:sp>
          <p:nvSpPr>
            <p:cNvPr id="6" name="Friform 9">
              <a:extLst>
                <a:ext uri="{FF2B5EF4-FFF2-40B4-BE49-F238E27FC236}">
                  <a16:creationId xmlns:a16="http://schemas.microsoft.com/office/drawing/2014/main" id="{878306EF-80E8-357C-BF78-AABF8166BF90}"/>
                </a:ext>
              </a:extLst>
            </p:cNvPr>
            <p:cNvSpPr/>
            <p:nvPr userDrawn="1"/>
          </p:nvSpPr>
          <p:spPr>
            <a:xfrm>
              <a:off x="10160996" y="4829152"/>
              <a:ext cx="2046589" cy="2028848"/>
            </a:xfrm>
            <a:custGeom>
              <a:avLst/>
              <a:gdLst>
                <a:gd name="connsiteX0" fmla="*/ 0 w 2079924"/>
                <a:gd name="connsiteY0" fmla="*/ 0 h 2061894"/>
                <a:gd name="connsiteX1" fmla="*/ 1039963 w 2079924"/>
                <a:gd name="connsiteY1" fmla="*/ 0 h 2061894"/>
                <a:gd name="connsiteX2" fmla="*/ 2079925 w 2079924"/>
                <a:gd name="connsiteY2" fmla="*/ 1030952 h 2061894"/>
                <a:gd name="connsiteX3" fmla="*/ 2079925 w 2079924"/>
                <a:gd name="connsiteY3" fmla="*/ 2061895 h 2061894"/>
                <a:gd name="connsiteX4" fmla="*/ 0 w 2079924"/>
                <a:gd name="connsiteY4" fmla="*/ 0 h 2061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924" h="2061894">
                  <a:moveTo>
                    <a:pt x="0" y="0"/>
                  </a:moveTo>
                  <a:lnTo>
                    <a:pt x="1039963" y="0"/>
                  </a:lnTo>
                  <a:lnTo>
                    <a:pt x="2079925" y="1030952"/>
                  </a:lnTo>
                  <a:lnTo>
                    <a:pt x="2079925" y="2061895"/>
                  </a:lnTo>
                  <a:lnTo>
                    <a:pt x="0" y="0"/>
                  </a:lnTo>
                  <a:close/>
                </a:path>
              </a:pathLst>
            </a:custGeom>
            <a:solidFill>
              <a:srgbClr val="ED9300"/>
            </a:solidFill>
            <a:ln w="9093" cap="flat">
              <a:noFill/>
              <a:prstDash val="solid"/>
              <a:miter/>
            </a:ln>
          </p:spPr>
          <p:txBody>
            <a:bodyPr rtlCol="0" anchor="ctr"/>
            <a:lstStyle/>
            <a:p>
              <a:endParaRPr lang="en-GB"/>
            </a:p>
          </p:txBody>
        </p:sp>
        <p:sp>
          <p:nvSpPr>
            <p:cNvPr id="7" name="Friform 10">
              <a:extLst>
                <a:ext uri="{FF2B5EF4-FFF2-40B4-BE49-F238E27FC236}">
                  <a16:creationId xmlns:a16="http://schemas.microsoft.com/office/drawing/2014/main" id="{50DF5674-F1E2-2595-8035-D303D91D1EC6}"/>
                </a:ext>
              </a:extLst>
            </p:cNvPr>
            <p:cNvSpPr/>
            <p:nvPr/>
          </p:nvSpPr>
          <p:spPr>
            <a:xfrm>
              <a:off x="2031198" y="4829152"/>
              <a:ext cx="2027572" cy="2028848"/>
            </a:xfrm>
            <a:custGeom>
              <a:avLst/>
              <a:gdLst>
                <a:gd name="connsiteX0" fmla="*/ 0 w 2060597"/>
                <a:gd name="connsiteY0" fmla="*/ 0 h 2061894"/>
                <a:gd name="connsiteX1" fmla="*/ 1030304 w 2060597"/>
                <a:gd name="connsiteY1" fmla="*/ 0 h 2061894"/>
                <a:gd name="connsiteX2" fmla="*/ 2060598 w 2060597"/>
                <a:gd name="connsiteY2" fmla="*/ 1030952 h 2061894"/>
                <a:gd name="connsiteX3" fmla="*/ 2060598 w 2060597"/>
                <a:gd name="connsiteY3" fmla="*/ 2061895 h 2061894"/>
                <a:gd name="connsiteX4" fmla="*/ 0 w 2060597"/>
                <a:gd name="connsiteY4" fmla="*/ 0 h 2061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597" h="2061894">
                  <a:moveTo>
                    <a:pt x="0" y="0"/>
                  </a:moveTo>
                  <a:lnTo>
                    <a:pt x="1030304" y="0"/>
                  </a:lnTo>
                  <a:lnTo>
                    <a:pt x="2060598" y="1030952"/>
                  </a:lnTo>
                  <a:lnTo>
                    <a:pt x="2060598" y="2061895"/>
                  </a:lnTo>
                  <a:lnTo>
                    <a:pt x="0" y="0"/>
                  </a:lnTo>
                  <a:close/>
                </a:path>
              </a:pathLst>
            </a:custGeom>
            <a:solidFill>
              <a:srgbClr val="ED9300"/>
            </a:solidFill>
            <a:ln w="9093" cap="flat">
              <a:noFill/>
              <a:prstDash val="solid"/>
              <a:miter/>
            </a:ln>
          </p:spPr>
          <p:txBody>
            <a:bodyPr rtlCol="0" anchor="ctr"/>
            <a:lstStyle/>
            <a:p>
              <a:endParaRPr lang="en-GB"/>
            </a:p>
          </p:txBody>
        </p:sp>
        <p:sp>
          <p:nvSpPr>
            <p:cNvPr id="8" name="Friform 11">
              <a:extLst>
                <a:ext uri="{FF2B5EF4-FFF2-40B4-BE49-F238E27FC236}">
                  <a16:creationId xmlns:a16="http://schemas.microsoft.com/office/drawing/2014/main" id="{D20412DC-18C9-B627-EAB5-7346CED48104}"/>
                </a:ext>
              </a:extLst>
            </p:cNvPr>
            <p:cNvSpPr/>
            <p:nvPr/>
          </p:nvSpPr>
          <p:spPr>
            <a:xfrm>
              <a:off x="1" y="4829152"/>
              <a:ext cx="2027572" cy="2028848"/>
            </a:xfrm>
            <a:custGeom>
              <a:avLst/>
              <a:gdLst>
                <a:gd name="connsiteX0" fmla="*/ 0 w 2060597"/>
                <a:gd name="connsiteY0" fmla="*/ 0 h 2061894"/>
                <a:gd name="connsiteX1" fmla="*/ 1030294 w 2060597"/>
                <a:gd name="connsiteY1" fmla="*/ 0 h 2061894"/>
                <a:gd name="connsiteX2" fmla="*/ 2060598 w 2060597"/>
                <a:gd name="connsiteY2" fmla="*/ 1030952 h 2061894"/>
                <a:gd name="connsiteX3" fmla="*/ 2060598 w 2060597"/>
                <a:gd name="connsiteY3" fmla="*/ 2061895 h 2061894"/>
                <a:gd name="connsiteX4" fmla="*/ 0 w 2060597"/>
                <a:gd name="connsiteY4" fmla="*/ 0 h 2061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597" h="2061894">
                  <a:moveTo>
                    <a:pt x="0" y="0"/>
                  </a:moveTo>
                  <a:lnTo>
                    <a:pt x="1030294" y="0"/>
                  </a:lnTo>
                  <a:lnTo>
                    <a:pt x="2060598" y="1030952"/>
                  </a:lnTo>
                  <a:lnTo>
                    <a:pt x="2060598" y="2061895"/>
                  </a:lnTo>
                  <a:lnTo>
                    <a:pt x="0" y="0"/>
                  </a:lnTo>
                  <a:close/>
                </a:path>
              </a:pathLst>
            </a:custGeom>
            <a:solidFill>
              <a:schemeClr val="tx2"/>
            </a:solidFill>
            <a:ln w="9093" cap="flat">
              <a:noFill/>
              <a:prstDash val="solid"/>
              <a:miter/>
            </a:ln>
          </p:spPr>
          <p:txBody>
            <a:bodyPr rtlCol="0" anchor="ctr"/>
            <a:lstStyle/>
            <a:p>
              <a:endParaRPr lang="en-GB"/>
            </a:p>
          </p:txBody>
        </p:sp>
        <p:sp>
          <p:nvSpPr>
            <p:cNvPr id="9" name="Friform 12">
              <a:extLst>
                <a:ext uri="{FF2B5EF4-FFF2-40B4-BE49-F238E27FC236}">
                  <a16:creationId xmlns:a16="http://schemas.microsoft.com/office/drawing/2014/main" id="{92B2E26E-5070-597B-4543-49057C965F25}"/>
                </a:ext>
              </a:extLst>
            </p:cNvPr>
            <p:cNvSpPr/>
            <p:nvPr/>
          </p:nvSpPr>
          <p:spPr>
            <a:xfrm>
              <a:off x="1" y="2781348"/>
              <a:ext cx="2027572" cy="2047804"/>
            </a:xfrm>
            <a:custGeom>
              <a:avLst/>
              <a:gdLst>
                <a:gd name="connsiteX0" fmla="*/ 0 w 2060597"/>
                <a:gd name="connsiteY0" fmla="*/ 0 h 2081159"/>
                <a:gd name="connsiteX1" fmla="*/ 1030294 w 2060597"/>
                <a:gd name="connsiteY1" fmla="*/ 0 h 2081159"/>
                <a:gd name="connsiteX2" fmla="*/ 2060598 w 2060597"/>
                <a:gd name="connsiteY2" fmla="*/ 1040579 h 2081159"/>
                <a:gd name="connsiteX3" fmla="*/ 2060598 w 2060597"/>
                <a:gd name="connsiteY3" fmla="*/ 2081159 h 2081159"/>
                <a:gd name="connsiteX4" fmla="*/ 0 w 2060597"/>
                <a:gd name="connsiteY4" fmla="*/ 0 h 208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597" h="2081159">
                  <a:moveTo>
                    <a:pt x="0" y="0"/>
                  </a:moveTo>
                  <a:lnTo>
                    <a:pt x="1030294" y="0"/>
                  </a:lnTo>
                  <a:lnTo>
                    <a:pt x="2060598" y="1040579"/>
                  </a:lnTo>
                  <a:lnTo>
                    <a:pt x="2060598" y="2081159"/>
                  </a:lnTo>
                  <a:lnTo>
                    <a:pt x="0" y="0"/>
                  </a:lnTo>
                  <a:close/>
                </a:path>
              </a:pathLst>
            </a:custGeom>
            <a:solidFill>
              <a:schemeClr val="tx2"/>
            </a:solidFill>
            <a:ln w="9093" cap="flat">
              <a:noFill/>
              <a:prstDash val="solid"/>
              <a:miter/>
            </a:ln>
          </p:spPr>
          <p:txBody>
            <a:bodyPr rtlCol="0" anchor="ctr"/>
            <a:lstStyle/>
            <a:p>
              <a:endParaRPr lang="en-GB"/>
            </a:p>
          </p:txBody>
        </p:sp>
        <p:sp>
          <p:nvSpPr>
            <p:cNvPr id="10" name="Friform 13">
              <a:extLst>
                <a:ext uri="{FF2B5EF4-FFF2-40B4-BE49-F238E27FC236}">
                  <a16:creationId xmlns:a16="http://schemas.microsoft.com/office/drawing/2014/main" id="{15528FA2-A012-7979-9E2B-5DB2E93D0DD0}"/>
                </a:ext>
              </a:extLst>
            </p:cNvPr>
            <p:cNvSpPr/>
            <p:nvPr/>
          </p:nvSpPr>
          <p:spPr>
            <a:xfrm>
              <a:off x="4058788" y="4829152"/>
              <a:ext cx="2046517" cy="2028848"/>
            </a:xfrm>
            <a:custGeom>
              <a:avLst/>
              <a:gdLst>
                <a:gd name="connsiteX0" fmla="*/ 0 w 2079851"/>
                <a:gd name="connsiteY0" fmla="*/ 0 h 2061894"/>
                <a:gd name="connsiteX1" fmla="*/ 1039926 w 2079851"/>
                <a:gd name="connsiteY1" fmla="*/ 0 h 2061894"/>
                <a:gd name="connsiteX2" fmla="*/ 2079851 w 2079851"/>
                <a:gd name="connsiteY2" fmla="*/ 1030952 h 2061894"/>
                <a:gd name="connsiteX3" fmla="*/ 2079851 w 2079851"/>
                <a:gd name="connsiteY3" fmla="*/ 2061895 h 2061894"/>
                <a:gd name="connsiteX4" fmla="*/ 0 w 2079851"/>
                <a:gd name="connsiteY4" fmla="*/ 0 h 2061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851" h="2061894">
                  <a:moveTo>
                    <a:pt x="0" y="0"/>
                  </a:moveTo>
                  <a:lnTo>
                    <a:pt x="1039926" y="0"/>
                  </a:lnTo>
                  <a:lnTo>
                    <a:pt x="2079851" y="1030952"/>
                  </a:lnTo>
                  <a:lnTo>
                    <a:pt x="2079851" y="2061895"/>
                  </a:lnTo>
                  <a:lnTo>
                    <a:pt x="0" y="0"/>
                  </a:lnTo>
                  <a:close/>
                </a:path>
              </a:pathLst>
            </a:custGeom>
            <a:solidFill>
              <a:schemeClr val="tx2"/>
            </a:solidFill>
            <a:ln w="9093" cap="flat">
              <a:noFill/>
              <a:prstDash val="solid"/>
              <a:miter/>
            </a:ln>
          </p:spPr>
          <p:txBody>
            <a:bodyPr rtlCol="0" anchor="ctr"/>
            <a:lstStyle/>
            <a:p>
              <a:endParaRPr lang="en-GB"/>
            </a:p>
          </p:txBody>
        </p:sp>
        <p:sp>
          <p:nvSpPr>
            <p:cNvPr id="11" name="Friform 14">
              <a:extLst>
                <a:ext uri="{FF2B5EF4-FFF2-40B4-BE49-F238E27FC236}">
                  <a16:creationId xmlns:a16="http://schemas.microsoft.com/office/drawing/2014/main" id="{3221A99D-ED3B-177D-1DA8-7C2AAEA2D8B8}"/>
                </a:ext>
              </a:extLst>
            </p:cNvPr>
            <p:cNvSpPr/>
            <p:nvPr/>
          </p:nvSpPr>
          <p:spPr>
            <a:xfrm>
              <a:off x="4058788" y="2781348"/>
              <a:ext cx="2046517" cy="2047804"/>
            </a:xfrm>
            <a:custGeom>
              <a:avLst/>
              <a:gdLst>
                <a:gd name="connsiteX0" fmla="*/ 0 w 2079851"/>
                <a:gd name="connsiteY0" fmla="*/ 0 h 2081159"/>
                <a:gd name="connsiteX1" fmla="*/ 1039926 w 2079851"/>
                <a:gd name="connsiteY1" fmla="*/ 0 h 2081159"/>
                <a:gd name="connsiteX2" fmla="*/ 2079851 w 2079851"/>
                <a:gd name="connsiteY2" fmla="*/ 1040579 h 2081159"/>
                <a:gd name="connsiteX3" fmla="*/ 2079851 w 2079851"/>
                <a:gd name="connsiteY3" fmla="*/ 2081159 h 2081159"/>
                <a:gd name="connsiteX4" fmla="*/ 0 w 2079851"/>
                <a:gd name="connsiteY4" fmla="*/ 0 h 208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851" h="2081159">
                  <a:moveTo>
                    <a:pt x="0" y="0"/>
                  </a:moveTo>
                  <a:lnTo>
                    <a:pt x="1039926" y="0"/>
                  </a:lnTo>
                  <a:lnTo>
                    <a:pt x="2079851" y="1040579"/>
                  </a:lnTo>
                  <a:lnTo>
                    <a:pt x="2079851" y="2081159"/>
                  </a:lnTo>
                  <a:lnTo>
                    <a:pt x="0" y="0"/>
                  </a:lnTo>
                  <a:close/>
                </a:path>
              </a:pathLst>
            </a:custGeom>
            <a:solidFill>
              <a:srgbClr val="ED9300"/>
            </a:solidFill>
            <a:ln w="9093" cap="flat">
              <a:noFill/>
              <a:prstDash val="solid"/>
              <a:miter/>
            </a:ln>
          </p:spPr>
          <p:txBody>
            <a:bodyPr rtlCol="0" anchor="ctr"/>
            <a:lstStyle/>
            <a:p>
              <a:endParaRPr lang="en-GB"/>
            </a:p>
          </p:txBody>
        </p:sp>
      </p:grpSp>
      <p:sp>
        <p:nvSpPr>
          <p:cNvPr id="13" name="Plassholder for bilde 7">
            <a:extLst>
              <a:ext uri="{FF2B5EF4-FFF2-40B4-BE49-F238E27FC236}">
                <a16:creationId xmlns:a16="http://schemas.microsoft.com/office/drawing/2014/main" id="{0778EA89-AEEC-8FDF-8874-D0F062FAFE03}"/>
              </a:ext>
            </a:extLst>
          </p:cNvPr>
          <p:cNvSpPr>
            <a:spLocks noGrp="1"/>
          </p:cNvSpPr>
          <p:nvPr>
            <p:ph type="pic" sz="quarter" idx="13" hasCustomPrompt="1"/>
          </p:nvPr>
        </p:nvSpPr>
        <p:spPr>
          <a:xfrm>
            <a:off x="-6280" y="2781348"/>
            <a:ext cx="12192000" cy="4076652"/>
          </a:xfrm>
          <a:noFill/>
        </p:spPr>
        <p:txBody>
          <a:bodyPr lIns="360000" tIns="360000" rIns="360000" bIns="360000" anchor="t"/>
          <a:lstStyle>
            <a:lvl1pPr marL="0" indent="0">
              <a:buFont typeface="Arial" panose="020B0604020202020204" pitchFamily="34" charset="0"/>
              <a:buNone/>
              <a:defRPr/>
            </a:lvl1pPr>
          </a:lstStyle>
          <a:p>
            <a:r>
              <a:rPr lang="en-GB"/>
              <a:t>     </a:t>
            </a:r>
          </a:p>
        </p:txBody>
      </p:sp>
      <p:sp>
        <p:nvSpPr>
          <p:cNvPr id="25" name="Tittel 1">
            <a:extLst>
              <a:ext uri="{FF2B5EF4-FFF2-40B4-BE49-F238E27FC236}">
                <a16:creationId xmlns:a16="http://schemas.microsoft.com/office/drawing/2014/main" id="{083BA3D0-586F-C752-EDC1-E99504C33903}"/>
              </a:ext>
            </a:extLst>
          </p:cNvPr>
          <p:cNvSpPr>
            <a:spLocks noGrp="1"/>
          </p:cNvSpPr>
          <p:nvPr>
            <p:ph type="ctrTitle"/>
          </p:nvPr>
        </p:nvSpPr>
        <p:spPr>
          <a:xfrm>
            <a:off x="1019175" y="1016001"/>
            <a:ext cx="5076825" cy="1542744"/>
          </a:xfrm>
        </p:spPr>
        <p:txBody>
          <a:bodyPr lIns="0" tIns="0" rIns="0" bIns="0" anchor="t"/>
          <a:lstStyle>
            <a:lvl1pPr algn="l">
              <a:defRPr sz="4000">
                <a:solidFill>
                  <a:schemeClr val="accent6"/>
                </a:solidFill>
              </a:defRPr>
            </a:lvl1pPr>
          </a:lstStyle>
          <a:p>
            <a:r>
              <a:rPr lang="nb-NO"/>
              <a:t>Klikk for å redigere tittelstil</a:t>
            </a:r>
            <a:endParaRPr lang="en-GB"/>
          </a:p>
        </p:txBody>
      </p:sp>
      <p:sp>
        <p:nvSpPr>
          <p:cNvPr id="4" name="Plassholder for tekst 11">
            <a:extLst>
              <a:ext uri="{FF2B5EF4-FFF2-40B4-BE49-F238E27FC236}">
                <a16:creationId xmlns:a16="http://schemas.microsoft.com/office/drawing/2014/main" id="{251704F0-E196-040E-4A05-A31A2097BF03}"/>
              </a:ext>
            </a:extLst>
          </p:cNvPr>
          <p:cNvSpPr>
            <a:spLocks noGrp="1"/>
          </p:cNvSpPr>
          <p:nvPr>
            <p:ph type="body" idx="1"/>
          </p:nvPr>
        </p:nvSpPr>
        <p:spPr>
          <a:xfrm>
            <a:off x="7104064" y="1034592"/>
            <a:ext cx="4068762" cy="1524152"/>
          </a:xfrm>
        </p:spPr>
        <p:txBody>
          <a:bodyPr lIns="0" tIns="0" rIns="0" bIns="0"/>
          <a:lstStyle>
            <a:lvl1pPr marL="0" indent="0">
              <a:buNone/>
              <a:defRPr>
                <a:solidFill>
                  <a:schemeClr val="accent6"/>
                </a:solidFill>
              </a:defRPr>
            </a:lvl1pPr>
          </a:lstStyle>
          <a:p>
            <a:pPr lvl="0"/>
            <a:r>
              <a:rPr lang="nb-NO"/>
              <a:t>Klikk for å redigere tekststiler i malen</a:t>
            </a:r>
          </a:p>
        </p:txBody>
      </p:sp>
      <p:sp>
        <p:nvSpPr>
          <p:cNvPr id="19" name="Date Placeholder 18">
            <a:extLst>
              <a:ext uri="{FF2B5EF4-FFF2-40B4-BE49-F238E27FC236}">
                <a16:creationId xmlns:a16="http://schemas.microsoft.com/office/drawing/2014/main" id="{BECB2143-A32D-D68C-79D5-9B354B5044F7}"/>
              </a:ext>
            </a:extLst>
          </p:cNvPr>
          <p:cNvSpPr>
            <a:spLocks noGrp="1"/>
          </p:cNvSpPr>
          <p:nvPr>
            <p:ph type="dt" sz="half" idx="56"/>
          </p:nvPr>
        </p:nvSpPr>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20" name="Footer Placeholder 19">
            <a:extLst>
              <a:ext uri="{FF2B5EF4-FFF2-40B4-BE49-F238E27FC236}">
                <a16:creationId xmlns:a16="http://schemas.microsoft.com/office/drawing/2014/main" id="{35302981-C809-CE91-FA40-07EFFBEAC971}"/>
              </a:ext>
            </a:extLst>
          </p:cNvPr>
          <p:cNvSpPr>
            <a:spLocks noGrp="1"/>
          </p:cNvSpPr>
          <p:nvPr>
            <p:ph type="ftr" sz="quarter" idx="57"/>
          </p:nvPr>
        </p:nvSpPr>
        <p:spPr/>
        <p:txBody>
          <a:bodyPr/>
          <a:lstStyle>
            <a:lvl1pPr>
              <a:defRPr>
                <a:solidFill>
                  <a:schemeClr val="bg1"/>
                </a:solidFill>
              </a:defRPr>
            </a:lvl1pPr>
          </a:lstStyle>
          <a:p>
            <a:endParaRPr lang="nb-NO"/>
          </a:p>
        </p:txBody>
      </p:sp>
      <p:sp>
        <p:nvSpPr>
          <p:cNvPr id="21" name="Slide Number Placeholder 20">
            <a:extLst>
              <a:ext uri="{FF2B5EF4-FFF2-40B4-BE49-F238E27FC236}">
                <a16:creationId xmlns:a16="http://schemas.microsoft.com/office/drawing/2014/main" id="{A788E70E-4000-1E2B-8127-CFEDF11ACA33}"/>
              </a:ext>
            </a:extLst>
          </p:cNvPr>
          <p:cNvSpPr>
            <a:spLocks noGrp="1"/>
          </p:cNvSpPr>
          <p:nvPr>
            <p:ph type="sldNum" sz="quarter" idx="58"/>
          </p:nvPr>
        </p:nvSpPr>
        <p:spPr/>
        <p:txBody>
          <a:bodyPr/>
          <a:lstStyle>
            <a:lvl1pPr>
              <a:defRPr>
                <a:solidFill>
                  <a:schemeClr val="bg1"/>
                </a:solidFill>
              </a:defRPr>
            </a:lvl1pPr>
          </a:lstStyle>
          <a:p>
            <a:fld id="{19E7D971-FFC3-489A-A864-2787C4F30DE5}" type="slidenum">
              <a:rPr lang="nb-NO" smtClean="0"/>
              <a:pPr/>
              <a:t>‹#›</a:t>
            </a:fld>
            <a:endParaRPr lang="nb-NO"/>
          </a:p>
        </p:txBody>
      </p:sp>
      <p:sp>
        <p:nvSpPr>
          <p:cNvPr id="22" name="Plassholder for tekst 2">
            <a:extLst>
              <a:ext uri="{FF2B5EF4-FFF2-40B4-BE49-F238E27FC236}">
                <a16:creationId xmlns:a16="http://schemas.microsoft.com/office/drawing/2014/main" id="{1CD72D31-52B1-009F-817F-E590F1F9C4C4}"/>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2853598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932A7-CA09-8F89-7100-22D3D81FF35E}"/>
              </a:ext>
            </a:extLst>
          </p:cNvPr>
          <p:cNvSpPr>
            <a:spLocks noGrp="1"/>
          </p:cNvSpPr>
          <p:nvPr>
            <p:ph type="title" hasCustomPrompt="1"/>
          </p:nvPr>
        </p:nvSpPr>
        <p:spPr>
          <a:xfrm>
            <a:off x="1019174" y="1016000"/>
            <a:ext cx="10153651" cy="702570"/>
          </a:xfrm>
        </p:spPr>
        <p:txBody>
          <a:bodyPr lIns="0" tIns="0" rIns="0" bIns="0"/>
          <a:lstStyle/>
          <a:p>
            <a:r>
              <a:rPr lang="nb-NO"/>
              <a:t>Agenda</a:t>
            </a:r>
            <a:endParaRPr lang="en-GB"/>
          </a:p>
        </p:txBody>
      </p:sp>
      <p:sp>
        <p:nvSpPr>
          <p:cNvPr id="8" name="Plassholder for tekst 7">
            <a:extLst>
              <a:ext uri="{FF2B5EF4-FFF2-40B4-BE49-F238E27FC236}">
                <a16:creationId xmlns:a16="http://schemas.microsoft.com/office/drawing/2014/main" id="{80688598-6FCB-F57A-36EC-FFDA65A8129A}"/>
              </a:ext>
            </a:extLst>
          </p:cNvPr>
          <p:cNvSpPr>
            <a:spLocks noGrp="1"/>
          </p:cNvSpPr>
          <p:nvPr>
            <p:ph type="body" sz="quarter" idx="13" hasCustomPrompt="1"/>
          </p:nvPr>
        </p:nvSpPr>
        <p:spPr>
          <a:xfrm>
            <a:off x="1019174" y="2276475"/>
            <a:ext cx="10153649" cy="3421063"/>
          </a:xfrm>
        </p:spPr>
        <p:txBody>
          <a:bodyPr numCol="1" spcCol="360000"/>
          <a:lstStyle>
            <a:lvl1pPr marL="1023938" indent="-1016000">
              <a:buSzPct val="100000"/>
              <a:buFont typeface="+mj-lt"/>
              <a:buAutoNum type="arabicPeriod"/>
              <a:tabLst/>
              <a:defRPr sz="2000"/>
            </a:lvl1pPr>
          </a:lstStyle>
          <a:p>
            <a:pPr lvl="0"/>
            <a:r>
              <a:rPr lang="nb-NO"/>
              <a:t>Punkt 1</a:t>
            </a:r>
          </a:p>
          <a:p>
            <a:pPr lvl="0"/>
            <a:r>
              <a:rPr lang="nb-NO"/>
              <a:t>Punkt 2</a:t>
            </a:r>
          </a:p>
          <a:p>
            <a:pPr lvl="0"/>
            <a:r>
              <a:rPr lang="nb-NO"/>
              <a:t>Punkt 3</a:t>
            </a:r>
          </a:p>
        </p:txBody>
      </p:sp>
      <p:sp>
        <p:nvSpPr>
          <p:cNvPr id="11" name="Date Placeholder 10">
            <a:extLst>
              <a:ext uri="{FF2B5EF4-FFF2-40B4-BE49-F238E27FC236}">
                <a16:creationId xmlns:a16="http://schemas.microsoft.com/office/drawing/2014/main" id="{382F2377-5065-E247-09E8-8A02B87F3E12}"/>
              </a:ext>
            </a:extLst>
          </p:cNvPr>
          <p:cNvSpPr>
            <a:spLocks noGrp="1"/>
          </p:cNvSpPr>
          <p:nvPr>
            <p:ph type="dt" sz="half" idx="14"/>
          </p:nvPr>
        </p:nvSpPr>
        <p:spPr/>
        <p:txBody>
          <a:bodyPr/>
          <a:lstStyle/>
          <a:p>
            <a:fld id="{8F2A1EF8-3E61-4C48-A8D3-859960797A71}" type="datetimeFigureOut">
              <a:rPr lang="nb-NO" smtClean="0"/>
              <a:pPr/>
              <a:t>14.05.2026</a:t>
            </a:fld>
            <a:endParaRPr lang="nb-NO"/>
          </a:p>
        </p:txBody>
      </p:sp>
      <p:sp>
        <p:nvSpPr>
          <p:cNvPr id="12" name="Footer Placeholder 11">
            <a:extLst>
              <a:ext uri="{FF2B5EF4-FFF2-40B4-BE49-F238E27FC236}">
                <a16:creationId xmlns:a16="http://schemas.microsoft.com/office/drawing/2014/main" id="{844A7115-B6A5-3BE2-45CE-AC459B245175}"/>
              </a:ext>
            </a:extLst>
          </p:cNvPr>
          <p:cNvSpPr>
            <a:spLocks noGrp="1"/>
          </p:cNvSpPr>
          <p:nvPr>
            <p:ph type="ftr" sz="quarter" idx="15"/>
          </p:nvPr>
        </p:nvSpPr>
        <p:spPr/>
        <p:txBody>
          <a:bodyPr/>
          <a:lstStyle/>
          <a:p>
            <a:endParaRPr lang="nb-NO"/>
          </a:p>
        </p:txBody>
      </p:sp>
      <p:sp>
        <p:nvSpPr>
          <p:cNvPr id="13" name="Slide Number Placeholder 12">
            <a:extLst>
              <a:ext uri="{FF2B5EF4-FFF2-40B4-BE49-F238E27FC236}">
                <a16:creationId xmlns:a16="http://schemas.microsoft.com/office/drawing/2014/main" id="{C36FD899-3693-02E4-BD62-25EB30EFC2D4}"/>
              </a:ext>
            </a:extLst>
          </p:cNvPr>
          <p:cNvSpPr>
            <a:spLocks noGrp="1"/>
          </p:cNvSpPr>
          <p:nvPr>
            <p:ph type="sldNum" sz="quarter" idx="16"/>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2431282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1">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222D076A-F2E9-CAD5-2F72-A85587325BAB}"/>
              </a:ext>
            </a:extLst>
          </p:cNvPr>
          <p:cNvSpPr>
            <a:spLocks noGrp="1"/>
          </p:cNvSpPr>
          <p:nvPr>
            <p:ph type="title" hasCustomPrompt="1"/>
          </p:nvPr>
        </p:nvSpPr>
        <p:spPr>
          <a:xfrm>
            <a:off x="1019175" y="584200"/>
            <a:ext cx="10153649" cy="933515"/>
          </a:xfrm>
        </p:spPr>
        <p:txBody>
          <a:bodyPr lIns="0" tIns="0" rIns="0" bIns="0" anchor="b"/>
          <a:lstStyle>
            <a:lvl1pPr>
              <a:defRPr b="1" i="0">
                <a:latin typeface="Arial" panose="020B0604020202020204" pitchFamily="34" charset="0"/>
                <a:cs typeface="Arial" panose="020B0604020202020204" pitchFamily="34" charset="0"/>
              </a:defRPr>
            </a:lvl1pPr>
          </a:lstStyle>
          <a:p>
            <a:r>
              <a:rPr lang="nb-NO"/>
              <a:t>Klikk for å redigere tittelstil</a:t>
            </a:r>
            <a:endParaRPr lang="en-GB"/>
          </a:p>
        </p:txBody>
      </p:sp>
      <p:sp>
        <p:nvSpPr>
          <p:cNvPr id="13" name="Plassholder for tekst 7">
            <a:extLst>
              <a:ext uri="{FF2B5EF4-FFF2-40B4-BE49-F238E27FC236}">
                <a16:creationId xmlns:a16="http://schemas.microsoft.com/office/drawing/2014/main" id="{F30C7351-E80F-1FDB-75F7-42104E059625}"/>
              </a:ext>
            </a:extLst>
          </p:cNvPr>
          <p:cNvSpPr>
            <a:spLocks noGrp="1"/>
          </p:cNvSpPr>
          <p:nvPr>
            <p:ph type="body" sz="quarter" idx="13"/>
          </p:nvPr>
        </p:nvSpPr>
        <p:spPr>
          <a:xfrm>
            <a:off x="1019175" y="2276475"/>
            <a:ext cx="10153649" cy="3421063"/>
          </a:xfrm>
        </p:spPr>
        <p:txBody>
          <a:bodyPr numCol="2" spcCol="36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Date Placeholder 7">
            <a:extLst>
              <a:ext uri="{FF2B5EF4-FFF2-40B4-BE49-F238E27FC236}">
                <a16:creationId xmlns:a16="http://schemas.microsoft.com/office/drawing/2014/main" id="{D51A0C03-57B5-5231-3448-DE2B5C2FAD99}"/>
              </a:ext>
            </a:extLst>
          </p:cNvPr>
          <p:cNvSpPr>
            <a:spLocks noGrp="1"/>
          </p:cNvSpPr>
          <p:nvPr>
            <p:ph type="dt" sz="half" idx="14"/>
          </p:nvPr>
        </p:nvSpPr>
        <p:spPr/>
        <p:txBody>
          <a:bodyPr/>
          <a:lstStyle/>
          <a:p>
            <a:fld id="{8F2A1EF8-3E61-4C48-A8D3-859960797A71}" type="datetimeFigureOut">
              <a:rPr lang="nb-NO" smtClean="0"/>
              <a:pPr/>
              <a:t>14.05.2026</a:t>
            </a:fld>
            <a:endParaRPr lang="nb-NO"/>
          </a:p>
        </p:txBody>
      </p:sp>
      <p:sp>
        <p:nvSpPr>
          <p:cNvPr id="9" name="Footer Placeholder 8">
            <a:extLst>
              <a:ext uri="{FF2B5EF4-FFF2-40B4-BE49-F238E27FC236}">
                <a16:creationId xmlns:a16="http://schemas.microsoft.com/office/drawing/2014/main" id="{863F14E2-E742-868B-CE7A-49CE0FD7BFAE}"/>
              </a:ext>
            </a:extLst>
          </p:cNvPr>
          <p:cNvSpPr>
            <a:spLocks noGrp="1"/>
          </p:cNvSpPr>
          <p:nvPr>
            <p:ph type="ftr" sz="quarter" idx="15"/>
          </p:nvPr>
        </p:nvSpPr>
        <p:spPr/>
        <p:txBody>
          <a:bodyPr/>
          <a:lstStyle/>
          <a:p>
            <a:endParaRPr lang="nb-NO"/>
          </a:p>
        </p:txBody>
      </p:sp>
      <p:sp>
        <p:nvSpPr>
          <p:cNvPr id="11" name="Slide Number Placeholder 10">
            <a:extLst>
              <a:ext uri="{FF2B5EF4-FFF2-40B4-BE49-F238E27FC236}">
                <a16:creationId xmlns:a16="http://schemas.microsoft.com/office/drawing/2014/main" id="{000CFDC7-7483-A188-E5FB-1288192D409A}"/>
              </a:ext>
            </a:extLst>
          </p:cNvPr>
          <p:cNvSpPr>
            <a:spLocks noGrp="1"/>
          </p:cNvSpPr>
          <p:nvPr>
            <p:ph type="sldNum" sz="quarter" idx="16"/>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396067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2">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8BFFB153-ADFB-0F15-E99F-3BAE066CF75B}"/>
              </a:ext>
            </a:extLst>
          </p:cNvPr>
          <p:cNvSpPr>
            <a:spLocks noGrp="1"/>
          </p:cNvSpPr>
          <p:nvPr>
            <p:ph type="title" hasCustomPrompt="1"/>
          </p:nvPr>
        </p:nvSpPr>
        <p:spPr>
          <a:xfrm>
            <a:off x="1019175" y="584200"/>
            <a:ext cx="10153649" cy="933515"/>
          </a:xfrm>
        </p:spPr>
        <p:txBody>
          <a:bodyPr lIns="0" tIns="0" rIns="0" bIns="0" anchor="b"/>
          <a:lstStyle>
            <a:lvl1pPr>
              <a:defRPr b="1" i="0">
                <a:latin typeface="Arial" panose="020B0604020202020204" pitchFamily="34" charset="0"/>
                <a:cs typeface="Arial" panose="020B0604020202020204" pitchFamily="34" charset="0"/>
              </a:defRPr>
            </a:lvl1pPr>
          </a:lstStyle>
          <a:p>
            <a:r>
              <a:rPr lang="nb-NO"/>
              <a:t>Klikk for å redigere tittelstil</a:t>
            </a:r>
            <a:endParaRPr lang="en-GB"/>
          </a:p>
        </p:txBody>
      </p:sp>
      <p:sp>
        <p:nvSpPr>
          <p:cNvPr id="11" name="Plassholder for tekst 7">
            <a:extLst>
              <a:ext uri="{FF2B5EF4-FFF2-40B4-BE49-F238E27FC236}">
                <a16:creationId xmlns:a16="http://schemas.microsoft.com/office/drawing/2014/main" id="{3C52F121-BE89-AA01-799D-FA16F7ADF1CB}"/>
              </a:ext>
            </a:extLst>
          </p:cNvPr>
          <p:cNvSpPr>
            <a:spLocks noGrp="1"/>
          </p:cNvSpPr>
          <p:nvPr>
            <p:ph type="body" sz="quarter" idx="13" hasCustomPrompt="1"/>
          </p:nvPr>
        </p:nvSpPr>
        <p:spPr>
          <a:xfrm>
            <a:off x="1019175" y="2708275"/>
            <a:ext cx="10153649" cy="2989263"/>
          </a:xfrm>
        </p:spPr>
        <p:txBody>
          <a:bodyPr numCol="2" spcCol="36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2" name="Plassholder for tekst 9">
            <a:extLst>
              <a:ext uri="{FF2B5EF4-FFF2-40B4-BE49-F238E27FC236}">
                <a16:creationId xmlns:a16="http://schemas.microsoft.com/office/drawing/2014/main" id="{A84F4D65-43DB-3FC7-DCCF-57FD278F06D3}"/>
              </a:ext>
            </a:extLst>
          </p:cNvPr>
          <p:cNvSpPr>
            <a:spLocks noGrp="1"/>
          </p:cNvSpPr>
          <p:nvPr>
            <p:ph type="body" sz="quarter" idx="14" hasCustomPrompt="1"/>
          </p:nvPr>
        </p:nvSpPr>
        <p:spPr>
          <a:xfrm>
            <a:off x="1019175" y="1697510"/>
            <a:ext cx="2143316" cy="391628"/>
          </a:xfrm>
          <a:solidFill>
            <a:schemeClr val="bg2"/>
          </a:solidFill>
          <a:effectLst/>
        </p:spPr>
        <p:txBody>
          <a:bodyPr wrap="none" lIns="108000" tIns="72000" rIns="108000" bIns="72000" anchor="ctr">
            <a:spAutoFit/>
          </a:bodyPr>
          <a:lstStyle>
            <a:lvl1pPr marL="0" indent="0">
              <a:buFont typeface="Arial" panose="020B0604020202020204" pitchFamily="34" charset="0"/>
              <a:buNone/>
              <a:defRPr/>
            </a:lvl1pPr>
          </a:lstStyle>
          <a:p>
            <a:pPr marL="0" marR="0" lvl="0" indent="0" algn="l" defTabSz="914400" rtl="0" eaLnBrk="1" fontAlgn="auto" latinLnBrk="0" hangingPunct="1">
              <a:lnSpc>
                <a:spcPct val="100000"/>
              </a:lnSpc>
              <a:spcBef>
                <a:spcPts val="1000"/>
              </a:spcBef>
              <a:spcAft>
                <a:spcPts val="0"/>
              </a:spcAft>
              <a:buClrTx/>
              <a:buSzPct val="75000"/>
              <a:buFont typeface="Arial" panose="020B0604020202020204" pitchFamily="34" charset="0"/>
              <a:buNone/>
              <a:tabLst/>
              <a:defRPr/>
            </a:pPr>
            <a:r>
              <a:rPr lang="nb-NO"/>
              <a:t>Undertittel på en linje</a:t>
            </a:r>
            <a:endParaRPr lang="en-GB"/>
          </a:p>
        </p:txBody>
      </p:sp>
      <p:sp>
        <p:nvSpPr>
          <p:cNvPr id="8" name="Date Placeholder 7">
            <a:extLst>
              <a:ext uri="{FF2B5EF4-FFF2-40B4-BE49-F238E27FC236}">
                <a16:creationId xmlns:a16="http://schemas.microsoft.com/office/drawing/2014/main" id="{EC2DF2CC-E915-DD98-97DA-EE13FE6D1C6C}"/>
              </a:ext>
            </a:extLst>
          </p:cNvPr>
          <p:cNvSpPr>
            <a:spLocks noGrp="1"/>
          </p:cNvSpPr>
          <p:nvPr>
            <p:ph type="dt" sz="half" idx="15"/>
          </p:nvPr>
        </p:nvSpPr>
        <p:spPr/>
        <p:txBody>
          <a:bodyPr/>
          <a:lstStyle/>
          <a:p>
            <a:fld id="{8F2A1EF8-3E61-4C48-A8D3-859960797A71}" type="datetimeFigureOut">
              <a:rPr lang="nb-NO" smtClean="0"/>
              <a:pPr/>
              <a:t>14.05.2026</a:t>
            </a:fld>
            <a:endParaRPr lang="nb-NO"/>
          </a:p>
        </p:txBody>
      </p:sp>
      <p:sp>
        <p:nvSpPr>
          <p:cNvPr id="9" name="Footer Placeholder 8">
            <a:extLst>
              <a:ext uri="{FF2B5EF4-FFF2-40B4-BE49-F238E27FC236}">
                <a16:creationId xmlns:a16="http://schemas.microsoft.com/office/drawing/2014/main" id="{227C0BFC-3974-38B1-D406-0F0553F63FDE}"/>
              </a:ext>
            </a:extLst>
          </p:cNvPr>
          <p:cNvSpPr>
            <a:spLocks noGrp="1"/>
          </p:cNvSpPr>
          <p:nvPr>
            <p:ph type="ftr" sz="quarter" idx="16"/>
          </p:nvPr>
        </p:nvSpPr>
        <p:spPr/>
        <p:txBody>
          <a:bodyPr/>
          <a:lstStyle/>
          <a:p>
            <a:endParaRPr lang="nb-NO"/>
          </a:p>
        </p:txBody>
      </p:sp>
      <p:sp>
        <p:nvSpPr>
          <p:cNvPr id="13" name="Slide Number Placeholder 12">
            <a:extLst>
              <a:ext uri="{FF2B5EF4-FFF2-40B4-BE49-F238E27FC236}">
                <a16:creationId xmlns:a16="http://schemas.microsoft.com/office/drawing/2014/main" id="{9001E8F2-64FB-6C53-78E2-89AD3458F00E}"/>
              </a:ext>
            </a:extLst>
          </p:cNvPr>
          <p:cNvSpPr>
            <a:spLocks noGrp="1"/>
          </p:cNvSpPr>
          <p:nvPr>
            <p:ph type="sldNum" sz="quarter" idx="17"/>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2631145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 3 Info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9C37E8-DDF0-3C39-EE02-0FF3BC05F5C2}"/>
              </a:ext>
            </a:extLst>
          </p:cNvPr>
          <p:cNvSpPr>
            <a:spLocks noGrp="1"/>
          </p:cNvSpPr>
          <p:nvPr>
            <p:ph type="title" hasCustomPrompt="1"/>
          </p:nvPr>
        </p:nvSpPr>
        <p:spPr>
          <a:xfrm>
            <a:off x="1019176" y="1016001"/>
            <a:ext cx="5076824" cy="1245218"/>
          </a:xfrm>
        </p:spPr>
        <p:txBody>
          <a:bodyPr lIns="0" tIns="0" rIns="0" bIns="0" anchor="t"/>
          <a:lstStyle/>
          <a:p>
            <a:r>
              <a:rPr lang="nb-NO"/>
              <a:t>Klikk for å redigere tittelstil</a:t>
            </a:r>
            <a:endParaRPr lang="en-GB"/>
          </a:p>
        </p:txBody>
      </p:sp>
      <p:sp>
        <p:nvSpPr>
          <p:cNvPr id="3" name="Plassholder for tekst 2">
            <a:extLst>
              <a:ext uri="{FF2B5EF4-FFF2-40B4-BE49-F238E27FC236}">
                <a16:creationId xmlns:a16="http://schemas.microsoft.com/office/drawing/2014/main" id="{6EF75A1F-030A-D7FE-5147-56300D78A49F}"/>
              </a:ext>
            </a:extLst>
          </p:cNvPr>
          <p:cNvSpPr>
            <a:spLocks noGrp="1"/>
          </p:cNvSpPr>
          <p:nvPr>
            <p:ph type="body" idx="1"/>
          </p:nvPr>
        </p:nvSpPr>
        <p:spPr>
          <a:xfrm>
            <a:off x="7104063" y="1031257"/>
            <a:ext cx="4068762" cy="1245218"/>
          </a:xfrm>
        </p:spPr>
        <p:txBody>
          <a:bodyPr anchor="t"/>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7" name="Plassholder for tekst 9">
            <a:extLst>
              <a:ext uri="{FF2B5EF4-FFF2-40B4-BE49-F238E27FC236}">
                <a16:creationId xmlns:a16="http://schemas.microsoft.com/office/drawing/2014/main" id="{252AF517-04FB-CA6B-410C-59985540B1A4}"/>
              </a:ext>
            </a:extLst>
          </p:cNvPr>
          <p:cNvSpPr>
            <a:spLocks noGrp="1"/>
          </p:cNvSpPr>
          <p:nvPr>
            <p:ph type="body" sz="quarter" idx="18" hasCustomPrompt="1"/>
          </p:nvPr>
        </p:nvSpPr>
        <p:spPr>
          <a:xfrm>
            <a:off x="1019175" y="2708271"/>
            <a:ext cx="30607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cxnSp>
        <p:nvCxnSpPr>
          <p:cNvPr id="8" name="Rett linje 17">
            <a:extLst>
              <a:ext uri="{FF2B5EF4-FFF2-40B4-BE49-F238E27FC236}">
                <a16:creationId xmlns:a16="http://schemas.microsoft.com/office/drawing/2014/main" id="{48C99C0B-9C6F-3C0E-3CBC-EE651398EC3B}"/>
              </a:ext>
              <a:ext uri="{C183D7F6-B498-43B3-948B-1728B52AA6E4}">
                <adec:decorative xmlns:adec="http://schemas.microsoft.com/office/drawing/2017/decorative" val="1"/>
              </a:ext>
            </a:extLst>
          </p:cNvPr>
          <p:cNvCxnSpPr>
            <a:cxnSpLocks/>
          </p:cNvCxnSpPr>
          <p:nvPr userDrawn="1"/>
        </p:nvCxnSpPr>
        <p:spPr>
          <a:xfrm>
            <a:off x="1019175" y="5697538"/>
            <a:ext cx="30607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Plassholder for tekst 9">
            <a:extLst>
              <a:ext uri="{FF2B5EF4-FFF2-40B4-BE49-F238E27FC236}">
                <a16:creationId xmlns:a16="http://schemas.microsoft.com/office/drawing/2014/main" id="{3E16A25F-A1B8-B768-4D42-A0946A04120C}"/>
              </a:ext>
            </a:extLst>
          </p:cNvPr>
          <p:cNvSpPr>
            <a:spLocks noGrp="1"/>
          </p:cNvSpPr>
          <p:nvPr>
            <p:ph type="body" sz="quarter" idx="19" hasCustomPrompt="1"/>
          </p:nvPr>
        </p:nvSpPr>
        <p:spPr>
          <a:xfrm>
            <a:off x="8117559" y="2708271"/>
            <a:ext cx="30607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cxnSp>
        <p:nvCxnSpPr>
          <p:cNvPr id="13" name="Rett linje 22">
            <a:extLst>
              <a:ext uri="{FF2B5EF4-FFF2-40B4-BE49-F238E27FC236}">
                <a16:creationId xmlns:a16="http://schemas.microsoft.com/office/drawing/2014/main" id="{29C7CB47-C223-B1E2-CD50-36AC6081A45F}"/>
              </a:ext>
              <a:ext uri="{C183D7F6-B498-43B3-948B-1728B52AA6E4}">
                <adec:decorative xmlns:adec="http://schemas.microsoft.com/office/drawing/2017/decorative" val="1"/>
              </a:ext>
            </a:extLst>
          </p:cNvPr>
          <p:cNvCxnSpPr>
            <a:cxnSpLocks/>
          </p:cNvCxnSpPr>
          <p:nvPr userDrawn="1"/>
        </p:nvCxnSpPr>
        <p:spPr>
          <a:xfrm>
            <a:off x="8117559" y="5697538"/>
            <a:ext cx="30607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Plassholder for tekst 9">
            <a:extLst>
              <a:ext uri="{FF2B5EF4-FFF2-40B4-BE49-F238E27FC236}">
                <a16:creationId xmlns:a16="http://schemas.microsoft.com/office/drawing/2014/main" id="{B4CA638F-EE57-398E-BFB6-DB135E268B95}"/>
              </a:ext>
            </a:extLst>
          </p:cNvPr>
          <p:cNvSpPr>
            <a:spLocks noGrp="1"/>
          </p:cNvSpPr>
          <p:nvPr>
            <p:ph type="body" sz="quarter" idx="20" hasCustomPrompt="1"/>
          </p:nvPr>
        </p:nvSpPr>
        <p:spPr>
          <a:xfrm>
            <a:off x="4554227" y="2708271"/>
            <a:ext cx="30607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cxnSp>
        <p:nvCxnSpPr>
          <p:cNvPr id="15" name="Rett linje 24">
            <a:extLst>
              <a:ext uri="{FF2B5EF4-FFF2-40B4-BE49-F238E27FC236}">
                <a16:creationId xmlns:a16="http://schemas.microsoft.com/office/drawing/2014/main" id="{CCFB466A-6EB3-E7FD-B986-EDCCBE44779B}"/>
              </a:ext>
              <a:ext uri="{C183D7F6-B498-43B3-948B-1728B52AA6E4}">
                <adec:decorative xmlns:adec="http://schemas.microsoft.com/office/drawing/2017/decorative" val="1"/>
              </a:ext>
            </a:extLst>
          </p:cNvPr>
          <p:cNvCxnSpPr>
            <a:cxnSpLocks/>
          </p:cNvCxnSpPr>
          <p:nvPr userDrawn="1"/>
        </p:nvCxnSpPr>
        <p:spPr>
          <a:xfrm>
            <a:off x="4554227" y="5697538"/>
            <a:ext cx="30607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Date Placeholder 9">
            <a:extLst>
              <a:ext uri="{FF2B5EF4-FFF2-40B4-BE49-F238E27FC236}">
                <a16:creationId xmlns:a16="http://schemas.microsoft.com/office/drawing/2014/main" id="{DC1BAA38-A3DC-3197-A4D9-82B0D3368BBE}"/>
              </a:ext>
            </a:extLst>
          </p:cNvPr>
          <p:cNvSpPr>
            <a:spLocks noGrp="1"/>
          </p:cNvSpPr>
          <p:nvPr>
            <p:ph type="dt" sz="half" idx="21"/>
          </p:nvPr>
        </p:nvSpPr>
        <p:spPr/>
        <p:txBody>
          <a:bodyPr/>
          <a:lstStyle/>
          <a:p>
            <a:fld id="{8F2A1EF8-3E61-4C48-A8D3-859960797A71}" type="datetimeFigureOut">
              <a:rPr lang="nb-NO" smtClean="0"/>
              <a:pPr/>
              <a:t>14.05.2026</a:t>
            </a:fld>
            <a:endParaRPr lang="nb-NO"/>
          </a:p>
        </p:txBody>
      </p:sp>
      <p:sp>
        <p:nvSpPr>
          <p:cNvPr id="11" name="Footer Placeholder 10">
            <a:extLst>
              <a:ext uri="{FF2B5EF4-FFF2-40B4-BE49-F238E27FC236}">
                <a16:creationId xmlns:a16="http://schemas.microsoft.com/office/drawing/2014/main" id="{3B65A0A2-857D-90F8-4773-AEED4FC7410B}"/>
              </a:ext>
            </a:extLst>
          </p:cNvPr>
          <p:cNvSpPr>
            <a:spLocks noGrp="1"/>
          </p:cNvSpPr>
          <p:nvPr>
            <p:ph type="ftr" sz="quarter" idx="22"/>
          </p:nvPr>
        </p:nvSpPr>
        <p:spPr/>
        <p:txBody>
          <a:bodyPr/>
          <a:lstStyle/>
          <a:p>
            <a:endParaRPr lang="nb-NO"/>
          </a:p>
        </p:txBody>
      </p:sp>
      <p:sp>
        <p:nvSpPr>
          <p:cNvPr id="12" name="Slide Number Placeholder 11">
            <a:extLst>
              <a:ext uri="{FF2B5EF4-FFF2-40B4-BE49-F238E27FC236}">
                <a16:creationId xmlns:a16="http://schemas.microsoft.com/office/drawing/2014/main" id="{21AFE8B9-B52D-5A71-3B33-A5573BA3786F}"/>
              </a:ext>
            </a:extLst>
          </p:cNvPr>
          <p:cNvSpPr>
            <a:spLocks noGrp="1"/>
          </p:cNvSpPr>
          <p:nvPr>
            <p:ph type="sldNum" sz="quarter" idx="23"/>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2499287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nhold - 3 Infobokser">
    <p:spTree>
      <p:nvGrpSpPr>
        <p:cNvPr id="1" name=""/>
        <p:cNvGrpSpPr/>
        <p:nvPr/>
      </p:nvGrpSpPr>
      <p:grpSpPr>
        <a:xfrm>
          <a:off x="0" y="0"/>
          <a:ext cx="0" cy="0"/>
          <a:chOff x="0" y="0"/>
          <a:chExt cx="0" cy="0"/>
        </a:xfrm>
      </p:grpSpPr>
      <p:sp>
        <p:nvSpPr>
          <p:cNvPr id="22" name="Plassholder for tekst 9">
            <a:extLst>
              <a:ext uri="{FF2B5EF4-FFF2-40B4-BE49-F238E27FC236}">
                <a16:creationId xmlns:a16="http://schemas.microsoft.com/office/drawing/2014/main" id="{C8A54B1B-12D7-7113-6FD8-575ECA56C231}"/>
              </a:ext>
            </a:extLst>
          </p:cNvPr>
          <p:cNvSpPr>
            <a:spLocks noGrp="1"/>
          </p:cNvSpPr>
          <p:nvPr>
            <p:ph type="body" sz="quarter" idx="28" hasCustomPrompt="1"/>
          </p:nvPr>
        </p:nvSpPr>
        <p:spPr>
          <a:xfrm>
            <a:off x="9031602" y="2708271"/>
            <a:ext cx="21590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sp>
        <p:nvSpPr>
          <p:cNvPr id="20" name="Plassholder for tekst 9">
            <a:extLst>
              <a:ext uri="{FF2B5EF4-FFF2-40B4-BE49-F238E27FC236}">
                <a16:creationId xmlns:a16="http://schemas.microsoft.com/office/drawing/2014/main" id="{71D09A6A-871B-74A8-828D-862A20257025}"/>
              </a:ext>
            </a:extLst>
          </p:cNvPr>
          <p:cNvSpPr>
            <a:spLocks noGrp="1"/>
          </p:cNvSpPr>
          <p:nvPr>
            <p:ph type="body" sz="quarter" idx="27" hasCustomPrompt="1"/>
          </p:nvPr>
        </p:nvSpPr>
        <p:spPr>
          <a:xfrm>
            <a:off x="6354868" y="2708271"/>
            <a:ext cx="21590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sp>
        <p:nvSpPr>
          <p:cNvPr id="18" name="Plassholder for tekst 9">
            <a:extLst>
              <a:ext uri="{FF2B5EF4-FFF2-40B4-BE49-F238E27FC236}">
                <a16:creationId xmlns:a16="http://schemas.microsoft.com/office/drawing/2014/main" id="{9D68098E-06C7-D8C8-D313-6D868B1A2460}"/>
              </a:ext>
            </a:extLst>
          </p:cNvPr>
          <p:cNvSpPr>
            <a:spLocks noGrp="1"/>
          </p:cNvSpPr>
          <p:nvPr>
            <p:ph type="body" sz="quarter" idx="26" hasCustomPrompt="1"/>
          </p:nvPr>
        </p:nvSpPr>
        <p:spPr>
          <a:xfrm>
            <a:off x="3678134" y="2708271"/>
            <a:ext cx="21590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sp>
        <p:nvSpPr>
          <p:cNvPr id="2" name="Tittel 1">
            <a:extLst>
              <a:ext uri="{FF2B5EF4-FFF2-40B4-BE49-F238E27FC236}">
                <a16:creationId xmlns:a16="http://schemas.microsoft.com/office/drawing/2014/main" id="{609C37E8-DDF0-3C39-EE02-0FF3BC05F5C2}"/>
              </a:ext>
            </a:extLst>
          </p:cNvPr>
          <p:cNvSpPr>
            <a:spLocks noGrp="1"/>
          </p:cNvSpPr>
          <p:nvPr>
            <p:ph type="title" hasCustomPrompt="1"/>
          </p:nvPr>
        </p:nvSpPr>
        <p:spPr>
          <a:xfrm>
            <a:off x="1019176" y="1016001"/>
            <a:ext cx="5076824" cy="1245218"/>
          </a:xfrm>
        </p:spPr>
        <p:txBody>
          <a:bodyPr lIns="0" tIns="0" rIns="0" bIns="0" anchor="t"/>
          <a:lstStyle/>
          <a:p>
            <a:r>
              <a:rPr lang="nb-NO"/>
              <a:t>Klikk for å redigere tittelstil</a:t>
            </a:r>
            <a:endParaRPr lang="en-GB"/>
          </a:p>
        </p:txBody>
      </p:sp>
      <p:sp>
        <p:nvSpPr>
          <p:cNvPr id="3" name="Plassholder for tekst 2">
            <a:extLst>
              <a:ext uri="{FF2B5EF4-FFF2-40B4-BE49-F238E27FC236}">
                <a16:creationId xmlns:a16="http://schemas.microsoft.com/office/drawing/2014/main" id="{6EF75A1F-030A-D7FE-5147-56300D78A49F}"/>
              </a:ext>
            </a:extLst>
          </p:cNvPr>
          <p:cNvSpPr>
            <a:spLocks noGrp="1"/>
          </p:cNvSpPr>
          <p:nvPr>
            <p:ph type="body" idx="1"/>
          </p:nvPr>
        </p:nvSpPr>
        <p:spPr>
          <a:xfrm>
            <a:off x="7104062" y="1031257"/>
            <a:ext cx="4086539" cy="1245218"/>
          </a:xfrm>
        </p:spPr>
        <p:txBody>
          <a:bodyPr anchor="t"/>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7" name="Plassholder for tekst 9">
            <a:extLst>
              <a:ext uri="{FF2B5EF4-FFF2-40B4-BE49-F238E27FC236}">
                <a16:creationId xmlns:a16="http://schemas.microsoft.com/office/drawing/2014/main" id="{252AF517-04FB-CA6B-410C-59985540B1A4}"/>
              </a:ext>
            </a:extLst>
          </p:cNvPr>
          <p:cNvSpPr>
            <a:spLocks noGrp="1"/>
          </p:cNvSpPr>
          <p:nvPr>
            <p:ph type="body" sz="quarter" idx="18" hasCustomPrompt="1"/>
          </p:nvPr>
        </p:nvSpPr>
        <p:spPr>
          <a:xfrm>
            <a:off x="1019175" y="2708271"/>
            <a:ext cx="2159000" cy="2989267"/>
          </a:xfrm>
          <a:solidFill>
            <a:schemeClr val="bg2"/>
          </a:solidFill>
          <a:effectLst/>
        </p:spPr>
        <p:txBody>
          <a:bodyPr wrap="square" lIns="180000" tIns="144000" rIns="180000" bIns="144000" anchor="t">
            <a:noAutofit/>
          </a:bodyPr>
          <a:lstStyle/>
          <a:p>
            <a:pPr lvl="0"/>
            <a:r>
              <a:rPr lang="nb-NO"/>
              <a:t>Klikk for å redigere </a:t>
            </a:r>
            <a:r>
              <a:rPr lang="nb-NO" err="1"/>
              <a:t>infoboks</a:t>
            </a:r>
            <a:endParaRPr lang="en-GB"/>
          </a:p>
        </p:txBody>
      </p:sp>
      <p:cxnSp>
        <p:nvCxnSpPr>
          <p:cNvPr id="8" name="Rett linje 17">
            <a:extLst>
              <a:ext uri="{FF2B5EF4-FFF2-40B4-BE49-F238E27FC236}">
                <a16:creationId xmlns:a16="http://schemas.microsoft.com/office/drawing/2014/main" id="{48C99C0B-9C6F-3C0E-3CBC-EE651398EC3B}"/>
              </a:ext>
              <a:ext uri="{C183D7F6-B498-43B3-948B-1728B52AA6E4}">
                <adec:decorative xmlns:adec="http://schemas.microsoft.com/office/drawing/2017/decorative" val="1"/>
              </a:ext>
            </a:extLst>
          </p:cNvPr>
          <p:cNvCxnSpPr>
            <a:cxnSpLocks/>
          </p:cNvCxnSpPr>
          <p:nvPr userDrawn="1"/>
        </p:nvCxnSpPr>
        <p:spPr>
          <a:xfrm>
            <a:off x="1019175" y="5697538"/>
            <a:ext cx="2159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ett linje 17">
            <a:extLst>
              <a:ext uri="{FF2B5EF4-FFF2-40B4-BE49-F238E27FC236}">
                <a16:creationId xmlns:a16="http://schemas.microsoft.com/office/drawing/2014/main" id="{B9165953-9F0D-615E-6CF7-E3DD150407B5}"/>
              </a:ext>
              <a:ext uri="{C183D7F6-B498-43B3-948B-1728B52AA6E4}">
                <adec:decorative xmlns:adec="http://schemas.microsoft.com/office/drawing/2017/decorative" val="1"/>
              </a:ext>
            </a:extLst>
          </p:cNvPr>
          <p:cNvCxnSpPr>
            <a:cxnSpLocks/>
          </p:cNvCxnSpPr>
          <p:nvPr userDrawn="1"/>
        </p:nvCxnSpPr>
        <p:spPr>
          <a:xfrm>
            <a:off x="3678134" y="5697538"/>
            <a:ext cx="2159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ett linje 17">
            <a:extLst>
              <a:ext uri="{FF2B5EF4-FFF2-40B4-BE49-F238E27FC236}">
                <a16:creationId xmlns:a16="http://schemas.microsoft.com/office/drawing/2014/main" id="{0F389827-4D2E-4625-0BF4-6CF99207C92D}"/>
              </a:ext>
              <a:ext uri="{C183D7F6-B498-43B3-948B-1728B52AA6E4}">
                <adec:decorative xmlns:adec="http://schemas.microsoft.com/office/drawing/2017/decorative" val="1"/>
              </a:ext>
            </a:extLst>
          </p:cNvPr>
          <p:cNvCxnSpPr>
            <a:cxnSpLocks/>
          </p:cNvCxnSpPr>
          <p:nvPr userDrawn="1"/>
        </p:nvCxnSpPr>
        <p:spPr>
          <a:xfrm>
            <a:off x="6354868" y="5697538"/>
            <a:ext cx="2159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ett linje 17">
            <a:extLst>
              <a:ext uri="{FF2B5EF4-FFF2-40B4-BE49-F238E27FC236}">
                <a16:creationId xmlns:a16="http://schemas.microsoft.com/office/drawing/2014/main" id="{4760AE24-C87F-15A9-A070-D5C27260FC87}"/>
              </a:ext>
              <a:ext uri="{C183D7F6-B498-43B3-948B-1728B52AA6E4}">
                <adec:decorative xmlns:adec="http://schemas.microsoft.com/office/drawing/2017/decorative" val="1"/>
              </a:ext>
            </a:extLst>
          </p:cNvPr>
          <p:cNvCxnSpPr>
            <a:cxnSpLocks/>
          </p:cNvCxnSpPr>
          <p:nvPr userDrawn="1"/>
        </p:nvCxnSpPr>
        <p:spPr>
          <a:xfrm>
            <a:off x="9031602" y="5697538"/>
            <a:ext cx="2159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32906E01-0842-5177-D606-2C12A3C0FBBC}"/>
              </a:ext>
            </a:extLst>
          </p:cNvPr>
          <p:cNvSpPr>
            <a:spLocks noGrp="1"/>
          </p:cNvSpPr>
          <p:nvPr>
            <p:ph type="dt" sz="half" idx="29"/>
          </p:nvPr>
        </p:nvSpPr>
        <p:spPr/>
        <p:txBody>
          <a:bodyPr/>
          <a:lstStyle/>
          <a:p>
            <a:fld id="{8F2A1EF8-3E61-4C48-A8D3-859960797A71}" type="datetimeFigureOut">
              <a:rPr lang="nb-NO" smtClean="0"/>
              <a:pPr/>
              <a:t>14.05.2026</a:t>
            </a:fld>
            <a:endParaRPr lang="nb-NO"/>
          </a:p>
        </p:txBody>
      </p:sp>
      <p:sp>
        <p:nvSpPr>
          <p:cNvPr id="5" name="Footer Placeholder 4">
            <a:extLst>
              <a:ext uri="{FF2B5EF4-FFF2-40B4-BE49-F238E27FC236}">
                <a16:creationId xmlns:a16="http://schemas.microsoft.com/office/drawing/2014/main" id="{E3033E62-3AEE-A26F-DEAA-E8D65FE81B7C}"/>
              </a:ext>
            </a:extLst>
          </p:cNvPr>
          <p:cNvSpPr>
            <a:spLocks noGrp="1"/>
          </p:cNvSpPr>
          <p:nvPr>
            <p:ph type="ftr" sz="quarter" idx="30"/>
          </p:nvPr>
        </p:nvSpPr>
        <p:spPr/>
        <p:txBody>
          <a:bodyPr/>
          <a:lstStyle/>
          <a:p>
            <a:endParaRPr lang="nb-NO"/>
          </a:p>
        </p:txBody>
      </p:sp>
      <p:sp>
        <p:nvSpPr>
          <p:cNvPr id="6" name="Slide Number Placeholder 5">
            <a:extLst>
              <a:ext uri="{FF2B5EF4-FFF2-40B4-BE49-F238E27FC236}">
                <a16:creationId xmlns:a16="http://schemas.microsoft.com/office/drawing/2014/main" id="{4595A23B-FCFA-FC4A-7540-BBF6D889E6B6}"/>
              </a:ext>
            </a:extLst>
          </p:cNvPr>
          <p:cNvSpPr>
            <a:spLocks noGrp="1"/>
          </p:cNvSpPr>
          <p:nvPr>
            <p:ph type="sldNum" sz="quarter" idx="31"/>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774326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 8 bilder">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16D881F2-6142-0DC4-ED6F-0BF717607AEB}"/>
              </a:ext>
            </a:extLst>
          </p:cNvPr>
          <p:cNvSpPr>
            <a:spLocks noGrp="1"/>
          </p:cNvSpPr>
          <p:nvPr>
            <p:ph type="title" hasCustomPrompt="1"/>
          </p:nvPr>
        </p:nvSpPr>
        <p:spPr>
          <a:xfrm>
            <a:off x="1019176" y="1016001"/>
            <a:ext cx="10153650" cy="810154"/>
          </a:xfrm>
        </p:spPr>
        <p:txBody>
          <a:bodyPr lIns="0" tIns="0" rIns="0" bIns="0" anchor="t"/>
          <a:lstStyle>
            <a:lvl1pPr>
              <a:defRPr>
                <a:solidFill>
                  <a:schemeClr val="tx2"/>
                </a:solidFill>
              </a:defRPr>
            </a:lvl1pPr>
          </a:lstStyle>
          <a:p>
            <a:r>
              <a:rPr lang="nb-NO"/>
              <a:t>Klikk for å redigere tittelstil</a:t>
            </a:r>
            <a:endParaRPr lang="en-GB"/>
          </a:p>
        </p:txBody>
      </p:sp>
      <p:sp>
        <p:nvSpPr>
          <p:cNvPr id="11" name="Plassholder for tekst 2">
            <a:extLst>
              <a:ext uri="{FF2B5EF4-FFF2-40B4-BE49-F238E27FC236}">
                <a16:creationId xmlns:a16="http://schemas.microsoft.com/office/drawing/2014/main" id="{07E8C786-1150-5481-A29A-86F04D6330F4}"/>
              </a:ext>
            </a:extLst>
          </p:cNvPr>
          <p:cNvSpPr>
            <a:spLocks noGrp="1"/>
          </p:cNvSpPr>
          <p:nvPr>
            <p:ph type="body" idx="1" hasCustomPrompt="1"/>
          </p:nvPr>
        </p:nvSpPr>
        <p:spPr>
          <a:xfrm>
            <a:off x="0" y="6934012"/>
            <a:ext cx="11072980" cy="222603"/>
          </a:xfrm>
        </p:spPr>
        <p:txBody>
          <a:bodyPr anchor="t"/>
          <a:lstStyle>
            <a:lvl1pPr marL="0" indent="0">
              <a:buNone/>
              <a:defRPr sz="1400" b="0" i="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Unngå uheldig beskjæring av bilder: Marker bildene, velg «bildeformat» i menyen og klikk på «beskjær» og «tilpass».</a:t>
            </a:r>
          </a:p>
        </p:txBody>
      </p:sp>
      <p:sp>
        <p:nvSpPr>
          <p:cNvPr id="12" name="Plassholder for bilde 27">
            <a:extLst>
              <a:ext uri="{FF2B5EF4-FFF2-40B4-BE49-F238E27FC236}">
                <a16:creationId xmlns:a16="http://schemas.microsoft.com/office/drawing/2014/main" id="{F432F5D3-10FD-EDCA-0DF9-5FB83448D0CA}"/>
              </a:ext>
            </a:extLst>
          </p:cNvPr>
          <p:cNvSpPr>
            <a:spLocks noGrp="1"/>
          </p:cNvSpPr>
          <p:nvPr>
            <p:ph type="pic" sz="quarter" idx="34"/>
          </p:nvPr>
        </p:nvSpPr>
        <p:spPr>
          <a:xfrm>
            <a:off x="9008840" y="2276474"/>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16" name="Plassholder for bilde 27">
            <a:extLst>
              <a:ext uri="{FF2B5EF4-FFF2-40B4-BE49-F238E27FC236}">
                <a16:creationId xmlns:a16="http://schemas.microsoft.com/office/drawing/2014/main" id="{558F325D-2EF7-1899-CB10-0C9550BB84DB}"/>
              </a:ext>
            </a:extLst>
          </p:cNvPr>
          <p:cNvSpPr>
            <a:spLocks noGrp="1"/>
          </p:cNvSpPr>
          <p:nvPr>
            <p:ph type="pic" sz="quarter" idx="45"/>
          </p:nvPr>
        </p:nvSpPr>
        <p:spPr>
          <a:xfrm>
            <a:off x="1024337" y="2276474"/>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17" name="Plassholder for bilde 27">
            <a:extLst>
              <a:ext uri="{FF2B5EF4-FFF2-40B4-BE49-F238E27FC236}">
                <a16:creationId xmlns:a16="http://schemas.microsoft.com/office/drawing/2014/main" id="{E9175272-BEA7-7121-3F06-2F09C15FCD9F}"/>
              </a:ext>
            </a:extLst>
          </p:cNvPr>
          <p:cNvSpPr>
            <a:spLocks noGrp="1"/>
          </p:cNvSpPr>
          <p:nvPr>
            <p:ph type="pic" sz="quarter" idx="49"/>
          </p:nvPr>
        </p:nvSpPr>
        <p:spPr>
          <a:xfrm>
            <a:off x="3685838" y="2276474"/>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18" name="Plassholder for bilde 27">
            <a:extLst>
              <a:ext uri="{FF2B5EF4-FFF2-40B4-BE49-F238E27FC236}">
                <a16:creationId xmlns:a16="http://schemas.microsoft.com/office/drawing/2014/main" id="{97B73C88-C8FA-5F86-A9ED-E7CE23AC859D}"/>
              </a:ext>
            </a:extLst>
          </p:cNvPr>
          <p:cNvSpPr>
            <a:spLocks noGrp="1"/>
          </p:cNvSpPr>
          <p:nvPr>
            <p:ph type="pic" sz="quarter" idx="50"/>
          </p:nvPr>
        </p:nvSpPr>
        <p:spPr>
          <a:xfrm>
            <a:off x="6347339" y="2276474"/>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19" name="Plassholder for bilde 27">
            <a:extLst>
              <a:ext uri="{FF2B5EF4-FFF2-40B4-BE49-F238E27FC236}">
                <a16:creationId xmlns:a16="http://schemas.microsoft.com/office/drawing/2014/main" id="{B471F3B3-D03E-12CD-9DF1-8B8485EA2DED}"/>
              </a:ext>
            </a:extLst>
          </p:cNvPr>
          <p:cNvSpPr>
            <a:spLocks noGrp="1"/>
          </p:cNvSpPr>
          <p:nvPr>
            <p:ph type="pic" sz="quarter" idx="51"/>
          </p:nvPr>
        </p:nvSpPr>
        <p:spPr>
          <a:xfrm>
            <a:off x="9008840" y="4238501"/>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20" name="Plassholder for bilde 27">
            <a:extLst>
              <a:ext uri="{FF2B5EF4-FFF2-40B4-BE49-F238E27FC236}">
                <a16:creationId xmlns:a16="http://schemas.microsoft.com/office/drawing/2014/main" id="{6B76FEA7-F6AE-02D5-B1FA-59B65DBD4B41}"/>
              </a:ext>
            </a:extLst>
          </p:cNvPr>
          <p:cNvSpPr>
            <a:spLocks noGrp="1"/>
          </p:cNvSpPr>
          <p:nvPr>
            <p:ph type="pic" sz="quarter" idx="52"/>
          </p:nvPr>
        </p:nvSpPr>
        <p:spPr>
          <a:xfrm>
            <a:off x="1024337" y="4238501"/>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21" name="Plassholder for bilde 27">
            <a:extLst>
              <a:ext uri="{FF2B5EF4-FFF2-40B4-BE49-F238E27FC236}">
                <a16:creationId xmlns:a16="http://schemas.microsoft.com/office/drawing/2014/main" id="{31E3746F-5A7D-89AB-1274-DE909B12256B}"/>
              </a:ext>
            </a:extLst>
          </p:cNvPr>
          <p:cNvSpPr>
            <a:spLocks noGrp="1"/>
          </p:cNvSpPr>
          <p:nvPr>
            <p:ph type="pic" sz="quarter" idx="53"/>
          </p:nvPr>
        </p:nvSpPr>
        <p:spPr>
          <a:xfrm>
            <a:off x="3685838" y="4238501"/>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22" name="Plassholder for bilde 27">
            <a:extLst>
              <a:ext uri="{FF2B5EF4-FFF2-40B4-BE49-F238E27FC236}">
                <a16:creationId xmlns:a16="http://schemas.microsoft.com/office/drawing/2014/main" id="{92E7FDE1-499D-9C0B-6E80-7D22FBCE8F57}"/>
              </a:ext>
            </a:extLst>
          </p:cNvPr>
          <p:cNvSpPr>
            <a:spLocks noGrp="1"/>
          </p:cNvSpPr>
          <p:nvPr>
            <p:ph type="pic" sz="quarter" idx="54"/>
          </p:nvPr>
        </p:nvSpPr>
        <p:spPr>
          <a:xfrm>
            <a:off x="6347339" y="4238501"/>
            <a:ext cx="2160000" cy="1460526"/>
          </a:xfrm>
          <a:noFill/>
        </p:spPr>
        <p:txBody>
          <a:bodyPr lIns="180000" tIns="180000" rIns="180000" bIns="180000" anchor="t"/>
          <a:lstStyle>
            <a:lvl1pPr>
              <a:defRPr>
                <a:solidFill>
                  <a:schemeClr val="tx2"/>
                </a:solidFill>
              </a:defRPr>
            </a:lvl1pPr>
          </a:lstStyle>
          <a:p>
            <a:r>
              <a:rPr lang="nb-NO"/>
              <a:t>Klikk på ikonet for å legge til et bilde</a:t>
            </a:r>
            <a:endParaRPr lang="en-GB"/>
          </a:p>
        </p:txBody>
      </p:sp>
      <p:sp>
        <p:nvSpPr>
          <p:cNvPr id="5" name="Date Placeholder 4">
            <a:extLst>
              <a:ext uri="{FF2B5EF4-FFF2-40B4-BE49-F238E27FC236}">
                <a16:creationId xmlns:a16="http://schemas.microsoft.com/office/drawing/2014/main" id="{ABAFE1A0-FA24-E36E-2903-4E1367D16578}"/>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6" name="Footer Placeholder 5">
            <a:extLst>
              <a:ext uri="{FF2B5EF4-FFF2-40B4-BE49-F238E27FC236}">
                <a16:creationId xmlns:a16="http://schemas.microsoft.com/office/drawing/2014/main" id="{181B266B-0FFC-AED0-DC22-2C2DDD2D9312}"/>
              </a:ext>
            </a:extLst>
          </p:cNvPr>
          <p:cNvSpPr>
            <a:spLocks noGrp="1"/>
          </p:cNvSpPr>
          <p:nvPr>
            <p:ph type="ftr" sz="quarter" idx="57"/>
          </p:nvPr>
        </p:nvSpPr>
        <p:spPr/>
        <p:txBody>
          <a:bodyPr/>
          <a:lstStyle/>
          <a:p>
            <a:endParaRPr lang="nb-NO"/>
          </a:p>
        </p:txBody>
      </p:sp>
      <p:sp>
        <p:nvSpPr>
          <p:cNvPr id="7" name="Slide Number Placeholder 6">
            <a:extLst>
              <a:ext uri="{FF2B5EF4-FFF2-40B4-BE49-F238E27FC236}">
                <a16:creationId xmlns:a16="http://schemas.microsoft.com/office/drawing/2014/main" id="{4A6354FC-CB69-4557-AF3E-0A58000B5CE9}"/>
              </a:ext>
            </a:extLst>
          </p:cNvPr>
          <p:cNvSpPr>
            <a:spLocks noGrp="1"/>
          </p:cNvSpPr>
          <p:nvPr>
            <p:ph type="sldNum" sz="quarter" idx="58"/>
          </p:nvPr>
        </p:nvSpPr>
        <p:spPr/>
        <p:txBody>
          <a:bodyPr/>
          <a:lstStyle/>
          <a:p>
            <a:fld id="{19E7D971-FFC3-489A-A864-2787C4F30DE5}" type="slidenum">
              <a:rPr lang="nb-NO" smtClean="0"/>
              <a:pPr/>
              <a:t>‹#›</a:t>
            </a:fld>
            <a:endParaRPr lang="nb-NO"/>
          </a:p>
        </p:txBody>
      </p:sp>
      <p:sp>
        <p:nvSpPr>
          <p:cNvPr id="13" name="Plassholder for tekst 2">
            <a:extLst>
              <a:ext uri="{FF2B5EF4-FFF2-40B4-BE49-F238E27FC236}">
                <a16:creationId xmlns:a16="http://schemas.microsoft.com/office/drawing/2014/main" id="{A5A70746-A970-82C3-9522-79DE59A0AFFB}"/>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4137044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 2 bilder">
    <p:spTree>
      <p:nvGrpSpPr>
        <p:cNvPr id="1" name=""/>
        <p:cNvGrpSpPr/>
        <p:nvPr/>
      </p:nvGrpSpPr>
      <p:grpSpPr>
        <a:xfrm>
          <a:off x="0" y="0"/>
          <a:ext cx="0" cy="0"/>
          <a:chOff x="0" y="0"/>
          <a:chExt cx="0" cy="0"/>
        </a:xfrm>
      </p:grpSpPr>
      <p:sp>
        <p:nvSpPr>
          <p:cNvPr id="3" name="Plassholder for tekst 15">
            <a:extLst>
              <a:ext uri="{FF2B5EF4-FFF2-40B4-BE49-F238E27FC236}">
                <a16:creationId xmlns:a16="http://schemas.microsoft.com/office/drawing/2014/main" id="{B234602B-C5A0-2861-C41B-DF0C33642C59}"/>
              </a:ext>
            </a:extLst>
          </p:cNvPr>
          <p:cNvSpPr>
            <a:spLocks noGrp="1"/>
          </p:cNvSpPr>
          <p:nvPr>
            <p:ph type="body" sz="quarter" idx="43"/>
          </p:nvPr>
        </p:nvSpPr>
        <p:spPr>
          <a:xfrm>
            <a:off x="1019178" y="5027600"/>
            <a:ext cx="4825998" cy="669938"/>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7" name="Plassholder for tekst 2">
            <a:extLst>
              <a:ext uri="{FF2B5EF4-FFF2-40B4-BE49-F238E27FC236}">
                <a16:creationId xmlns:a16="http://schemas.microsoft.com/office/drawing/2014/main" id="{A6301940-EF56-8165-ABC0-3375A5AD3770}"/>
              </a:ext>
            </a:extLst>
          </p:cNvPr>
          <p:cNvSpPr>
            <a:spLocks noGrp="1"/>
          </p:cNvSpPr>
          <p:nvPr>
            <p:ph type="body" idx="1" hasCustomPrompt="1"/>
          </p:nvPr>
        </p:nvSpPr>
        <p:spPr>
          <a:xfrm>
            <a:off x="0" y="6934012"/>
            <a:ext cx="11072980" cy="222603"/>
          </a:xfrm>
        </p:spPr>
        <p:txBody>
          <a:bodyPr anchor="t"/>
          <a:lstStyle>
            <a:lvl1pPr marL="0" indent="0">
              <a:buNone/>
              <a:defRPr sz="1400" b="0" i="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Unngå uheldig beskjæring av bilder: Marker bildene, velg «bildeformat» i menyen og klikk på «beskjær» og «tilpass».</a:t>
            </a:r>
          </a:p>
        </p:txBody>
      </p:sp>
      <p:sp>
        <p:nvSpPr>
          <p:cNvPr id="8" name="Plassholder for bilde 12" descr="Bilde av veg">
            <a:extLst>
              <a:ext uri="{FF2B5EF4-FFF2-40B4-BE49-F238E27FC236}">
                <a16:creationId xmlns:a16="http://schemas.microsoft.com/office/drawing/2014/main" id="{454CBE73-6CFA-7A73-22E1-21B036C4C969}"/>
              </a:ext>
            </a:extLst>
          </p:cNvPr>
          <p:cNvSpPr>
            <a:spLocks noGrp="1"/>
          </p:cNvSpPr>
          <p:nvPr>
            <p:ph type="pic" sz="quarter" idx="44"/>
          </p:nvPr>
        </p:nvSpPr>
        <p:spPr>
          <a:xfrm>
            <a:off x="1019175" y="2276475"/>
            <a:ext cx="4826000" cy="273685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9" name="Plassholder for tekst 15">
            <a:extLst>
              <a:ext uri="{FF2B5EF4-FFF2-40B4-BE49-F238E27FC236}">
                <a16:creationId xmlns:a16="http://schemas.microsoft.com/office/drawing/2014/main" id="{E4516C45-38DD-3B08-68B2-0186DFF32428}"/>
              </a:ext>
            </a:extLst>
          </p:cNvPr>
          <p:cNvSpPr>
            <a:spLocks noGrp="1"/>
          </p:cNvSpPr>
          <p:nvPr>
            <p:ph type="body" sz="quarter" idx="45"/>
          </p:nvPr>
        </p:nvSpPr>
        <p:spPr>
          <a:xfrm>
            <a:off x="6354749" y="5027600"/>
            <a:ext cx="4825998" cy="669938"/>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13" name="Plassholder for bilde 12" descr="Bilde av veg">
            <a:extLst>
              <a:ext uri="{FF2B5EF4-FFF2-40B4-BE49-F238E27FC236}">
                <a16:creationId xmlns:a16="http://schemas.microsoft.com/office/drawing/2014/main" id="{8F21170D-721B-C584-8E8B-74D18A712A32}"/>
              </a:ext>
            </a:extLst>
          </p:cNvPr>
          <p:cNvSpPr>
            <a:spLocks noGrp="1"/>
          </p:cNvSpPr>
          <p:nvPr>
            <p:ph type="pic" sz="quarter" idx="46"/>
          </p:nvPr>
        </p:nvSpPr>
        <p:spPr>
          <a:xfrm>
            <a:off x="6354746" y="2276475"/>
            <a:ext cx="4826000" cy="2736850"/>
          </a:xfrm>
          <a:blipFill>
            <a:blip r:embed="rId2"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5" name="Tittel 1">
            <a:extLst>
              <a:ext uri="{FF2B5EF4-FFF2-40B4-BE49-F238E27FC236}">
                <a16:creationId xmlns:a16="http://schemas.microsoft.com/office/drawing/2014/main" id="{20AD8E16-FA7E-5814-84AA-39F014978077}"/>
              </a:ext>
            </a:extLst>
          </p:cNvPr>
          <p:cNvSpPr>
            <a:spLocks noGrp="1"/>
          </p:cNvSpPr>
          <p:nvPr>
            <p:ph type="title" hasCustomPrompt="1"/>
          </p:nvPr>
        </p:nvSpPr>
        <p:spPr>
          <a:xfrm>
            <a:off x="1019176" y="1016001"/>
            <a:ext cx="10153650" cy="810154"/>
          </a:xfrm>
        </p:spPr>
        <p:txBody>
          <a:bodyPr lIns="0" tIns="0" rIns="0" bIns="0" anchor="t"/>
          <a:lstStyle>
            <a:lvl1pPr>
              <a:defRPr>
                <a:solidFill>
                  <a:schemeClr val="tx2"/>
                </a:solidFill>
              </a:defRPr>
            </a:lvl1pPr>
          </a:lstStyle>
          <a:p>
            <a:r>
              <a:rPr lang="nb-NO"/>
              <a:t>Klikk for å redigere tittelstil</a:t>
            </a:r>
            <a:endParaRPr lang="en-GB"/>
          </a:p>
        </p:txBody>
      </p:sp>
      <p:sp>
        <p:nvSpPr>
          <p:cNvPr id="5" name="Plassholder for tekst 2">
            <a:extLst>
              <a:ext uri="{FF2B5EF4-FFF2-40B4-BE49-F238E27FC236}">
                <a16:creationId xmlns:a16="http://schemas.microsoft.com/office/drawing/2014/main" id="{0D566CE4-2E14-D14F-56E7-D1975DE2B1E4}"/>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a:t>
            </a:r>
          </a:p>
        </p:txBody>
      </p:sp>
      <p:sp>
        <p:nvSpPr>
          <p:cNvPr id="10" name="Date Placeholder 9">
            <a:extLst>
              <a:ext uri="{FF2B5EF4-FFF2-40B4-BE49-F238E27FC236}">
                <a16:creationId xmlns:a16="http://schemas.microsoft.com/office/drawing/2014/main" id="{A66A0DB7-33A7-6E4E-8DB1-05F2C9B709C3}"/>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11" name="Footer Placeholder 10">
            <a:extLst>
              <a:ext uri="{FF2B5EF4-FFF2-40B4-BE49-F238E27FC236}">
                <a16:creationId xmlns:a16="http://schemas.microsoft.com/office/drawing/2014/main" id="{40B16DC6-A6FC-E9AA-521C-5CC8274E4C80}"/>
              </a:ext>
            </a:extLst>
          </p:cNvPr>
          <p:cNvSpPr>
            <a:spLocks noGrp="1"/>
          </p:cNvSpPr>
          <p:nvPr>
            <p:ph type="ftr" sz="quarter" idx="57"/>
          </p:nvPr>
        </p:nvSpPr>
        <p:spPr/>
        <p:txBody>
          <a:bodyPr/>
          <a:lstStyle/>
          <a:p>
            <a:endParaRPr lang="nb-NO"/>
          </a:p>
        </p:txBody>
      </p:sp>
      <p:sp>
        <p:nvSpPr>
          <p:cNvPr id="12" name="Slide Number Placeholder 11">
            <a:extLst>
              <a:ext uri="{FF2B5EF4-FFF2-40B4-BE49-F238E27FC236}">
                <a16:creationId xmlns:a16="http://schemas.microsoft.com/office/drawing/2014/main" id="{CBC3FE95-CD10-575B-99C2-79E1F43D672D}"/>
              </a:ext>
            </a:extLst>
          </p:cNvPr>
          <p:cNvSpPr>
            <a:spLocks noGrp="1"/>
          </p:cNvSpPr>
          <p:nvPr>
            <p:ph type="sldNum" sz="quarter" idx="58"/>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241172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 3 bilder">
    <p:spTree>
      <p:nvGrpSpPr>
        <p:cNvPr id="1" name=""/>
        <p:cNvGrpSpPr/>
        <p:nvPr/>
      </p:nvGrpSpPr>
      <p:grpSpPr>
        <a:xfrm>
          <a:off x="0" y="0"/>
          <a:ext cx="0" cy="0"/>
          <a:chOff x="0" y="0"/>
          <a:chExt cx="0" cy="0"/>
        </a:xfrm>
      </p:grpSpPr>
      <p:sp>
        <p:nvSpPr>
          <p:cNvPr id="2" name="Plassholder for tekst 2">
            <a:extLst>
              <a:ext uri="{FF2B5EF4-FFF2-40B4-BE49-F238E27FC236}">
                <a16:creationId xmlns:a16="http://schemas.microsoft.com/office/drawing/2014/main" id="{E7CB5390-3986-27A3-D584-0BC3930F6142}"/>
              </a:ext>
            </a:extLst>
          </p:cNvPr>
          <p:cNvSpPr>
            <a:spLocks noGrp="1"/>
          </p:cNvSpPr>
          <p:nvPr>
            <p:ph type="body" idx="1" hasCustomPrompt="1"/>
          </p:nvPr>
        </p:nvSpPr>
        <p:spPr>
          <a:xfrm>
            <a:off x="0" y="6934012"/>
            <a:ext cx="11072980" cy="222603"/>
          </a:xfrm>
        </p:spPr>
        <p:txBody>
          <a:bodyPr anchor="t"/>
          <a:lstStyle>
            <a:lvl1pPr marL="0" indent="0">
              <a:buNone/>
              <a:defRPr sz="1400" b="0" i="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Unngå uheldig beskjæring av bilder: Marker bildene, velg «bildeformat» i menyen og klikk på «beskjær» og «tilpass».</a:t>
            </a:r>
          </a:p>
        </p:txBody>
      </p:sp>
      <p:sp>
        <p:nvSpPr>
          <p:cNvPr id="11" name="Plassholder for tekst 15">
            <a:extLst>
              <a:ext uri="{FF2B5EF4-FFF2-40B4-BE49-F238E27FC236}">
                <a16:creationId xmlns:a16="http://schemas.microsoft.com/office/drawing/2014/main" id="{B4B3BE0D-7058-5522-9093-51FEF11014EA}"/>
              </a:ext>
            </a:extLst>
          </p:cNvPr>
          <p:cNvSpPr>
            <a:spLocks noGrp="1"/>
          </p:cNvSpPr>
          <p:nvPr>
            <p:ph type="body" sz="quarter" idx="43"/>
          </p:nvPr>
        </p:nvSpPr>
        <p:spPr>
          <a:xfrm>
            <a:off x="1019178" y="5027600"/>
            <a:ext cx="3060697" cy="669938"/>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12" name="Plassholder for bilde 12" descr="Bilde av veg">
            <a:extLst>
              <a:ext uri="{FF2B5EF4-FFF2-40B4-BE49-F238E27FC236}">
                <a16:creationId xmlns:a16="http://schemas.microsoft.com/office/drawing/2014/main" id="{6F160C8A-6618-5ACD-53AB-763EF2F96305}"/>
              </a:ext>
            </a:extLst>
          </p:cNvPr>
          <p:cNvSpPr>
            <a:spLocks noGrp="1"/>
          </p:cNvSpPr>
          <p:nvPr>
            <p:ph type="pic" sz="quarter" idx="44"/>
          </p:nvPr>
        </p:nvSpPr>
        <p:spPr>
          <a:xfrm>
            <a:off x="1019175" y="2276475"/>
            <a:ext cx="3060700" cy="2736850"/>
          </a:xfrm>
          <a:blipFill>
            <a:blip r:embed="rId2"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6" name="Plassholder for bilde 12" descr="Bilde av veg">
            <a:extLst>
              <a:ext uri="{FF2B5EF4-FFF2-40B4-BE49-F238E27FC236}">
                <a16:creationId xmlns:a16="http://schemas.microsoft.com/office/drawing/2014/main" id="{D57E3B11-07A3-7447-491E-512071C4BBC7}"/>
              </a:ext>
            </a:extLst>
          </p:cNvPr>
          <p:cNvSpPr>
            <a:spLocks noGrp="1"/>
          </p:cNvSpPr>
          <p:nvPr>
            <p:ph type="pic" sz="quarter" idx="45"/>
          </p:nvPr>
        </p:nvSpPr>
        <p:spPr>
          <a:xfrm>
            <a:off x="8108131" y="2276475"/>
            <a:ext cx="3060700" cy="2736850"/>
          </a:xfrm>
          <a:blipFill>
            <a:blip r:embed="rId2"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7" name="Plassholder for bilde 12" descr="Bilde av veg">
            <a:extLst>
              <a:ext uri="{FF2B5EF4-FFF2-40B4-BE49-F238E27FC236}">
                <a16:creationId xmlns:a16="http://schemas.microsoft.com/office/drawing/2014/main" id="{B5EB1030-56BB-81C0-A669-E090C8B27A5E}"/>
              </a:ext>
            </a:extLst>
          </p:cNvPr>
          <p:cNvSpPr>
            <a:spLocks noGrp="1"/>
          </p:cNvSpPr>
          <p:nvPr>
            <p:ph type="pic" sz="quarter" idx="46"/>
          </p:nvPr>
        </p:nvSpPr>
        <p:spPr>
          <a:xfrm>
            <a:off x="4573080" y="2276475"/>
            <a:ext cx="3060700" cy="2736850"/>
          </a:xfrm>
          <a:blipFill>
            <a:blip r:embed="rId2"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8" name="Plassholder for tekst 15">
            <a:extLst>
              <a:ext uri="{FF2B5EF4-FFF2-40B4-BE49-F238E27FC236}">
                <a16:creationId xmlns:a16="http://schemas.microsoft.com/office/drawing/2014/main" id="{EEEF4B0F-AD95-8F6E-96D5-7FD6820CB0EB}"/>
              </a:ext>
            </a:extLst>
          </p:cNvPr>
          <p:cNvSpPr>
            <a:spLocks noGrp="1"/>
          </p:cNvSpPr>
          <p:nvPr>
            <p:ph type="body" sz="quarter" idx="47"/>
          </p:nvPr>
        </p:nvSpPr>
        <p:spPr>
          <a:xfrm>
            <a:off x="4573083" y="5027600"/>
            <a:ext cx="3060697" cy="669938"/>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19" name="Plassholder for tekst 15">
            <a:extLst>
              <a:ext uri="{FF2B5EF4-FFF2-40B4-BE49-F238E27FC236}">
                <a16:creationId xmlns:a16="http://schemas.microsoft.com/office/drawing/2014/main" id="{4A5D7124-6D2E-9CC8-2DC8-A1C92B7F386E}"/>
              </a:ext>
            </a:extLst>
          </p:cNvPr>
          <p:cNvSpPr>
            <a:spLocks noGrp="1"/>
          </p:cNvSpPr>
          <p:nvPr>
            <p:ph type="body" sz="quarter" idx="48"/>
          </p:nvPr>
        </p:nvSpPr>
        <p:spPr>
          <a:xfrm>
            <a:off x="8117561" y="5027600"/>
            <a:ext cx="3060697" cy="669938"/>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21" name="Tittel 1">
            <a:extLst>
              <a:ext uri="{FF2B5EF4-FFF2-40B4-BE49-F238E27FC236}">
                <a16:creationId xmlns:a16="http://schemas.microsoft.com/office/drawing/2014/main" id="{9D13C536-51FA-7DF7-7B66-429A785CAD13}"/>
              </a:ext>
            </a:extLst>
          </p:cNvPr>
          <p:cNvSpPr>
            <a:spLocks noGrp="1"/>
          </p:cNvSpPr>
          <p:nvPr>
            <p:ph type="title" hasCustomPrompt="1"/>
          </p:nvPr>
        </p:nvSpPr>
        <p:spPr>
          <a:xfrm>
            <a:off x="1019176" y="1016001"/>
            <a:ext cx="10153650" cy="810154"/>
          </a:xfrm>
        </p:spPr>
        <p:txBody>
          <a:bodyPr lIns="0" tIns="0" rIns="0" bIns="0" anchor="t"/>
          <a:lstStyle>
            <a:lvl1pPr>
              <a:defRPr>
                <a:solidFill>
                  <a:schemeClr val="tx2"/>
                </a:solidFill>
              </a:defRPr>
            </a:lvl1pPr>
          </a:lstStyle>
          <a:p>
            <a:r>
              <a:rPr lang="nb-NO"/>
              <a:t>Klikk for å redigere tittelstil</a:t>
            </a:r>
            <a:endParaRPr lang="en-GB"/>
          </a:p>
        </p:txBody>
      </p:sp>
      <p:sp>
        <p:nvSpPr>
          <p:cNvPr id="6" name="Date Placeholder 5">
            <a:extLst>
              <a:ext uri="{FF2B5EF4-FFF2-40B4-BE49-F238E27FC236}">
                <a16:creationId xmlns:a16="http://schemas.microsoft.com/office/drawing/2014/main" id="{2586FC82-3202-2F60-D0C9-CD66C46AADA6}"/>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7" name="Footer Placeholder 6">
            <a:extLst>
              <a:ext uri="{FF2B5EF4-FFF2-40B4-BE49-F238E27FC236}">
                <a16:creationId xmlns:a16="http://schemas.microsoft.com/office/drawing/2014/main" id="{515E3CF5-C985-74F4-C6C5-729C982EDD3B}"/>
              </a:ext>
            </a:extLst>
          </p:cNvPr>
          <p:cNvSpPr>
            <a:spLocks noGrp="1"/>
          </p:cNvSpPr>
          <p:nvPr>
            <p:ph type="ftr" sz="quarter" idx="57"/>
          </p:nvPr>
        </p:nvSpPr>
        <p:spPr/>
        <p:txBody>
          <a:bodyPr/>
          <a:lstStyle/>
          <a:p>
            <a:endParaRPr lang="nb-NO"/>
          </a:p>
        </p:txBody>
      </p:sp>
      <p:sp>
        <p:nvSpPr>
          <p:cNvPr id="8" name="Slide Number Placeholder 7">
            <a:extLst>
              <a:ext uri="{FF2B5EF4-FFF2-40B4-BE49-F238E27FC236}">
                <a16:creationId xmlns:a16="http://schemas.microsoft.com/office/drawing/2014/main" id="{F93EE690-A7B1-DD30-C255-0F0AAF574E67}"/>
              </a:ext>
            </a:extLst>
          </p:cNvPr>
          <p:cNvSpPr>
            <a:spLocks noGrp="1"/>
          </p:cNvSpPr>
          <p:nvPr>
            <p:ph type="sldNum" sz="quarter" idx="58"/>
          </p:nvPr>
        </p:nvSpPr>
        <p:spPr/>
        <p:txBody>
          <a:bodyPr/>
          <a:lstStyle/>
          <a:p>
            <a:fld id="{19E7D971-FFC3-489A-A864-2787C4F30DE5}" type="slidenum">
              <a:rPr lang="nb-NO" smtClean="0"/>
              <a:pPr/>
              <a:t>‹#›</a:t>
            </a:fld>
            <a:endParaRPr lang="nb-NO"/>
          </a:p>
        </p:txBody>
      </p:sp>
      <p:sp>
        <p:nvSpPr>
          <p:cNvPr id="9" name="Plassholder for tekst 2">
            <a:extLst>
              <a:ext uri="{FF2B5EF4-FFF2-40B4-BE49-F238E27FC236}">
                <a16:creationId xmlns:a16="http://schemas.microsoft.com/office/drawing/2014/main" id="{0E383BF4-0F15-7339-44E7-6377FEAAAC25}"/>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Tree>
    <p:extLst>
      <p:ext uri="{BB962C8B-B14F-4D97-AF65-F5344CB8AC3E}">
        <p14:creationId xmlns:p14="http://schemas.microsoft.com/office/powerpoint/2010/main" val="160277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 4 bilder">
    <p:spTree>
      <p:nvGrpSpPr>
        <p:cNvPr id="1" name=""/>
        <p:cNvGrpSpPr/>
        <p:nvPr/>
      </p:nvGrpSpPr>
      <p:grpSpPr>
        <a:xfrm>
          <a:off x="0" y="0"/>
          <a:ext cx="0" cy="0"/>
          <a:chOff x="0" y="0"/>
          <a:chExt cx="0" cy="0"/>
        </a:xfrm>
      </p:grpSpPr>
      <p:sp>
        <p:nvSpPr>
          <p:cNvPr id="2" name="Plassholder for tekst 2">
            <a:extLst>
              <a:ext uri="{FF2B5EF4-FFF2-40B4-BE49-F238E27FC236}">
                <a16:creationId xmlns:a16="http://schemas.microsoft.com/office/drawing/2014/main" id="{E7CB5390-3986-27A3-D584-0BC3930F6142}"/>
              </a:ext>
            </a:extLst>
          </p:cNvPr>
          <p:cNvSpPr>
            <a:spLocks noGrp="1"/>
          </p:cNvSpPr>
          <p:nvPr>
            <p:ph type="body" idx="1" hasCustomPrompt="1"/>
          </p:nvPr>
        </p:nvSpPr>
        <p:spPr>
          <a:xfrm>
            <a:off x="0" y="6934012"/>
            <a:ext cx="11072980" cy="222603"/>
          </a:xfrm>
        </p:spPr>
        <p:txBody>
          <a:bodyPr anchor="t"/>
          <a:lstStyle>
            <a:lvl1pPr marL="0" indent="0">
              <a:buNone/>
              <a:defRPr sz="1400" b="0" i="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Unngå uheldig beskjæring av bilder: Marker bildene, velg «bildeformat» i menyen og klikk på «beskjær» og «tilpass».</a:t>
            </a:r>
          </a:p>
        </p:txBody>
      </p:sp>
      <p:sp>
        <p:nvSpPr>
          <p:cNvPr id="21" name="Tittel 1">
            <a:extLst>
              <a:ext uri="{FF2B5EF4-FFF2-40B4-BE49-F238E27FC236}">
                <a16:creationId xmlns:a16="http://schemas.microsoft.com/office/drawing/2014/main" id="{9D13C536-51FA-7DF7-7B66-429A785CAD13}"/>
              </a:ext>
            </a:extLst>
          </p:cNvPr>
          <p:cNvSpPr>
            <a:spLocks noGrp="1"/>
          </p:cNvSpPr>
          <p:nvPr>
            <p:ph type="title" hasCustomPrompt="1"/>
          </p:nvPr>
        </p:nvSpPr>
        <p:spPr>
          <a:xfrm>
            <a:off x="1019176" y="1016001"/>
            <a:ext cx="10153650" cy="810154"/>
          </a:xfrm>
        </p:spPr>
        <p:txBody>
          <a:bodyPr lIns="0" tIns="0" rIns="0" bIns="0" anchor="t"/>
          <a:lstStyle>
            <a:lvl1pPr>
              <a:defRPr>
                <a:solidFill>
                  <a:schemeClr val="tx2"/>
                </a:solidFill>
              </a:defRPr>
            </a:lvl1pPr>
          </a:lstStyle>
          <a:p>
            <a:r>
              <a:rPr lang="nb-NO"/>
              <a:t>Klikk for å redigere tittelstil</a:t>
            </a:r>
            <a:endParaRPr lang="en-GB"/>
          </a:p>
        </p:txBody>
      </p:sp>
      <p:sp>
        <p:nvSpPr>
          <p:cNvPr id="3" name="Plassholder for tekst 15">
            <a:extLst>
              <a:ext uri="{FF2B5EF4-FFF2-40B4-BE49-F238E27FC236}">
                <a16:creationId xmlns:a16="http://schemas.microsoft.com/office/drawing/2014/main" id="{5CDD0AE1-1E19-5212-0B16-BE6EEEA2B283}"/>
              </a:ext>
            </a:extLst>
          </p:cNvPr>
          <p:cNvSpPr>
            <a:spLocks noGrp="1"/>
          </p:cNvSpPr>
          <p:nvPr>
            <p:ph type="body" sz="quarter" idx="43"/>
          </p:nvPr>
        </p:nvSpPr>
        <p:spPr>
          <a:xfrm>
            <a:off x="1028601" y="5013325"/>
            <a:ext cx="2159721" cy="684213"/>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7" name="Plassholder for tekst 15">
            <a:extLst>
              <a:ext uri="{FF2B5EF4-FFF2-40B4-BE49-F238E27FC236}">
                <a16:creationId xmlns:a16="http://schemas.microsoft.com/office/drawing/2014/main" id="{A04980C1-E02A-F8B4-6251-7C742A88554C}"/>
              </a:ext>
            </a:extLst>
          </p:cNvPr>
          <p:cNvSpPr>
            <a:spLocks noGrp="1"/>
          </p:cNvSpPr>
          <p:nvPr>
            <p:ph type="body" sz="quarter" idx="44"/>
          </p:nvPr>
        </p:nvSpPr>
        <p:spPr>
          <a:xfrm>
            <a:off x="3686959" y="5013325"/>
            <a:ext cx="2159721" cy="684213"/>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8" name="Plassholder for tekst 15">
            <a:extLst>
              <a:ext uri="{FF2B5EF4-FFF2-40B4-BE49-F238E27FC236}">
                <a16:creationId xmlns:a16="http://schemas.microsoft.com/office/drawing/2014/main" id="{74FC3488-2D0E-D389-ABDB-B9AC65A8D1D2}"/>
              </a:ext>
            </a:extLst>
          </p:cNvPr>
          <p:cNvSpPr>
            <a:spLocks noGrp="1"/>
          </p:cNvSpPr>
          <p:nvPr>
            <p:ph type="body" sz="quarter" idx="45"/>
          </p:nvPr>
        </p:nvSpPr>
        <p:spPr>
          <a:xfrm>
            <a:off x="6335891" y="5013325"/>
            <a:ext cx="2159723" cy="684213"/>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D8F6749A-E197-B73C-B567-68EEFDA0BEFC}"/>
              </a:ext>
            </a:extLst>
          </p:cNvPr>
          <p:cNvSpPr>
            <a:spLocks noGrp="1"/>
          </p:cNvSpPr>
          <p:nvPr>
            <p:ph type="body" sz="quarter" idx="46"/>
          </p:nvPr>
        </p:nvSpPr>
        <p:spPr>
          <a:xfrm>
            <a:off x="8994251" y="5013325"/>
            <a:ext cx="2178574" cy="684213"/>
          </a:xfrm>
        </p:spPr>
        <p:txBody>
          <a:bodyPr tIns="108000" anchor="t"/>
          <a:lstStyle>
            <a:lvl1pPr marL="0" indent="0">
              <a:buFont typeface="Arial" panose="020B0604020202020204" pitchFamily="34" charset="0"/>
              <a:buNone/>
              <a:defRPr sz="1600">
                <a:solidFill>
                  <a:schemeClr val="tx2"/>
                </a:solidFill>
              </a:defRPr>
            </a:lvl1pPr>
          </a:lstStyle>
          <a:p>
            <a:pPr lvl="0"/>
            <a:r>
              <a:rPr lang="nb-NO"/>
              <a:t>Klikk for å redigere tekststiler i malen</a:t>
            </a:r>
          </a:p>
        </p:txBody>
      </p:sp>
      <p:sp>
        <p:nvSpPr>
          <p:cNvPr id="10" name="Plassholder for bilde 12" descr="Bilde av veg">
            <a:extLst>
              <a:ext uri="{FF2B5EF4-FFF2-40B4-BE49-F238E27FC236}">
                <a16:creationId xmlns:a16="http://schemas.microsoft.com/office/drawing/2014/main" id="{A7C249C7-B8F3-8A1C-22F0-FD01020D8FA4}"/>
              </a:ext>
            </a:extLst>
          </p:cNvPr>
          <p:cNvSpPr>
            <a:spLocks noGrp="1"/>
          </p:cNvSpPr>
          <p:nvPr>
            <p:ph type="pic" sz="quarter" idx="47"/>
          </p:nvPr>
        </p:nvSpPr>
        <p:spPr>
          <a:xfrm>
            <a:off x="1019175" y="2276475"/>
            <a:ext cx="2159721" cy="2736850"/>
          </a:xfr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360000" tIns="360000"/>
          <a:lstStyle>
            <a:lvl1pPr>
              <a:defRPr>
                <a:solidFill>
                  <a:schemeClr val="tx2"/>
                </a:solidFill>
              </a:defRPr>
            </a:lvl1pPr>
          </a:lstStyle>
          <a:p>
            <a:r>
              <a:rPr lang="nb-NO"/>
              <a:t>Klikk på ikonet for å legge til et bilde</a:t>
            </a:r>
            <a:endParaRPr lang="en-GB"/>
          </a:p>
        </p:txBody>
      </p:sp>
      <p:sp>
        <p:nvSpPr>
          <p:cNvPr id="13" name="Plassholder for bilde 12" descr="Bilde av veg">
            <a:extLst>
              <a:ext uri="{FF2B5EF4-FFF2-40B4-BE49-F238E27FC236}">
                <a16:creationId xmlns:a16="http://schemas.microsoft.com/office/drawing/2014/main" id="{F2FDAFD5-B436-51C3-1297-E369E50CADA1}"/>
              </a:ext>
            </a:extLst>
          </p:cNvPr>
          <p:cNvSpPr>
            <a:spLocks noGrp="1"/>
          </p:cNvSpPr>
          <p:nvPr>
            <p:ph type="pic" sz="quarter" idx="48"/>
          </p:nvPr>
        </p:nvSpPr>
        <p:spPr>
          <a:xfrm>
            <a:off x="3677533" y="2276475"/>
            <a:ext cx="2159721" cy="2736850"/>
          </a:xfrm>
          <a:blipFill>
            <a:blip r:embed="rId3"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4" name="Plassholder for bilde 12" descr="Bilde av veg">
            <a:extLst>
              <a:ext uri="{FF2B5EF4-FFF2-40B4-BE49-F238E27FC236}">
                <a16:creationId xmlns:a16="http://schemas.microsoft.com/office/drawing/2014/main" id="{E995ED45-C163-607E-2495-3A4023CD417C}"/>
              </a:ext>
            </a:extLst>
          </p:cNvPr>
          <p:cNvSpPr>
            <a:spLocks noGrp="1"/>
          </p:cNvSpPr>
          <p:nvPr>
            <p:ph type="pic" sz="quarter" idx="49"/>
          </p:nvPr>
        </p:nvSpPr>
        <p:spPr>
          <a:xfrm>
            <a:off x="6335892" y="2276475"/>
            <a:ext cx="2159721" cy="2736850"/>
          </a:xfrm>
          <a:blipFill>
            <a:blip r:embed="rId4"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5" name="Plassholder for bilde 12" descr="Bilde av veg">
            <a:extLst>
              <a:ext uri="{FF2B5EF4-FFF2-40B4-BE49-F238E27FC236}">
                <a16:creationId xmlns:a16="http://schemas.microsoft.com/office/drawing/2014/main" id="{9D6FBAE7-CF4D-77D5-D1DF-229371F89C23}"/>
              </a:ext>
            </a:extLst>
          </p:cNvPr>
          <p:cNvSpPr>
            <a:spLocks noGrp="1"/>
          </p:cNvSpPr>
          <p:nvPr>
            <p:ph type="pic" sz="quarter" idx="50"/>
          </p:nvPr>
        </p:nvSpPr>
        <p:spPr>
          <a:xfrm>
            <a:off x="9003677" y="2276475"/>
            <a:ext cx="2159721" cy="2736850"/>
          </a:xfrm>
          <a:blipFill>
            <a:blip r:embed="rId5" cstate="email">
              <a:extLst>
                <a:ext uri="{28A0092B-C50C-407E-A947-70E740481C1C}">
                  <a14:useLocalDpi xmlns:a14="http://schemas.microsoft.com/office/drawing/2010/main"/>
                </a:ext>
              </a:extLst>
            </a:blip>
            <a:srcRect/>
            <a:stretch>
              <a:fillRect/>
            </a:stretch>
          </a:blipFill>
        </p:spPr>
        <p:txBody>
          <a:bodyPr lIns="360000" tIns="360000"/>
          <a:lstStyle>
            <a:lvl1pPr>
              <a:defRPr>
                <a:solidFill>
                  <a:schemeClr val="tx2"/>
                </a:solidFill>
              </a:defRPr>
            </a:lvl1pPr>
          </a:lstStyle>
          <a:p>
            <a:r>
              <a:rPr lang="nb-NO"/>
              <a:t>Klikk på ikonet for å legge til et bilde</a:t>
            </a:r>
            <a:endParaRPr lang="en-GB"/>
          </a:p>
        </p:txBody>
      </p:sp>
      <p:sp>
        <p:nvSpPr>
          <p:cNvPr id="11" name="Date Placeholder 10">
            <a:extLst>
              <a:ext uri="{FF2B5EF4-FFF2-40B4-BE49-F238E27FC236}">
                <a16:creationId xmlns:a16="http://schemas.microsoft.com/office/drawing/2014/main" id="{28913F6D-697B-0735-6419-23D6CB495534}"/>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12" name="Footer Placeholder 11">
            <a:extLst>
              <a:ext uri="{FF2B5EF4-FFF2-40B4-BE49-F238E27FC236}">
                <a16:creationId xmlns:a16="http://schemas.microsoft.com/office/drawing/2014/main" id="{C21C3BDC-F129-C3FC-01C4-08B274ACBAA8}"/>
              </a:ext>
            </a:extLst>
          </p:cNvPr>
          <p:cNvSpPr>
            <a:spLocks noGrp="1"/>
          </p:cNvSpPr>
          <p:nvPr>
            <p:ph type="ftr" sz="quarter" idx="57"/>
          </p:nvPr>
        </p:nvSpPr>
        <p:spPr/>
        <p:txBody>
          <a:bodyPr/>
          <a:lstStyle/>
          <a:p>
            <a:endParaRPr lang="nb-NO"/>
          </a:p>
        </p:txBody>
      </p:sp>
      <p:sp>
        <p:nvSpPr>
          <p:cNvPr id="16" name="Slide Number Placeholder 15">
            <a:extLst>
              <a:ext uri="{FF2B5EF4-FFF2-40B4-BE49-F238E27FC236}">
                <a16:creationId xmlns:a16="http://schemas.microsoft.com/office/drawing/2014/main" id="{F8A2BE4D-2835-615D-55D0-8D3ED7574A3B}"/>
              </a:ext>
            </a:extLst>
          </p:cNvPr>
          <p:cNvSpPr>
            <a:spLocks noGrp="1"/>
          </p:cNvSpPr>
          <p:nvPr>
            <p:ph type="sldNum" sz="quarter" idx="58"/>
          </p:nvPr>
        </p:nvSpPr>
        <p:spPr/>
        <p:txBody>
          <a:bodyPr/>
          <a:lstStyle/>
          <a:p>
            <a:fld id="{19E7D971-FFC3-489A-A864-2787C4F30DE5}" type="slidenum">
              <a:rPr lang="nb-NO" smtClean="0"/>
              <a:pPr/>
              <a:t>‹#›</a:t>
            </a:fld>
            <a:endParaRPr lang="nb-NO"/>
          </a:p>
        </p:txBody>
      </p:sp>
      <p:sp>
        <p:nvSpPr>
          <p:cNvPr id="17" name="Plassholder for tekst 2">
            <a:extLst>
              <a:ext uri="{FF2B5EF4-FFF2-40B4-BE49-F238E27FC236}">
                <a16:creationId xmlns:a16="http://schemas.microsoft.com/office/drawing/2014/main" id="{83CB1E08-40B1-568A-5F22-0B92F3C3D58C}"/>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 / Bård Asle Nordbø</a:t>
            </a:r>
          </a:p>
        </p:txBody>
      </p:sp>
    </p:spTree>
    <p:extLst>
      <p:ext uri="{BB962C8B-B14F-4D97-AF65-F5344CB8AC3E}">
        <p14:creationId xmlns:p14="http://schemas.microsoft.com/office/powerpoint/2010/main" val="9860337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Forside 2">
    <p:bg>
      <p:bgPr>
        <a:solidFill>
          <a:schemeClr val="tx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08358E6-8CFC-DBA6-861C-17AFD483275B}"/>
              </a:ext>
              <a:ext uri="{C183D7F6-B498-43B3-948B-1728B52AA6E4}">
                <adec:decorative xmlns:adec="http://schemas.microsoft.com/office/drawing/2017/decorative" val="1"/>
              </a:ext>
            </a:extLst>
          </p:cNvPr>
          <p:cNvGrpSpPr/>
          <p:nvPr userDrawn="1"/>
        </p:nvGrpSpPr>
        <p:grpSpPr>
          <a:xfrm>
            <a:off x="7045937" y="1"/>
            <a:ext cx="5146063" cy="6858000"/>
            <a:chOff x="7045937" y="1"/>
            <a:chExt cx="5146063" cy="6858000"/>
          </a:xfrm>
        </p:grpSpPr>
        <p:sp>
          <p:nvSpPr>
            <p:cNvPr id="11" name="Rektangel 6">
              <a:extLst>
                <a:ext uri="{FF2B5EF4-FFF2-40B4-BE49-F238E27FC236}">
                  <a16:creationId xmlns:a16="http://schemas.microsoft.com/office/drawing/2014/main" id="{5589F683-E339-DE0B-46EA-996EFEB41076}"/>
                </a:ext>
              </a:extLst>
            </p:cNvPr>
            <p:cNvSpPr/>
            <p:nvPr userDrawn="1"/>
          </p:nvSpPr>
          <p:spPr>
            <a:xfrm>
              <a:off x="7045937" y="1"/>
              <a:ext cx="514606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 name="Gruppe 23">
              <a:extLst>
                <a:ext uri="{FF2B5EF4-FFF2-40B4-BE49-F238E27FC236}">
                  <a16:creationId xmlns:a16="http://schemas.microsoft.com/office/drawing/2014/main" id="{7E85D55E-40B1-39E1-7A18-C80E845A6D9F}"/>
                </a:ext>
              </a:extLst>
            </p:cNvPr>
            <p:cNvGrpSpPr/>
            <p:nvPr userDrawn="1"/>
          </p:nvGrpSpPr>
          <p:grpSpPr>
            <a:xfrm>
              <a:off x="7045945" y="1"/>
              <a:ext cx="5141689" cy="6857999"/>
              <a:chOff x="7045945" y="1"/>
              <a:chExt cx="5141689" cy="6857999"/>
            </a:xfrm>
          </p:grpSpPr>
          <p:grpSp>
            <p:nvGrpSpPr>
              <p:cNvPr id="13" name="Gruppe 20">
                <a:extLst>
                  <a:ext uri="{FF2B5EF4-FFF2-40B4-BE49-F238E27FC236}">
                    <a16:creationId xmlns:a16="http://schemas.microsoft.com/office/drawing/2014/main" id="{6283C0DE-1942-604F-411E-4A6C69EA121D}"/>
                  </a:ext>
                </a:extLst>
              </p:cNvPr>
              <p:cNvGrpSpPr/>
              <p:nvPr userDrawn="1"/>
            </p:nvGrpSpPr>
            <p:grpSpPr>
              <a:xfrm>
                <a:off x="7045945" y="3428453"/>
                <a:ext cx="5141689" cy="1707342"/>
                <a:chOff x="7045945" y="3427365"/>
                <a:chExt cx="5141689" cy="1707342"/>
              </a:xfrm>
            </p:grpSpPr>
            <p:sp>
              <p:nvSpPr>
                <p:cNvPr id="21" name="Friform 9">
                  <a:extLst>
                    <a:ext uri="{FF2B5EF4-FFF2-40B4-BE49-F238E27FC236}">
                      <a16:creationId xmlns:a16="http://schemas.microsoft.com/office/drawing/2014/main" id="{E5F5E17B-1FAC-D697-3D8B-0F5D70708F30}"/>
                    </a:ext>
                  </a:extLst>
                </p:cNvPr>
                <p:cNvSpPr/>
                <p:nvPr/>
              </p:nvSpPr>
              <p:spPr>
                <a:xfrm rot="10800000">
                  <a:off x="8769461" y="3427365"/>
                  <a:ext cx="1707555" cy="1707342"/>
                </a:xfrm>
                <a:custGeom>
                  <a:avLst/>
                  <a:gdLst>
                    <a:gd name="connsiteX0" fmla="*/ 0 w 1707555"/>
                    <a:gd name="connsiteY0" fmla="*/ 0 h 1707342"/>
                    <a:gd name="connsiteX1" fmla="*/ 853778 w 1707555"/>
                    <a:gd name="connsiteY1" fmla="*/ 0 h 1707342"/>
                    <a:gd name="connsiteX2" fmla="*/ 1707556 w 1707555"/>
                    <a:gd name="connsiteY2" fmla="*/ 853671 h 1707342"/>
                    <a:gd name="connsiteX3" fmla="*/ 1707556 w 1707555"/>
                    <a:gd name="connsiteY3" fmla="*/ 1707343 h 1707342"/>
                    <a:gd name="connsiteX4" fmla="*/ 0 w 1707555"/>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5" h="1707342">
                      <a:moveTo>
                        <a:pt x="0" y="0"/>
                      </a:moveTo>
                      <a:lnTo>
                        <a:pt x="853778" y="0"/>
                      </a:lnTo>
                      <a:lnTo>
                        <a:pt x="1707556" y="853671"/>
                      </a:lnTo>
                      <a:lnTo>
                        <a:pt x="1707556" y="1707343"/>
                      </a:lnTo>
                      <a:lnTo>
                        <a:pt x="0" y="0"/>
                      </a:lnTo>
                      <a:close/>
                    </a:path>
                  </a:pathLst>
                </a:custGeom>
                <a:solidFill>
                  <a:srgbClr val="ED9300"/>
                </a:solidFill>
                <a:ln w="7677" cap="flat">
                  <a:noFill/>
                  <a:prstDash val="solid"/>
                  <a:miter/>
                </a:ln>
              </p:spPr>
              <p:txBody>
                <a:bodyPr rtlCol="0" anchor="ctr"/>
                <a:lstStyle/>
                <a:p>
                  <a:endParaRPr lang="nb-NO"/>
                </a:p>
              </p:txBody>
            </p:sp>
            <p:sp>
              <p:nvSpPr>
                <p:cNvPr id="22" name="Friform 11">
                  <a:extLst>
                    <a:ext uri="{FF2B5EF4-FFF2-40B4-BE49-F238E27FC236}">
                      <a16:creationId xmlns:a16="http://schemas.microsoft.com/office/drawing/2014/main" id="{7FB359A7-308D-152B-19D2-0DE6BE9AB0B6}"/>
                    </a:ext>
                  </a:extLst>
                </p:cNvPr>
                <p:cNvSpPr/>
                <p:nvPr/>
              </p:nvSpPr>
              <p:spPr>
                <a:xfrm rot="10800000">
                  <a:off x="10480081" y="3427365"/>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chemeClr val="tx2"/>
                </a:solidFill>
                <a:ln w="7677" cap="flat">
                  <a:noFill/>
                  <a:prstDash val="solid"/>
                  <a:miter/>
                </a:ln>
              </p:spPr>
              <p:txBody>
                <a:bodyPr rtlCol="0" anchor="ctr"/>
                <a:lstStyle/>
                <a:p>
                  <a:endParaRPr lang="nb-NO"/>
                </a:p>
              </p:txBody>
            </p:sp>
            <p:sp>
              <p:nvSpPr>
                <p:cNvPr id="23" name="Friform 14">
                  <a:extLst>
                    <a:ext uri="{FF2B5EF4-FFF2-40B4-BE49-F238E27FC236}">
                      <a16:creationId xmlns:a16="http://schemas.microsoft.com/office/drawing/2014/main" id="{C5911954-B459-377D-F35E-1B21DBC85CB1}"/>
                    </a:ext>
                  </a:extLst>
                </p:cNvPr>
                <p:cNvSpPr/>
                <p:nvPr/>
              </p:nvSpPr>
              <p:spPr>
                <a:xfrm rot="10800000">
                  <a:off x="7045945" y="3427365"/>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grpSp>
            <p:nvGrpSpPr>
              <p:cNvPr id="14" name="Gruppe 21">
                <a:extLst>
                  <a:ext uri="{FF2B5EF4-FFF2-40B4-BE49-F238E27FC236}">
                    <a16:creationId xmlns:a16="http://schemas.microsoft.com/office/drawing/2014/main" id="{0A5A2BD2-9B3C-F312-9917-FC9E547DF5B9}"/>
                  </a:ext>
                </a:extLst>
              </p:cNvPr>
              <p:cNvGrpSpPr/>
              <p:nvPr userDrawn="1"/>
            </p:nvGrpSpPr>
            <p:grpSpPr>
              <a:xfrm>
                <a:off x="7045945" y="5134700"/>
                <a:ext cx="5141689" cy="1723300"/>
                <a:chOff x="7045945" y="5134700"/>
                <a:chExt cx="5141689" cy="1723300"/>
              </a:xfrm>
            </p:grpSpPr>
            <p:sp>
              <p:nvSpPr>
                <p:cNvPr id="19" name="Friform 12">
                  <a:extLst>
                    <a:ext uri="{FF2B5EF4-FFF2-40B4-BE49-F238E27FC236}">
                      <a16:creationId xmlns:a16="http://schemas.microsoft.com/office/drawing/2014/main" id="{92C47780-341E-5A3F-23C6-50C851B3DD9B}"/>
                    </a:ext>
                  </a:extLst>
                </p:cNvPr>
                <p:cNvSpPr/>
                <p:nvPr/>
              </p:nvSpPr>
              <p:spPr>
                <a:xfrm rot="10800000">
                  <a:off x="10480081" y="5134700"/>
                  <a:ext cx="1707553" cy="1723300"/>
                </a:xfrm>
                <a:custGeom>
                  <a:avLst/>
                  <a:gdLst>
                    <a:gd name="connsiteX0" fmla="*/ 0 w 1707553"/>
                    <a:gd name="connsiteY0" fmla="*/ 0 h 1723300"/>
                    <a:gd name="connsiteX1" fmla="*/ 853775 w 1707553"/>
                    <a:gd name="connsiteY1" fmla="*/ 0 h 1723300"/>
                    <a:gd name="connsiteX2" fmla="*/ 1707553 w 1707553"/>
                    <a:gd name="connsiteY2" fmla="*/ 861651 h 1723300"/>
                    <a:gd name="connsiteX3" fmla="*/ 1707553 w 1707553"/>
                    <a:gd name="connsiteY3" fmla="*/ 1723301 h 1723300"/>
                    <a:gd name="connsiteX4" fmla="*/ 0 w 1707553"/>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23300">
                      <a:moveTo>
                        <a:pt x="0" y="0"/>
                      </a:moveTo>
                      <a:lnTo>
                        <a:pt x="853775" y="0"/>
                      </a:lnTo>
                      <a:lnTo>
                        <a:pt x="1707553" y="861651"/>
                      </a:lnTo>
                      <a:lnTo>
                        <a:pt x="1707553" y="1723301"/>
                      </a:lnTo>
                      <a:lnTo>
                        <a:pt x="0" y="0"/>
                      </a:lnTo>
                      <a:close/>
                    </a:path>
                  </a:pathLst>
                </a:custGeom>
                <a:solidFill>
                  <a:schemeClr val="tx2"/>
                </a:solidFill>
                <a:ln w="7677" cap="flat">
                  <a:noFill/>
                  <a:prstDash val="solid"/>
                  <a:miter/>
                </a:ln>
              </p:spPr>
              <p:txBody>
                <a:bodyPr rtlCol="0" anchor="ctr"/>
                <a:lstStyle/>
                <a:p>
                  <a:endParaRPr lang="nb-NO"/>
                </a:p>
              </p:txBody>
            </p:sp>
            <p:sp>
              <p:nvSpPr>
                <p:cNvPr id="20" name="Friform 15">
                  <a:extLst>
                    <a:ext uri="{FF2B5EF4-FFF2-40B4-BE49-F238E27FC236}">
                      <a16:creationId xmlns:a16="http://schemas.microsoft.com/office/drawing/2014/main" id="{9033F4A0-8472-63BB-9C00-5DF6CB930523}"/>
                    </a:ext>
                  </a:extLst>
                </p:cNvPr>
                <p:cNvSpPr/>
                <p:nvPr/>
              </p:nvSpPr>
              <p:spPr>
                <a:xfrm rot="10800000">
                  <a:off x="7045945" y="5134700"/>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nvGrpSpPr>
              <p:cNvPr id="15" name="Gruppe 22">
                <a:extLst>
                  <a:ext uri="{FF2B5EF4-FFF2-40B4-BE49-F238E27FC236}">
                    <a16:creationId xmlns:a16="http://schemas.microsoft.com/office/drawing/2014/main" id="{2D10F1BE-77F0-46D1-DF17-60937FD7AD22}"/>
                  </a:ext>
                </a:extLst>
              </p:cNvPr>
              <p:cNvGrpSpPr/>
              <p:nvPr userDrawn="1"/>
            </p:nvGrpSpPr>
            <p:grpSpPr>
              <a:xfrm>
                <a:off x="7045945" y="1"/>
                <a:ext cx="5141689" cy="1707342"/>
                <a:chOff x="7045945" y="1"/>
                <a:chExt cx="5141689" cy="1707342"/>
              </a:xfrm>
            </p:grpSpPr>
            <p:sp>
              <p:nvSpPr>
                <p:cNvPr id="17" name="Friform 16">
                  <a:extLst>
                    <a:ext uri="{FF2B5EF4-FFF2-40B4-BE49-F238E27FC236}">
                      <a16:creationId xmlns:a16="http://schemas.microsoft.com/office/drawing/2014/main" id="{C3628319-9528-AB11-08BA-2EE99AEB4D1D}"/>
                    </a:ext>
                  </a:extLst>
                </p:cNvPr>
                <p:cNvSpPr/>
                <p:nvPr/>
              </p:nvSpPr>
              <p:spPr>
                <a:xfrm rot="10800000">
                  <a:off x="10480081" y="1"/>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rgbClr val="ED9300"/>
                </a:solidFill>
                <a:ln w="7677"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9B2891D-6FC2-8FBF-D14C-8791E3C31AFD}"/>
                    </a:ext>
                  </a:extLst>
                </p:cNvPr>
                <p:cNvSpPr/>
                <p:nvPr/>
              </p:nvSpPr>
              <p:spPr>
                <a:xfrm rot="10800000">
                  <a:off x="7045945" y="1"/>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sp>
            <p:nvSpPr>
              <p:cNvPr id="16" name="Friform 18">
                <a:extLst>
                  <a:ext uri="{FF2B5EF4-FFF2-40B4-BE49-F238E27FC236}">
                    <a16:creationId xmlns:a16="http://schemas.microsoft.com/office/drawing/2014/main" id="{CB321967-3521-9F89-AFC3-614CFDB264EF}"/>
                  </a:ext>
                </a:extLst>
              </p:cNvPr>
              <p:cNvSpPr/>
              <p:nvPr/>
            </p:nvSpPr>
            <p:spPr>
              <a:xfrm rot="10800000">
                <a:off x="7045945" y="1706248"/>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pic>
        <p:nvPicPr>
          <p:cNvPr id="2" name="Grafikk 8">
            <a:extLst>
              <a:ext uri="{FF2B5EF4-FFF2-40B4-BE49-F238E27FC236}">
                <a16:creationId xmlns:a16="http://schemas.microsoft.com/office/drawing/2014/main" id="{F4A6ED3F-09CF-FEF7-5B6E-EA0FB428230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885006" y="584200"/>
            <a:ext cx="1263600" cy="657072"/>
          </a:xfrm>
          <a:prstGeom prst="rect">
            <a:avLst/>
          </a:prstGeom>
        </p:spPr>
      </p:pic>
      <p:sp>
        <p:nvSpPr>
          <p:cNvPr id="3" name="Tittel 1">
            <a:extLst>
              <a:ext uri="{FF2B5EF4-FFF2-40B4-BE49-F238E27FC236}">
                <a16:creationId xmlns:a16="http://schemas.microsoft.com/office/drawing/2014/main" id="{06A1A380-2413-42B8-2802-7DA04DC81DDE}"/>
              </a:ext>
            </a:extLst>
          </p:cNvPr>
          <p:cNvSpPr>
            <a:spLocks noGrp="1"/>
          </p:cNvSpPr>
          <p:nvPr>
            <p:ph type="ctrTitle"/>
          </p:nvPr>
        </p:nvSpPr>
        <p:spPr>
          <a:xfrm>
            <a:off x="1019175" y="1706248"/>
            <a:ext cx="5076825" cy="1722205"/>
          </a:xfrm>
        </p:spPr>
        <p:txBody>
          <a:bodyPr lIns="0" tIns="0" rIns="0" bIns="0" anchor="b"/>
          <a:lstStyle>
            <a:lvl1pPr algn="ctr">
              <a:defRPr sz="4000">
                <a:solidFill>
                  <a:schemeClr val="accent6"/>
                </a:solidFill>
              </a:defRPr>
            </a:lvl1pPr>
          </a:lstStyle>
          <a:p>
            <a:r>
              <a:rPr lang="nb-NO"/>
              <a:t>Klikk for å redigere tittelstil</a:t>
            </a:r>
            <a:endParaRPr lang="en-GB"/>
          </a:p>
        </p:txBody>
      </p:sp>
      <p:sp>
        <p:nvSpPr>
          <p:cNvPr id="8" name="Undertittel 2">
            <a:extLst>
              <a:ext uri="{FF2B5EF4-FFF2-40B4-BE49-F238E27FC236}">
                <a16:creationId xmlns:a16="http://schemas.microsoft.com/office/drawing/2014/main" id="{6B7A6DAD-EF50-92AA-5071-66C5FD167A0D}"/>
              </a:ext>
            </a:extLst>
          </p:cNvPr>
          <p:cNvSpPr>
            <a:spLocks noGrp="1"/>
          </p:cNvSpPr>
          <p:nvPr>
            <p:ph type="subTitle" idx="1"/>
          </p:nvPr>
        </p:nvSpPr>
        <p:spPr>
          <a:xfrm>
            <a:off x="1019175" y="3860800"/>
            <a:ext cx="5076825" cy="720725"/>
          </a:xfrm>
        </p:spPr>
        <p:txBody>
          <a:bodyPr anchor="t"/>
          <a:lstStyle>
            <a:lvl1pPr marL="0" indent="0" algn="ctr">
              <a:buNone/>
              <a:defRPr sz="16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10" name="Plassholder for bilde 10">
            <a:extLst>
              <a:ext uri="{FF2B5EF4-FFF2-40B4-BE49-F238E27FC236}">
                <a16:creationId xmlns:a16="http://schemas.microsoft.com/office/drawing/2014/main" id="{8E07E36A-28DE-7111-E1D3-3E406FF04E95}"/>
              </a:ext>
            </a:extLst>
          </p:cNvPr>
          <p:cNvSpPr>
            <a:spLocks noGrp="1"/>
          </p:cNvSpPr>
          <p:nvPr>
            <p:ph type="pic" sz="quarter" idx="13"/>
          </p:nvPr>
        </p:nvSpPr>
        <p:spPr>
          <a:xfrm>
            <a:off x="7041571" y="0"/>
            <a:ext cx="5146063" cy="6858000"/>
          </a:xfrm>
          <a:noFill/>
        </p:spPr>
        <p:txBody>
          <a:bodyPr lIns="360000" tIns="360000" rIns="360000" bIns="360000" anchor="t"/>
          <a:lstStyle>
            <a:lvl1pPr algn="l">
              <a:defRPr/>
            </a:lvl1pPr>
          </a:lstStyle>
          <a:p>
            <a:r>
              <a:rPr lang="nb-NO"/>
              <a:t>Klikk på ikonet for å legge til et bilde</a:t>
            </a:r>
            <a:endParaRPr lang="en-GB"/>
          </a:p>
        </p:txBody>
      </p:sp>
      <p:sp>
        <p:nvSpPr>
          <p:cNvPr id="37" name="Plassholder for tekst 13">
            <a:extLst>
              <a:ext uri="{FF2B5EF4-FFF2-40B4-BE49-F238E27FC236}">
                <a16:creationId xmlns:a16="http://schemas.microsoft.com/office/drawing/2014/main" id="{6408F13F-E7EB-E083-6116-6F6C103E91E4}"/>
              </a:ext>
            </a:extLst>
          </p:cNvPr>
          <p:cNvSpPr>
            <a:spLocks noGrp="1"/>
          </p:cNvSpPr>
          <p:nvPr>
            <p:ph type="body" sz="quarter" idx="14" hasCustomPrompt="1"/>
          </p:nvPr>
        </p:nvSpPr>
        <p:spPr>
          <a:xfrm>
            <a:off x="1019175" y="5013325"/>
            <a:ext cx="5076825" cy="1116013"/>
          </a:xfrm>
        </p:spPr>
        <p:txBody>
          <a:bodyPr anchor="b"/>
          <a:lstStyle>
            <a:lvl1pPr algn="ctr">
              <a:spcBef>
                <a:spcPts val="0"/>
              </a:spcBef>
              <a:spcAft>
                <a:spcPts val="500"/>
              </a:spcAft>
              <a:defRPr sz="1200">
                <a:solidFill>
                  <a:schemeClr val="accent6"/>
                </a:solidFill>
              </a:defRPr>
            </a:lvl1pPr>
            <a:lvl3pPr algn="ctr">
              <a:defRPr sz="1400"/>
            </a:lvl3pPr>
          </a:lstStyle>
          <a:p>
            <a:pPr lvl="0"/>
            <a:r>
              <a:rPr lang="nb-NO"/>
              <a:t>Navn </a:t>
            </a:r>
            <a:r>
              <a:rPr lang="nb-NO" err="1"/>
              <a:t>Navnesen</a:t>
            </a:r>
            <a:endParaRPr lang="nb-NO"/>
          </a:p>
          <a:p>
            <a:pPr lvl="0"/>
            <a:r>
              <a:rPr lang="nb-NO"/>
              <a:t>E-post adresse</a:t>
            </a:r>
          </a:p>
          <a:p>
            <a:pPr lvl="0"/>
            <a:r>
              <a:rPr lang="nb-NO"/>
              <a:t>Telefonnummer</a:t>
            </a:r>
            <a:endParaRPr lang="en-GB"/>
          </a:p>
        </p:txBody>
      </p:sp>
      <p:sp>
        <p:nvSpPr>
          <p:cNvPr id="26" name="Date Placeholder 25">
            <a:extLst>
              <a:ext uri="{FF2B5EF4-FFF2-40B4-BE49-F238E27FC236}">
                <a16:creationId xmlns:a16="http://schemas.microsoft.com/office/drawing/2014/main" id="{2E07D35D-5349-1965-24B7-598E729B17C6}"/>
              </a:ext>
            </a:extLst>
          </p:cNvPr>
          <p:cNvSpPr>
            <a:spLocks noGrp="1"/>
          </p:cNvSpPr>
          <p:nvPr>
            <p:ph type="dt" sz="half" idx="56"/>
          </p:nvPr>
        </p:nvSpPr>
        <p:spPr/>
        <p:txBody>
          <a:bodyPr/>
          <a:lstStyle>
            <a:lvl1pPr>
              <a:defRPr>
                <a:solidFill>
                  <a:schemeClr val="bg2"/>
                </a:solidFill>
              </a:defRPr>
            </a:lvl1pPr>
          </a:lstStyle>
          <a:p>
            <a:fld id="{8F2A1EF8-3E61-4C48-A8D3-859960797A71}" type="datetimeFigureOut">
              <a:rPr lang="nb-NO" smtClean="0"/>
              <a:pPr/>
              <a:t>14.05.2026</a:t>
            </a:fld>
            <a:endParaRPr lang="nb-NO"/>
          </a:p>
        </p:txBody>
      </p:sp>
      <p:sp>
        <p:nvSpPr>
          <p:cNvPr id="27" name="Footer Placeholder 26">
            <a:extLst>
              <a:ext uri="{FF2B5EF4-FFF2-40B4-BE49-F238E27FC236}">
                <a16:creationId xmlns:a16="http://schemas.microsoft.com/office/drawing/2014/main" id="{0507EE32-92F1-E634-FE49-775CB490AD13}"/>
              </a:ext>
            </a:extLst>
          </p:cNvPr>
          <p:cNvSpPr>
            <a:spLocks noGrp="1"/>
          </p:cNvSpPr>
          <p:nvPr>
            <p:ph type="ftr" sz="quarter" idx="57"/>
          </p:nvPr>
        </p:nvSpPr>
        <p:spPr/>
        <p:txBody>
          <a:bodyPr/>
          <a:lstStyle>
            <a:lvl1pPr>
              <a:defRPr>
                <a:solidFill>
                  <a:schemeClr val="bg2"/>
                </a:solidFill>
              </a:defRPr>
            </a:lvl1pPr>
          </a:lstStyle>
          <a:p>
            <a:endParaRPr lang="nb-NO"/>
          </a:p>
        </p:txBody>
      </p:sp>
      <p:sp>
        <p:nvSpPr>
          <p:cNvPr id="28" name="Slide Number Placeholder 27">
            <a:extLst>
              <a:ext uri="{FF2B5EF4-FFF2-40B4-BE49-F238E27FC236}">
                <a16:creationId xmlns:a16="http://schemas.microsoft.com/office/drawing/2014/main" id="{16EFB670-1E52-C398-F609-70CB25DF5DC4}"/>
              </a:ext>
            </a:extLst>
          </p:cNvPr>
          <p:cNvSpPr>
            <a:spLocks noGrp="1"/>
          </p:cNvSpPr>
          <p:nvPr>
            <p:ph type="sldNum" sz="quarter" idx="58"/>
          </p:nvPr>
        </p:nvSpPr>
        <p:spPr/>
        <p:txBody>
          <a:bodyPr/>
          <a:lstStyle>
            <a:lvl1pPr>
              <a:defRPr>
                <a:solidFill>
                  <a:schemeClr val="bg2"/>
                </a:solidFill>
              </a:defRPr>
            </a:lvl1pPr>
          </a:lstStyle>
          <a:p>
            <a:fld id="{19E7D971-FFC3-489A-A864-2787C4F30DE5}" type="slidenum">
              <a:rPr lang="nb-NO" smtClean="0"/>
              <a:pPr/>
              <a:t>‹#›</a:t>
            </a:fld>
            <a:endParaRPr lang="nb-NO"/>
          </a:p>
        </p:txBody>
      </p:sp>
      <p:sp>
        <p:nvSpPr>
          <p:cNvPr id="30" name="Plassholder for tekst 2">
            <a:extLst>
              <a:ext uri="{FF2B5EF4-FFF2-40B4-BE49-F238E27FC236}">
                <a16:creationId xmlns:a16="http://schemas.microsoft.com/office/drawing/2014/main" id="{8E07F790-C8FF-CB7D-1330-5F6CDB3AD327}"/>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2"/>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2323662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hold - Kuleliste + objekt">
    <p:spTree>
      <p:nvGrpSpPr>
        <p:cNvPr id="1" name=""/>
        <p:cNvGrpSpPr/>
        <p:nvPr/>
      </p:nvGrpSpPr>
      <p:grpSpPr>
        <a:xfrm>
          <a:off x="0" y="0"/>
          <a:ext cx="0" cy="0"/>
          <a:chOff x="0" y="0"/>
          <a:chExt cx="0" cy="0"/>
        </a:xfrm>
      </p:grpSpPr>
      <p:sp>
        <p:nvSpPr>
          <p:cNvPr id="18" name="Rektangel 2">
            <a:extLst>
              <a:ext uri="{FF2B5EF4-FFF2-40B4-BE49-F238E27FC236}">
                <a16:creationId xmlns:a16="http://schemas.microsoft.com/office/drawing/2014/main" id="{5D6AA65A-A4C1-038C-64AF-2EF5AFBAB46C}"/>
              </a:ext>
              <a:ext uri="{C183D7F6-B498-43B3-948B-1728B52AA6E4}">
                <adec:decorative xmlns:adec="http://schemas.microsoft.com/office/drawing/2017/decorative" val="1"/>
              </a:ext>
            </a:extLst>
          </p:cNvPr>
          <p:cNvSpPr/>
          <p:nvPr userDrawn="1"/>
        </p:nvSpPr>
        <p:spPr>
          <a:xfrm>
            <a:off x="1"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2" name="Plassholder for tekst 7">
            <a:extLst>
              <a:ext uri="{FF2B5EF4-FFF2-40B4-BE49-F238E27FC236}">
                <a16:creationId xmlns:a16="http://schemas.microsoft.com/office/drawing/2014/main" id="{1F73FA6A-CC58-BA6A-DB90-E2E896F25661}"/>
              </a:ext>
            </a:extLst>
          </p:cNvPr>
          <p:cNvSpPr>
            <a:spLocks noGrp="1"/>
          </p:cNvSpPr>
          <p:nvPr>
            <p:ph type="body" sz="quarter" idx="13"/>
          </p:nvPr>
        </p:nvSpPr>
        <p:spPr>
          <a:xfrm>
            <a:off x="1019174" y="2708275"/>
            <a:ext cx="4068764" cy="3060700"/>
          </a:xfrm>
        </p:spPr>
        <p:txBody>
          <a:bodyPr numCol="1" spcCol="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6" name="Plassholder for innhold 11">
            <a:extLst>
              <a:ext uri="{FF2B5EF4-FFF2-40B4-BE49-F238E27FC236}">
                <a16:creationId xmlns:a16="http://schemas.microsoft.com/office/drawing/2014/main" id="{6DAFAB9D-A452-D6D7-246C-2B2858FFC281}"/>
              </a:ext>
            </a:extLst>
          </p:cNvPr>
          <p:cNvSpPr>
            <a:spLocks noGrp="1"/>
          </p:cNvSpPr>
          <p:nvPr>
            <p:ph sz="quarter" idx="15"/>
          </p:nvPr>
        </p:nvSpPr>
        <p:spPr>
          <a:xfrm>
            <a:off x="7104063" y="584200"/>
            <a:ext cx="4068762" cy="5545137"/>
          </a:xfrm>
          <a:noFill/>
        </p:spPr>
        <p:txBody>
          <a:bodyPr lIns="360000" tIns="360000" rIns="360000" bIns="360000" anchor="t"/>
          <a:lstStyle>
            <a:lvl1pPr>
              <a:defRPr>
                <a:solidFill>
                  <a:schemeClr val="tx2"/>
                </a:solidFill>
              </a:defRPr>
            </a:lvl1pPr>
          </a:lstStyle>
          <a:p>
            <a:pPr lvl="0"/>
            <a:r>
              <a:rPr lang="nb-NO"/>
              <a:t>Klikk for å redigere tekststiler i malen</a:t>
            </a:r>
          </a:p>
        </p:txBody>
      </p:sp>
      <p:sp>
        <p:nvSpPr>
          <p:cNvPr id="19" name="Tittel 1">
            <a:extLst>
              <a:ext uri="{FF2B5EF4-FFF2-40B4-BE49-F238E27FC236}">
                <a16:creationId xmlns:a16="http://schemas.microsoft.com/office/drawing/2014/main" id="{E0D4FA2F-EF27-D02E-FF7E-EA1FEDCDCC7B}"/>
              </a:ext>
            </a:extLst>
          </p:cNvPr>
          <p:cNvSpPr>
            <a:spLocks noGrp="1"/>
          </p:cNvSpPr>
          <p:nvPr>
            <p:ph type="title" hasCustomPrompt="1"/>
          </p:nvPr>
        </p:nvSpPr>
        <p:spPr>
          <a:xfrm>
            <a:off x="1019175" y="1015999"/>
            <a:ext cx="4068763" cy="1260475"/>
          </a:xfrm>
        </p:spPr>
        <p:txBody>
          <a:bodyPr lIns="0" tIns="0" rIns="0" bIns="0"/>
          <a:lstStyle>
            <a:lvl1pPr>
              <a:defRPr>
                <a:solidFill>
                  <a:schemeClr val="tx2"/>
                </a:solidFill>
              </a:defRPr>
            </a:lvl1pPr>
          </a:lstStyle>
          <a:p>
            <a:r>
              <a:rPr lang="nb-NO"/>
              <a:t>Klikk for å redigere tittelstil</a:t>
            </a:r>
            <a:endParaRPr lang="en-GB"/>
          </a:p>
        </p:txBody>
      </p:sp>
      <p:sp>
        <p:nvSpPr>
          <p:cNvPr id="5" name="Date Placeholder 4">
            <a:extLst>
              <a:ext uri="{FF2B5EF4-FFF2-40B4-BE49-F238E27FC236}">
                <a16:creationId xmlns:a16="http://schemas.microsoft.com/office/drawing/2014/main" id="{E6DDA73D-B1CB-C5ED-D66F-488E322A8AC1}"/>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6" name="Footer Placeholder 5">
            <a:extLst>
              <a:ext uri="{FF2B5EF4-FFF2-40B4-BE49-F238E27FC236}">
                <a16:creationId xmlns:a16="http://schemas.microsoft.com/office/drawing/2014/main" id="{90746C70-0E46-F80D-0051-FF6D2C83D603}"/>
              </a:ext>
            </a:extLst>
          </p:cNvPr>
          <p:cNvSpPr>
            <a:spLocks noGrp="1"/>
          </p:cNvSpPr>
          <p:nvPr>
            <p:ph type="ftr" sz="quarter" idx="57"/>
          </p:nvPr>
        </p:nvSpPr>
        <p:spPr/>
        <p:txBody>
          <a:bodyPr/>
          <a:lstStyle/>
          <a:p>
            <a:endParaRPr lang="nb-NO"/>
          </a:p>
        </p:txBody>
      </p:sp>
      <p:sp>
        <p:nvSpPr>
          <p:cNvPr id="7" name="Slide Number Placeholder 6">
            <a:extLst>
              <a:ext uri="{FF2B5EF4-FFF2-40B4-BE49-F238E27FC236}">
                <a16:creationId xmlns:a16="http://schemas.microsoft.com/office/drawing/2014/main" id="{4C9E6346-71DA-B8E7-E6FD-8CAFEE5963CB}"/>
              </a:ext>
            </a:extLst>
          </p:cNvPr>
          <p:cNvSpPr>
            <a:spLocks noGrp="1"/>
          </p:cNvSpPr>
          <p:nvPr>
            <p:ph type="sldNum" sz="quarter" idx="58"/>
          </p:nvPr>
        </p:nvSpPr>
        <p:spPr/>
        <p:txBody>
          <a:bodyPr/>
          <a:lstStyle/>
          <a:p>
            <a:fld id="{19E7D971-FFC3-489A-A864-2787C4F30DE5}" type="slidenum">
              <a:rPr lang="nb-NO" smtClean="0"/>
              <a:pPr/>
              <a:t>‹#›</a:t>
            </a:fld>
            <a:endParaRPr lang="nb-NO"/>
          </a:p>
        </p:txBody>
      </p:sp>
      <p:sp>
        <p:nvSpPr>
          <p:cNvPr id="8" name="Plassholder for tekst 2">
            <a:extLst>
              <a:ext uri="{FF2B5EF4-FFF2-40B4-BE49-F238E27FC236}">
                <a16:creationId xmlns:a16="http://schemas.microsoft.com/office/drawing/2014/main" id="{40D4879A-9D46-1ACA-3850-21CA66F47752}"/>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965777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 objekt">
    <p:spTree>
      <p:nvGrpSpPr>
        <p:cNvPr id="1" name=""/>
        <p:cNvGrpSpPr/>
        <p:nvPr/>
      </p:nvGrpSpPr>
      <p:grpSpPr>
        <a:xfrm>
          <a:off x="0" y="0"/>
          <a:ext cx="0" cy="0"/>
          <a:chOff x="0" y="0"/>
          <a:chExt cx="0" cy="0"/>
        </a:xfrm>
      </p:grpSpPr>
      <p:sp>
        <p:nvSpPr>
          <p:cNvPr id="21" name="Tittel 1">
            <a:extLst>
              <a:ext uri="{FF2B5EF4-FFF2-40B4-BE49-F238E27FC236}">
                <a16:creationId xmlns:a16="http://schemas.microsoft.com/office/drawing/2014/main" id="{9D13C536-51FA-7DF7-7B66-429A785CAD13}"/>
              </a:ext>
            </a:extLst>
          </p:cNvPr>
          <p:cNvSpPr>
            <a:spLocks noGrp="1"/>
          </p:cNvSpPr>
          <p:nvPr>
            <p:ph type="title" hasCustomPrompt="1"/>
          </p:nvPr>
        </p:nvSpPr>
        <p:spPr>
          <a:xfrm>
            <a:off x="1019176" y="1016001"/>
            <a:ext cx="10153650" cy="810154"/>
          </a:xfrm>
        </p:spPr>
        <p:txBody>
          <a:bodyPr lIns="0" tIns="0" rIns="0" bIns="0" anchor="t"/>
          <a:lstStyle>
            <a:lvl1pPr>
              <a:defRPr>
                <a:solidFill>
                  <a:schemeClr val="tx2"/>
                </a:solidFill>
              </a:defRPr>
            </a:lvl1pPr>
          </a:lstStyle>
          <a:p>
            <a:r>
              <a:rPr lang="nb-NO"/>
              <a:t>Klikk for å redigere tittelstil</a:t>
            </a:r>
            <a:endParaRPr lang="en-GB"/>
          </a:p>
        </p:txBody>
      </p:sp>
      <p:sp>
        <p:nvSpPr>
          <p:cNvPr id="11" name="Plassholder for innhold 6">
            <a:extLst>
              <a:ext uri="{FF2B5EF4-FFF2-40B4-BE49-F238E27FC236}">
                <a16:creationId xmlns:a16="http://schemas.microsoft.com/office/drawing/2014/main" id="{A258DD62-E737-0715-2436-45AC32594C4E}"/>
              </a:ext>
            </a:extLst>
          </p:cNvPr>
          <p:cNvSpPr>
            <a:spLocks noGrp="1"/>
          </p:cNvSpPr>
          <p:nvPr>
            <p:ph sz="quarter" idx="14"/>
          </p:nvPr>
        </p:nvSpPr>
        <p:spPr>
          <a:xfrm>
            <a:off x="1019175" y="2276475"/>
            <a:ext cx="10153650" cy="3421063"/>
          </a:xfrm>
          <a:solidFill>
            <a:schemeClr val="accent5"/>
          </a:solidFill>
        </p:spPr>
        <p:txBody>
          <a:bodyPr lIns="360000" tIns="360000" rIns="360000" bIns="360000" anchor="t"/>
          <a:lstStyle>
            <a:lvl1pPr>
              <a:defRPr>
                <a:solidFill>
                  <a:schemeClr val="tx2"/>
                </a:solidFill>
              </a:defRPr>
            </a:lvl1pPr>
          </a:lstStyle>
          <a:p>
            <a:pPr lvl="0"/>
            <a:r>
              <a:rPr lang="nb-NO"/>
              <a:t>Klikk for å redigere tekststiler i malen</a:t>
            </a:r>
          </a:p>
        </p:txBody>
      </p:sp>
      <p:sp>
        <p:nvSpPr>
          <p:cNvPr id="10" name="Date Placeholder 9">
            <a:extLst>
              <a:ext uri="{FF2B5EF4-FFF2-40B4-BE49-F238E27FC236}">
                <a16:creationId xmlns:a16="http://schemas.microsoft.com/office/drawing/2014/main" id="{42815922-5011-3BC9-A5CB-F72500B96C02}"/>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12" name="Footer Placeholder 11">
            <a:extLst>
              <a:ext uri="{FF2B5EF4-FFF2-40B4-BE49-F238E27FC236}">
                <a16:creationId xmlns:a16="http://schemas.microsoft.com/office/drawing/2014/main" id="{4755ED2A-5823-5DA3-927D-224CD29F32C1}"/>
              </a:ext>
            </a:extLst>
          </p:cNvPr>
          <p:cNvSpPr>
            <a:spLocks noGrp="1"/>
          </p:cNvSpPr>
          <p:nvPr>
            <p:ph type="ftr" sz="quarter" idx="57"/>
          </p:nvPr>
        </p:nvSpPr>
        <p:spPr/>
        <p:txBody>
          <a:bodyPr/>
          <a:lstStyle/>
          <a:p>
            <a:endParaRPr lang="nb-NO"/>
          </a:p>
        </p:txBody>
      </p:sp>
      <p:sp>
        <p:nvSpPr>
          <p:cNvPr id="13" name="Slide Number Placeholder 12">
            <a:extLst>
              <a:ext uri="{FF2B5EF4-FFF2-40B4-BE49-F238E27FC236}">
                <a16:creationId xmlns:a16="http://schemas.microsoft.com/office/drawing/2014/main" id="{4DF42409-5DBB-23F3-C34D-A58A0F64784B}"/>
              </a:ext>
            </a:extLst>
          </p:cNvPr>
          <p:cNvSpPr>
            <a:spLocks noGrp="1"/>
          </p:cNvSpPr>
          <p:nvPr>
            <p:ph type="sldNum" sz="quarter" idx="58"/>
          </p:nvPr>
        </p:nvSpPr>
        <p:spPr/>
        <p:txBody>
          <a:bodyPr/>
          <a:lstStyle/>
          <a:p>
            <a:fld id="{19E7D971-FFC3-489A-A864-2787C4F30DE5}" type="slidenum">
              <a:rPr lang="nb-NO" smtClean="0"/>
              <a:pPr/>
              <a:t>‹#›</a:t>
            </a:fld>
            <a:endParaRPr lang="nb-NO"/>
          </a:p>
        </p:txBody>
      </p:sp>
      <p:sp>
        <p:nvSpPr>
          <p:cNvPr id="14" name="Plassholder for tekst 2">
            <a:extLst>
              <a:ext uri="{FF2B5EF4-FFF2-40B4-BE49-F238E27FC236}">
                <a16:creationId xmlns:a16="http://schemas.microsoft.com/office/drawing/2014/main" id="{96337DB1-F9CE-E7EE-410D-5BE5929ED7CE}"/>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989928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Kuleliste + bilde 1">
    <p:spTree>
      <p:nvGrpSpPr>
        <p:cNvPr id="1" name=""/>
        <p:cNvGrpSpPr/>
        <p:nvPr/>
      </p:nvGrpSpPr>
      <p:grpSpPr>
        <a:xfrm>
          <a:off x="0" y="0"/>
          <a:ext cx="0" cy="0"/>
          <a:chOff x="0" y="0"/>
          <a:chExt cx="0" cy="0"/>
        </a:xfrm>
      </p:grpSpPr>
      <p:sp>
        <p:nvSpPr>
          <p:cNvPr id="5" name="Plassholder for bilde 9" descr="Bilde av veg">
            <a:extLst>
              <a:ext uri="{FF2B5EF4-FFF2-40B4-BE49-F238E27FC236}">
                <a16:creationId xmlns:a16="http://schemas.microsoft.com/office/drawing/2014/main" id="{5FDE67FF-D1B0-EDDF-3383-CFFE1D578AEA}"/>
              </a:ext>
            </a:extLst>
          </p:cNvPr>
          <p:cNvSpPr>
            <a:spLocks noGrp="1"/>
          </p:cNvSpPr>
          <p:nvPr>
            <p:ph type="pic" sz="quarter" idx="14" hasCustomPrompt="1"/>
          </p:nvPr>
        </p:nvSpPr>
        <p:spPr>
          <a:xfrm>
            <a:off x="7045936" y="0"/>
            <a:ext cx="5146063" cy="6858000"/>
          </a:xfr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360000" tIns="360000" rIns="360000" bIns="360000" anchor="t"/>
          <a:lstStyle>
            <a:lvl1pPr marL="0" indent="0">
              <a:buFont typeface="Arial" panose="020B0604020202020204" pitchFamily="34" charset="0"/>
              <a:buNone/>
              <a:defRPr>
                <a:solidFill>
                  <a:schemeClr val="accent6"/>
                </a:solidFill>
              </a:defRPr>
            </a:lvl1pPr>
          </a:lstStyle>
          <a:p>
            <a:r>
              <a:rPr lang="en-GB"/>
              <a:t>    </a:t>
            </a:r>
          </a:p>
        </p:txBody>
      </p:sp>
      <p:sp>
        <p:nvSpPr>
          <p:cNvPr id="18" name="Rektangel 2">
            <a:extLst>
              <a:ext uri="{FF2B5EF4-FFF2-40B4-BE49-F238E27FC236}">
                <a16:creationId xmlns:a16="http://schemas.microsoft.com/office/drawing/2014/main" id="{5D6AA65A-A4C1-038C-64AF-2EF5AFBAB46C}"/>
              </a:ext>
              <a:ext uri="{C183D7F6-B498-43B3-948B-1728B52AA6E4}">
                <adec:decorative xmlns:adec="http://schemas.microsoft.com/office/drawing/2017/decorative" val="1"/>
              </a:ext>
            </a:extLst>
          </p:cNvPr>
          <p:cNvSpPr/>
          <p:nvPr userDrawn="1"/>
        </p:nvSpPr>
        <p:spPr>
          <a:xfrm>
            <a:off x="1" y="0"/>
            <a:ext cx="7045934"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2" name="Plassholder for tekst 7">
            <a:extLst>
              <a:ext uri="{FF2B5EF4-FFF2-40B4-BE49-F238E27FC236}">
                <a16:creationId xmlns:a16="http://schemas.microsoft.com/office/drawing/2014/main" id="{1F73FA6A-CC58-BA6A-DB90-E2E896F25661}"/>
              </a:ext>
            </a:extLst>
          </p:cNvPr>
          <p:cNvSpPr>
            <a:spLocks noGrp="1"/>
          </p:cNvSpPr>
          <p:nvPr>
            <p:ph type="body" sz="quarter" idx="13"/>
          </p:nvPr>
        </p:nvSpPr>
        <p:spPr>
          <a:xfrm>
            <a:off x="1019174" y="2708275"/>
            <a:ext cx="4068764" cy="3060700"/>
          </a:xfrm>
        </p:spPr>
        <p:txBody>
          <a:bodyPr numCol="1" spcCol="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Tittel 1">
            <a:extLst>
              <a:ext uri="{FF2B5EF4-FFF2-40B4-BE49-F238E27FC236}">
                <a16:creationId xmlns:a16="http://schemas.microsoft.com/office/drawing/2014/main" id="{B6078506-54E5-5FC5-1D15-F453D735779C}"/>
              </a:ext>
            </a:extLst>
          </p:cNvPr>
          <p:cNvSpPr>
            <a:spLocks noGrp="1"/>
          </p:cNvSpPr>
          <p:nvPr>
            <p:ph type="title" hasCustomPrompt="1"/>
          </p:nvPr>
        </p:nvSpPr>
        <p:spPr>
          <a:xfrm>
            <a:off x="1019175" y="1015999"/>
            <a:ext cx="4068763" cy="1260475"/>
          </a:xfrm>
        </p:spPr>
        <p:txBody>
          <a:bodyPr lIns="0" tIns="0" rIns="0" bIns="0"/>
          <a:lstStyle>
            <a:lvl1pPr>
              <a:defRPr>
                <a:solidFill>
                  <a:schemeClr val="tx2"/>
                </a:solidFill>
              </a:defRPr>
            </a:lvl1pPr>
          </a:lstStyle>
          <a:p>
            <a:r>
              <a:rPr lang="nb-NO"/>
              <a:t>Klikk for å redigere tittelstil</a:t>
            </a:r>
            <a:endParaRPr lang="en-GB"/>
          </a:p>
        </p:txBody>
      </p:sp>
      <p:sp>
        <p:nvSpPr>
          <p:cNvPr id="10" name="Plassholder for tekst 2">
            <a:extLst>
              <a:ext uri="{FF2B5EF4-FFF2-40B4-BE49-F238E27FC236}">
                <a16:creationId xmlns:a16="http://schemas.microsoft.com/office/drawing/2014/main" id="{94E17625-2BE5-7397-8899-25638B786D3E}"/>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11" name="Date Placeholder 10">
            <a:extLst>
              <a:ext uri="{FF2B5EF4-FFF2-40B4-BE49-F238E27FC236}">
                <a16:creationId xmlns:a16="http://schemas.microsoft.com/office/drawing/2014/main" id="{FA473C92-3F14-AB3F-44AB-61CB0FC47373}"/>
              </a:ext>
            </a:extLst>
          </p:cNvPr>
          <p:cNvSpPr>
            <a:spLocks noGrp="1"/>
          </p:cNvSpPr>
          <p:nvPr>
            <p:ph type="dt" sz="half" idx="56"/>
          </p:nvPr>
        </p:nvSpPr>
        <p:spPr/>
        <p:txBody>
          <a:bodyPr/>
          <a:lstStyle/>
          <a:p>
            <a:fld id="{8F2A1EF8-3E61-4C48-A8D3-859960797A71}" type="datetimeFigureOut">
              <a:rPr lang="nb-NO" smtClean="0"/>
              <a:pPr/>
              <a:t>14.05.2026</a:t>
            </a:fld>
            <a:endParaRPr lang="nb-NO"/>
          </a:p>
        </p:txBody>
      </p:sp>
      <p:sp>
        <p:nvSpPr>
          <p:cNvPr id="13" name="Footer Placeholder 12">
            <a:extLst>
              <a:ext uri="{FF2B5EF4-FFF2-40B4-BE49-F238E27FC236}">
                <a16:creationId xmlns:a16="http://schemas.microsoft.com/office/drawing/2014/main" id="{1235E150-27E6-8719-ADF8-B9EF39F7C962}"/>
              </a:ext>
            </a:extLst>
          </p:cNvPr>
          <p:cNvSpPr>
            <a:spLocks noGrp="1"/>
          </p:cNvSpPr>
          <p:nvPr>
            <p:ph type="ftr" sz="quarter" idx="57"/>
          </p:nvPr>
        </p:nvSpPr>
        <p:spPr/>
        <p:txBody>
          <a:bodyPr/>
          <a:lstStyle/>
          <a:p>
            <a:endParaRPr lang="nb-NO"/>
          </a:p>
        </p:txBody>
      </p:sp>
      <p:sp>
        <p:nvSpPr>
          <p:cNvPr id="14" name="Slide Number Placeholder 13">
            <a:extLst>
              <a:ext uri="{FF2B5EF4-FFF2-40B4-BE49-F238E27FC236}">
                <a16:creationId xmlns:a16="http://schemas.microsoft.com/office/drawing/2014/main" id="{645ACB88-83D8-602E-E2C5-9BB29AC5EFE6}"/>
              </a:ext>
            </a:extLst>
          </p:cNvPr>
          <p:cNvSpPr>
            <a:spLocks noGrp="1"/>
          </p:cNvSpPr>
          <p:nvPr>
            <p:ph type="sldNum" sz="quarter" idx="58"/>
          </p:nvPr>
        </p:nvSpPr>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1701606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Kuleliste + bilde 2">
    <p:spTree>
      <p:nvGrpSpPr>
        <p:cNvPr id="1" name=""/>
        <p:cNvGrpSpPr/>
        <p:nvPr/>
      </p:nvGrpSpPr>
      <p:grpSpPr>
        <a:xfrm>
          <a:off x="0" y="0"/>
          <a:ext cx="0" cy="0"/>
          <a:chOff x="0" y="0"/>
          <a:chExt cx="0" cy="0"/>
        </a:xfrm>
      </p:grpSpPr>
      <p:sp>
        <p:nvSpPr>
          <p:cNvPr id="7" name="Plassholder for bilde 9" descr="Bilde av veg">
            <a:extLst>
              <a:ext uri="{FF2B5EF4-FFF2-40B4-BE49-F238E27FC236}">
                <a16:creationId xmlns:a16="http://schemas.microsoft.com/office/drawing/2014/main" id="{928D9C70-DB19-2681-A817-54205E57CFBE}"/>
              </a:ext>
            </a:extLst>
          </p:cNvPr>
          <p:cNvSpPr>
            <a:spLocks noGrp="1"/>
          </p:cNvSpPr>
          <p:nvPr>
            <p:ph type="pic" sz="quarter" idx="14" hasCustomPrompt="1"/>
          </p:nvPr>
        </p:nvSpPr>
        <p:spPr>
          <a:xfrm>
            <a:off x="7045936" y="0"/>
            <a:ext cx="5146064" cy="6858000"/>
          </a:xfr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360000" tIns="360000" rIns="360000" bIns="360000" anchor="t"/>
          <a:lstStyle>
            <a:lvl1pPr marL="0" indent="0">
              <a:buFont typeface="Arial" panose="020B0604020202020204" pitchFamily="34" charset="0"/>
              <a:buNone/>
              <a:defRPr>
                <a:solidFill>
                  <a:schemeClr val="accent6"/>
                </a:solidFill>
              </a:defRPr>
            </a:lvl1pPr>
          </a:lstStyle>
          <a:p>
            <a:r>
              <a:rPr lang="en-GB"/>
              <a:t>   </a:t>
            </a:r>
          </a:p>
        </p:txBody>
      </p:sp>
      <p:sp>
        <p:nvSpPr>
          <p:cNvPr id="18" name="Rektangel 2">
            <a:extLst>
              <a:ext uri="{FF2B5EF4-FFF2-40B4-BE49-F238E27FC236}">
                <a16:creationId xmlns:a16="http://schemas.microsoft.com/office/drawing/2014/main" id="{5D6AA65A-A4C1-038C-64AF-2EF5AFBAB46C}"/>
              </a:ext>
              <a:ext uri="{C183D7F6-B498-43B3-948B-1728B52AA6E4}">
                <adec:decorative xmlns:adec="http://schemas.microsoft.com/office/drawing/2017/decorative" val="1"/>
              </a:ext>
            </a:extLst>
          </p:cNvPr>
          <p:cNvSpPr/>
          <p:nvPr userDrawn="1"/>
        </p:nvSpPr>
        <p:spPr>
          <a:xfrm>
            <a:off x="1" y="0"/>
            <a:ext cx="7045934"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2" name="Plassholder for tekst 7">
            <a:extLst>
              <a:ext uri="{FF2B5EF4-FFF2-40B4-BE49-F238E27FC236}">
                <a16:creationId xmlns:a16="http://schemas.microsoft.com/office/drawing/2014/main" id="{1F73FA6A-CC58-BA6A-DB90-E2E896F25661}"/>
              </a:ext>
            </a:extLst>
          </p:cNvPr>
          <p:cNvSpPr>
            <a:spLocks noGrp="1"/>
          </p:cNvSpPr>
          <p:nvPr>
            <p:ph type="body" sz="quarter" idx="13"/>
          </p:nvPr>
        </p:nvSpPr>
        <p:spPr>
          <a:xfrm>
            <a:off x="1019174" y="2708275"/>
            <a:ext cx="4068764" cy="3060700"/>
          </a:xfrm>
        </p:spPr>
        <p:txBody>
          <a:bodyPr numCol="1" spcCol="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Tittel 1">
            <a:extLst>
              <a:ext uri="{FF2B5EF4-FFF2-40B4-BE49-F238E27FC236}">
                <a16:creationId xmlns:a16="http://schemas.microsoft.com/office/drawing/2014/main" id="{B6078506-54E5-5FC5-1D15-F453D735779C}"/>
              </a:ext>
            </a:extLst>
          </p:cNvPr>
          <p:cNvSpPr>
            <a:spLocks noGrp="1"/>
          </p:cNvSpPr>
          <p:nvPr>
            <p:ph type="title" hasCustomPrompt="1"/>
          </p:nvPr>
        </p:nvSpPr>
        <p:spPr>
          <a:xfrm>
            <a:off x="1019175" y="1015999"/>
            <a:ext cx="4068763" cy="1260475"/>
          </a:xfrm>
        </p:spPr>
        <p:txBody>
          <a:bodyPr lIns="0" tIns="0" rIns="0" bIns="0"/>
          <a:lstStyle>
            <a:lvl1pPr>
              <a:defRPr>
                <a:solidFill>
                  <a:schemeClr val="tx2"/>
                </a:solidFill>
              </a:defRPr>
            </a:lvl1pPr>
          </a:lstStyle>
          <a:p>
            <a:r>
              <a:rPr lang="nb-NO"/>
              <a:t>Klikk for å redigere tittelstil</a:t>
            </a:r>
            <a:endParaRPr lang="en-GB"/>
          </a:p>
        </p:txBody>
      </p:sp>
      <p:sp>
        <p:nvSpPr>
          <p:cNvPr id="10" name="Plassholder for tekst 2">
            <a:extLst>
              <a:ext uri="{FF2B5EF4-FFF2-40B4-BE49-F238E27FC236}">
                <a16:creationId xmlns:a16="http://schemas.microsoft.com/office/drawing/2014/main" id="{FE0F5E0A-AC0F-307C-315B-7E73206985B3}"/>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11" name="Date Placeholder 10">
            <a:extLst>
              <a:ext uri="{FF2B5EF4-FFF2-40B4-BE49-F238E27FC236}">
                <a16:creationId xmlns:a16="http://schemas.microsoft.com/office/drawing/2014/main" id="{4D6BA173-B6A2-ACDD-7D15-D38B095D924F}"/>
              </a:ext>
            </a:extLst>
          </p:cNvPr>
          <p:cNvSpPr>
            <a:spLocks noGrp="1"/>
          </p:cNvSpPr>
          <p:nvPr>
            <p:ph type="dt" sz="half" idx="56"/>
          </p:nvPr>
        </p:nvSpPr>
        <p:spPr>
          <a:xfrm>
            <a:off x="4724400" y="6398505"/>
            <a:ext cx="2743200" cy="223200"/>
          </a:xfrm>
        </p:spPr>
        <p:txBody>
          <a:bodyPr/>
          <a:lstStyle/>
          <a:p>
            <a:fld id="{8F2A1EF8-3E61-4C48-A8D3-859960797A71}" type="datetimeFigureOut">
              <a:rPr lang="nb-NO" smtClean="0"/>
              <a:pPr/>
              <a:t>14.05.2026</a:t>
            </a:fld>
            <a:endParaRPr lang="nb-NO"/>
          </a:p>
        </p:txBody>
      </p:sp>
      <p:sp>
        <p:nvSpPr>
          <p:cNvPr id="13" name="Footer Placeholder 12">
            <a:extLst>
              <a:ext uri="{FF2B5EF4-FFF2-40B4-BE49-F238E27FC236}">
                <a16:creationId xmlns:a16="http://schemas.microsoft.com/office/drawing/2014/main" id="{2BAF09D0-4DBA-C3EA-2456-B063FFD3616E}"/>
              </a:ext>
            </a:extLst>
          </p:cNvPr>
          <p:cNvSpPr>
            <a:spLocks noGrp="1"/>
          </p:cNvSpPr>
          <p:nvPr>
            <p:ph type="ftr" sz="quarter" idx="57"/>
          </p:nvPr>
        </p:nvSpPr>
        <p:spPr>
          <a:xfrm>
            <a:off x="931068" y="6398505"/>
            <a:ext cx="3702803" cy="223200"/>
          </a:xfrm>
        </p:spPr>
        <p:txBody>
          <a:bodyPr/>
          <a:lstStyle/>
          <a:p>
            <a:endParaRPr lang="nb-NO"/>
          </a:p>
        </p:txBody>
      </p:sp>
      <p:sp>
        <p:nvSpPr>
          <p:cNvPr id="14" name="Slide Number Placeholder 13">
            <a:extLst>
              <a:ext uri="{FF2B5EF4-FFF2-40B4-BE49-F238E27FC236}">
                <a16:creationId xmlns:a16="http://schemas.microsoft.com/office/drawing/2014/main" id="{DFC94C4F-CA12-8E3F-82CE-E769719088C4}"/>
              </a:ext>
            </a:extLst>
          </p:cNvPr>
          <p:cNvSpPr>
            <a:spLocks noGrp="1"/>
          </p:cNvSpPr>
          <p:nvPr>
            <p:ph type="sldNum" sz="quarter" idx="58"/>
          </p:nvPr>
        </p:nvSpPr>
        <p:spPr>
          <a:xfrm>
            <a:off x="163471" y="6398505"/>
            <a:ext cx="554079" cy="223200"/>
          </a:xfrm>
        </p:spPr>
        <p:txBody>
          <a:bodyPr/>
          <a:lstStyle/>
          <a:p>
            <a:fld id="{19E7D971-FFC3-489A-A864-2787C4F30DE5}" type="slidenum">
              <a:rPr lang="nb-NO" smtClean="0"/>
              <a:pPr/>
              <a:t>‹#›</a:t>
            </a:fld>
            <a:endParaRPr lang="nb-NO"/>
          </a:p>
        </p:txBody>
      </p:sp>
    </p:spTree>
    <p:extLst>
      <p:ext uri="{BB962C8B-B14F-4D97-AF65-F5344CB8AC3E}">
        <p14:creationId xmlns:p14="http://schemas.microsoft.com/office/powerpoint/2010/main" val="3297803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hold - Kuleliste + bilde 3">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1F73FA6A-CC58-BA6A-DB90-E2E896F25661}"/>
              </a:ext>
            </a:extLst>
          </p:cNvPr>
          <p:cNvSpPr>
            <a:spLocks noGrp="1"/>
          </p:cNvSpPr>
          <p:nvPr>
            <p:ph type="body" sz="quarter" idx="13"/>
          </p:nvPr>
        </p:nvSpPr>
        <p:spPr>
          <a:xfrm>
            <a:off x="1019174" y="2708275"/>
            <a:ext cx="4068764" cy="3060700"/>
          </a:xfrm>
        </p:spPr>
        <p:txBody>
          <a:bodyPr numCol="1" spcCol="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Tittel 1">
            <a:extLst>
              <a:ext uri="{FF2B5EF4-FFF2-40B4-BE49-F238E27FC236}">
                <a16:creationId xmlns:a16="http://schemas.microsoft.com/office/drawing/2014/main" id="{B6078506-54E5-5FC5-1D15-F453D735779C}"/>
              </a:ext>
            </a:extLst>
          </p:cNvPr>
          <p:cNvSpPr>
            <a:spLocks noGrp="1"/>
          </p:cNvSpPr>
          <p:nvPr>
            <p:ph type="title" hasCustomPrompt="1"/>
          </p:nvPr>
        </p:nvSpPr>
        <p:spPr>
          <a:xfrm>
            <a:off x="1019175" y="1015999"/>
            <a:ext cx="4068763" cy="1260475"/>
          </a:xfrm>
        </p:spPr>
        <p:txBody>
          <a:bodyPr lIns="0" tIns="0" rIns="0" bIns="0"/>
          <a:lstStyle>
            <a:lvl1pPr>
              <a:defRPr>
                <a:solidFill>
                  <a:schemeClr val="tx2"/>
                </a:solidFill>
              </a:defRPr>
            </a:lvl1pPr>
          </a:lstStyle>
          <a:p>
            <a:r>
              <a:rPr lang="nb-NO"/>
              <a:t>Klikk for å redigere tittelstil</a:t>
            </a:r>
            <a:endParaRPr lang="en-GB"/>
          </a:p>
        </p:txBody>
      </p:sp>
      <p:sp>
        <p:nvSpPr>
          <p:cNvPr id="2" name="Plassholder for bilde 9" descr="Bilde av veg">
            <a:extLst>
              <a:ext uri="{FF2B5EF4-FFF2-40B4-BE49-F238E27FC236}">
                <a16:creationId xmlns:a16="http://schemas.microsoft.com/office/drawing/2014/main" id="{BE6ED202-2750-8D80-EFE8-9A66D308897D}"/>
              </a:ext>
            </a:extLst>
          </p:cNvPr>
          <p:cNvSpPr>
            <a:spLocks noGrp="1"/>
          </p:cNvSpPr>
          <p:nvPr>
            <p:ph type="pic" sz="quarter" idx="14"/>
          </p:nvPr>
        </p:nvSpPr>
        <p:spPr>
          <a:xfrm>
            <a:off x="6096000" y="1016001"/>
            <a:ext cx="5076826" cy="4681538"/>
          </a:xfrm>
          <a:blipFill>
            <a:blip r:embed="rId2" cstate="email">
              <a:extLst>
                <a:ext uri="{28A0092B-C50C-407E-A947-70E740481C1C}">
                  <a14:useLocalDpi xmlns:a14="http://schemas.microsoft.com/office/drawing/2010/main"/>
                </a:ext>
              </a:extLst>
            </a:blip>
            <a:srcRect/>
            <a:stretch>
              <a:fillRect/>
            </a:stretch>
          </a:blipFill>
          <a:ln>
            <a:noFill/>
          </a:ln>
        </p:spPr>
        <p:txBody>
          <a:bodyPr lIns="360000" tIns="360000" rIns="360000" bIns="360000" anchor="t"/>
          <a:lstStyle>
            <a:lvl1pPr>
              <a:defRPr>
                <a:solidFill>
                  <a:schemeClr val="tx2"/>
                </a:solidFill>
              </a:defRPr>
            </a:lvl1pPr>
          </a:lstStyle>
          <a:p>
            <a:r>
              <a:rPr lang="nb-NO"/>
              <a:t>Klikk på ikonet for å legge til et bilde</a:t>
            </a:r>
            <a:endParaRPr lang="en-GB"/>
          </a:p>
        </p:txBody>
      </p:sp>
      <p:sp>
        <p:nvSpPr>
          <p:cNvPr id="6" name="Plassholder for tekst 2">
            <a:extLst>
              <a:ext uri="{FF2B5EF4-FFF2-40B4-BE49-F238E27FC236}">
                <a16:creationId xmlns:a16="http://schemas.microsoft.com/office/drawing/2014/main" id="{E66A8D16-4006-E905-3469-53E491342085}"/>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tx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a:t>
            </a:r>
          </a:p>
        </p:txBody>
      </p:sp>
      <p:sp>
        <p:nvSpPr>
          <p:cNvPr id="7" name="Date Placeholder 10">
            <a:extLst>
              <a:ext uri="{FF2B5EF4-FFF2-40B4-BE49-F238E27FC236}">
                <a16:creationId xmlns:a16="http://schemas.microsoft.com/office/drawing/2014/main" id="{DF7BDD2E-DEBD-7513-6ADE-267E49E2AA72}"/>
              </a:ext>
            </a:extLst>
          </p:cNvPr>
          <p:cNvSpPr>
            <a:spLocks noGrp="1"/>
          </p:cNvSpPr>
          <p:nvPr>
            <p:ph type="dt" sz="half" idx="56"/>
          </p:nvPr>
        </p:nvSpPr>
        <p:spPr>
          <a:xfrm>
            <a:off x="4724400" y="6398505"/>
            <a:ext cx="2743200" cy="223200"/>
          </a:xfrm>
        </p:spPr>
        <p:txBody>
          <a:bodyPr/>
          <a:lstStyle>
            <a:lvl1pPr>
              <a:defRPr>
                <a:solidFill>
                  <a:schemeClr val="tx1"/>
                </a:solidFill>
              </a:defRPr>
            </a:lvl1pPr>
          </a:lstStyle>
          <a:p>
            <a:fld id="{8F2A1EF8-3E61-4C48-A8D3-859960797A71}" type="datetimeFigureOut">
              <a:rPr lang="nb-NO" smtClean="0"/>
              <a:pPr/>
              <a:t>14.05.2026</a:t>
            </a:fld>
            <a:endParaRPr lang="nb-NO"/>
          </a:p>
        </p:txBody>
      </p:sp>
      <p:sp>
        <p:nvSpPr>
          <p:cNvPr id="9" name="Footer Placeholder 12">
            <a:extLst>
              <a:ext uri="{FF2B5EF4-FFF2-40B4-BE49-F238E27FC236}">
                <a16:creationId xmlns:a16="http://schemas.microsoft.com/office/drawing/2014/main" id="{2233C495-2F02-25BB-F2E6-D145C3B4B6AE}"/>
              </a:ext>
            </a:extLst>
          </p:cNvPr>
          <p:cNvSpPr>
            <a:spLocks noGrp="1"/>
          </p:cNvSpPr>
          <p:nvPr>
            <p:ph type="ftr" sz="quarter" idx="57"/>
          </p:nvPr>
        </p:nvSpPr>
        <p:spPr>
          <a:xfrm>
            <a:off x="931068" y="6398505"/>
            <a:ext cx="3702803" cy="223200"/>
          </a:xfrm>
        </p:spPr>
        <p:txBody>
          <a:bodyPr/>
          <a:lstStyle>
            <a:lvl1pPr>
              <a:defRPr>
                <a:solidFill>
                  <a:schemeClr val="tx1"/>
                </a:solidFill>
              </a:defRPr>
            </a:lvl1pPr>
          </a:lstStyle>
          <a:p>
            <a:endParaRPr lang="nb-NO"/>
          </a:p>
        </p:txBody>
      </p:sp>
      <p:sp>
        <p:nvSpPr>
          <p:cNvPr id="10" name="Slide Number Placeholder 13">
            <a:extLst>
              <a:ext uri="{FF2B5EF4-FFF2-40B4-BE49-F238E27FC236}">
                <a16:creationId xmlns:a16="http://schemas.microsoft.com/office/drawing/2014/main" id="{6DB09F6A-6A97-41A1-6716-1F21587E78C7}"/>
              </a:ext>
            </a:extLst>
          </p:cNvPr>
          <p:cNvSpPr>
            <a:spLocks noGrp="1"/>
          </p:cNvSpPr>
          <p:nvPr>
            <p:ph type="sldNum" sz="quarter" idx="58"/>
          </p:nvPr>
        </p:nvSpPr>
        <p:spPr>
          <a:xfrm>
            <a:off x="163471" y="6398505"/>
            <a:ext cx="554079" cy="223200"/>
          </a:xfrm>
        </p:spPr>
        <p:txBody>
          <a:bodyPr/>
          <a:lstStyle>
            <a:lvl1pPr>
              <a:defRPr>
                <a:solidFill>
                  <a:schemeClr val="tx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544147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ilde med tek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425759-C06A-0996-F18F-B2B97C5D8E99}"/>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6"/>
              </a:solidFill>
            </a:endParaRPr>
          </a:p>
        </p:txBody>
      </p:sp>
      <p:sp>
        <p:nvSpPr>
          <p:cNvPr id="7" name="Plassholder for bilde 13" descr="Bilde av veg">
            <a:extLst>
              <a:ext uri="{FF2B5EF4-FFF2-40B4-BE49-F238E27FC236}">
                <a16:creationId xmlns:a16="http://schemas.microsoft.com/office/drawing/2014/main" id="{F8186BD3-B140-F92F-8D26-BFDB13FCCB6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97538 h 6858000"/>
              <a:gd name="connsiteX5" fmla="*/ 9120188 w 12192000"/>
              <a:gd name="connsiteY5" fmla="*/ 5697538 h 6858000"/>
              <a:gd name="connsiteX6" fmla="*/ 9120188 w 12192000"/>
              <a:gd name="connsiteY6" fmla="*/ 4149724 h 6858000"/>
              <a:gd name="connsiteX7" fmla="*/ 0 w 12192000"/>
              <a:gd name="connsiteY7" fmla="*/ 41497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697538"/>
                </a:lnTo>
                <a:lnTo>
                  <a:pt x="9120188" y="5697538"/>
                </a:lnTo>
                <a:lnTo>
                  <a:pt x="9120188" y="4149724"/>
                </a:lnTo>
                <a:lnTo>
                  <a:pt x="0" y="4149724"/>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360000" tIns="360000">
            <a:noAutofit/>
          </a:bodyPr>
          <a:lstStyle>
            <a:lvl1pPr marL="0" indent="0">
              <a:buFont typeface="Arial" panose="020B0604020202020204" pitchFamily="34" charset="0"/>
              <a:buNone/>
              <a:defRPr>
                <a:solidFill>
                  <a:schemeClr val="accent6"/>
                </a:solidFill>
              </a:defRPr>
            </a:lvl1pPr>
          </a:lstStyle>
          <a:p>
            <a:r>
              <a:rPr lang="en-GB"/>
              <a:t>    </a:t>
            </a:r>
          </a:p>
        </p:txBody>
      </p:sp>
      <p:pic>
        <p:nvPicPr>
          <p:cNvPr id="9" name="Grafikk 16">
            <a:extLst>
              <a:ext uri="{FF2B5EF4-FFF2-40B4-BE49-F238E27FC236}">
                <a16:creationId xmlns:a16="http://schemas.microsoft.com/office/drawing/2014/main" id="{ABDD3201-16DB-2C2F-BF59-9E158E3F27BD}"/>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70"/>
          <a:stretch>
            <a:fillRect/>
          </a:stretch>
        </p:blipFill>
        <p:spPr>
          <a:xfrm>
            <a:off x="-1" y="4149725"/>
            <a:ext cx="6236911" cy="1547813"/>
          </a:xfrm>
          <a:custGeom>
            <a:avLst/>
            <a:gdLst>
              <a:gd name="connsiteX0" fmla="*/ 0 w 5949052"/>
              <a:gd name="connsiteY0" fmla="*/ 0 h 1476375"/>
              <a:gd name="connsiteX1" fmla="*/ 5949052 w 5949052"/>
              <a:gd name="connsiteY1" fmla="*/ 0 h 1476375"/>
              <a:gd name="connsiteX2" fmla="*/ 5949052 w 5949052"/>
              <a:gd name="connsiteY2" fmla="*/ 1476375 h 1476375"/>
              <a:gd name="connsiteX3" fmla="*/ 0 w 5949052"/>
              <a:gd name="connsiteY3" fmla="*/ 1476375 h 1476375"/>
              <a:gd name="connsiteX4" fmla="*/ 0 w 5949052"/>
              <a:gd name="connsiteY4" fmla="*/ 0 h 147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052" h="1476375">
                <a:moveTo>
                  <a:pt x="0" y="0"/>
                </a:moveTo>
                <a:lnTo>
                  <a:pt x="5949052" y="0"/>
                </a:lnTo>
                <a:lnTo>
                  <a:pt x="5949052" y="1476375"/>
                </a:lnTo>
                <a:lnTo>
                  <a:pt x="0" y="1476375"/>
                </a:lnTo>
                <a:lnTo>
                  <a:pt x="0" y="0"/>
                </a:lnTo>
                <a:close/>
              </a:path>
            </a:pathLst>
          </a:custGeom>
        </p:spPr>
      </p:pic>
      <p:sp>
        <p:nvSpPr>
          <p:cNvPr id="10" name="Plassholder for tekst 2">
            <a:extLst>
              <a:ext uri="{FF2B5EF4-FFF2-40B4-BE49-F238E27FC236}">
                <a16:creationId xmlns:a16="http://schemas.microsoft.com/office/drawing/2014/main" id="{B810FC53-D13A-FBDD-F475-E4B3D1CB2183}"/>
              </a:ext>
            </a:extLst>
          </p:cNvPr>
          <p:cNvSpPr>
            <a:spLocks noGrp="1"/>
          </p:cNvSpPr>
          <p:nvPr>
            <p:ph type="body" idx="1" hasCustomPrompt="1"/>
          </p:nvPr>
        </p:nvSpPr>
        <p:spPr>
          <a:xfrm>
            <a:off x="6627043" y="4149724"/>
            <a:ext cx="2493145" cy="1547813"/>
          </a:xfrm>
        </p:spPr>
        <p:txBody>
          <a:bodyPr tIns="180000" bIns="180000" anchor="ctr"/>
          <a:lstStyle>
            <a:lvl1pPr marL="0" indent="0">
              <a:buNone/>
              <a:defRPr sz="50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00 %</a:t>
            </a:r>
          </a:p>
        </p:txBody>
      </p:sp>
      <p:sp>
        <p:nvSpPr>
          <p:cNvPr id="11" name="Plassholder for tekst 2">
            <a:extLst>
              <a:ext uri="{FF2B5EF4-FFF2-40B4-BE49-F238E27FC236}">
                <a16:creationId xmlns:a16="http://schemas.microsoft.com/office/drawing/2014/main" id="{E85FC415-822A-9D61-3476-A470E9978CC4}"/>
              </a:ext>
            </a:extLst>
          </p:cNvPr>
          <p:cNvSpPr>
            <a:spLocks noGrp="1"/>
          </p:cNvSpPr>
          <p:nvPr>
            <p:ph type="body" idx="14" hasCustomPrompt="1"/>
          </p:nvPr>
        </p:nvSpPr>
        <p:spPr>
          <a:xfrm>
            <a:off x="1019174" y="4149724"/>
            <a:ext cx="4068764" cy="1547813"/>
          </a:xfrm>
        </p:spPr>
        <p:txBody>
          <a:bodyPr tIns="180000" bIns="180000" anchor="ctr"/>
          <a:lstStyle>
            <a:lvl1pPr marL="0" indent="0">
              <a:buNone/>
              <a:defRPr sz="18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Tekst</a:t>
            </a:r>
          </a:p>
        </p:txBody>
      </p:sp>
      <p:sp>
        <p:nvSpPr>
          <p:cNvPr id="4" name="Plassholder for tekst 2">
            <a:extLst>
              <a:ext uri="{FF2B5EF4-FFF2-40B4-BE49-F238E27FC236}">
                <a16:creationId xmlns:a16="http://schemas.microsoft.com/office/drawing/2014/main" id="{127E5389-BAD0-D24A-BE66-24A2B7C4B0E6}"/>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5" name="Date Placeholder 10">
            <a:extLst>
              <a:ext uri="{FF2B5EF4-FFF2-40B4-BE49-F238E27FC236}">
                <a16:creationId xmlns:a16="http://schemas.microsoft.com/office/drawing/2014/main" id="{22B57D42-0E5C-502E-DFB7-9A4D9DFF8145}"/>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6" name="Footer Placeholder 12">
            <a:extLst>
              <a:ext uri="{FF2B5EF4-FFF2-40B4-BE49-F238E27FC236}">
                <a16:creationId xmlns:a16="http://schemas.microsoft.com/office/drawing/2014/main" id="{81ECCE38-9AAF-B3FF-842C-3FBD54CCDAA5}"/>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8" name="Slide Number Placeholder 13">
            <a:extLst>
              <a:ext uri="{FF2B5EF4-FFF2-40B4-BE49-F238E27FC236}">
                <a16:creationId xmlns:a16="http://schemas.microsoft.com/office/drawing/2014/main" id="{46DAD086-D0A6-02E1-6844-13527616F056}"/>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983741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e med tek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425759-C06A-0996-F18F-B2B97C5D8E99}"/>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6"/>
              </a:solidFill>
            </a:endParaRPr>
          </a:p>
        </p:txBody>
      </p:sp>
      <p:sp>
        <p:nvSpPr>
          <p:cNvPr id="7" name="Plassholder for bilde 13" descr="Bilde av veg">
            <a:extLst>
              <a:ext uri="{FF2B5EF4-FFF2-40B4-BE49-F238E27FC236}">
                <a16:creationId xmlns:a16="http://schemas.microsoft.com/office/drawing/2014/main" id="{F8186BD3-B140-F92F-8D26-BFDB13FCCB6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97538 h 6858000"/>
              <a:gd name="connsiteX5" fmla="*/ 9120188 w 12192000"/>
              <a:gd name="connsiteY5" fmla="*/ 5697538 h 6858000"/>
              <a:gd name="connsiteX6" fmla="*/ 9120188 w 12192000"/>
              <a:gd name="connsiteY6" fmla="*/ 4149724 h 6858000"/>
              <a:gd name="connsiteX7" fmla="*/ 0 w 12192000"/>
              <a:gd name="connsiteY7" fmla="*/ 41497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697538"/>
                </a:lnTo>
                <a:lnTo>
                  <a:pt x="9120188" y="5697538"/>
                </a:lnTo>
                <a:lnTo>
                  <a:pt x="9120188" y="4149724"/>
                </a:lnTo>
                <a:lnTo>
                  <a:pt x="0" y="4149724"/>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360000" tIns="360000">
            <a:noAutofit/>
          </a:bodyPr>
          <a:lstStyle>
            <a:lvl1pPr marL="0" indent="0">
              <a:buFont typeface="Arial" panose="020B0604020202020204" pitchFamily="34" charset="0"/>
              <a:buNone/>
              <a:defRPr>
                <a:solidFill>
                  <a:schemeClr val="accent6"/>
                </a:solidFill>
              </a:defRPr>
            </a:lvl1pPr>
          </a:lstStyle>
          <a:p>
            <a:r>
              <a:rPr lang="en-GB"/>
              <a:t>    </a:t>
            </a:r>
          </a:p>
        </p:txBody>
      </p:sp>
      <p:pic>
        <p:nvPicPr>
          <p:cNvPr id="9" name="Grafikk 16">
            <a:extLst>
              <a:ext uri="{FF2B5EF4-FFF2-40B4-BE49-F238E27FC236}">
                <a16:creationId xmlns:a16="http://schemas.microsoft.com/office/drawing/2014/main" id="{ABDD3201-16DB-2C2F-BF59-9E158E3F27BD}"/>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70"/>
          <a:stretch>
            <a:fillRect/>
          </a:stretch>
        </p:blipFill>
        <p:spPr>
          <a:xfrm>
            <a:off x="-1" y="4149725"/>
            <a:ext cx="6236911" cy="1547813"/>
          </a:xfrm>
          <a:custGeom>
            <a:avLst/>
            <a:gdLst>
              <a:gd name="connsiteX0" fmla="*/ 0 w 5949052"/>
              <a:gd name="connsiteY0" fmla="*/ 0 h 1476375"/>
              <a:gd name="connsiteX1" fmla="*/ 5949052 w 5949052"/>
              <a:gd name="connsiteY1" fmla="*/ 0 h 1476375"/>
              <a:gd name="connsiteX2" fmla="*/ 5949052 w 5949052"/>
              <a:gd name="connsiteY2" fmla="*/ 1476375 h 1476375"/>
              <a:gd name="connsiteX3" fmla="*/ 0 w 5949052"/>
              <a:gd name="connsiteY3" fmla="*/ 1476375 h 1476375"/>
              <a:gd name="connsiteX4" fmla="*/ 0 w 5949052"/>
              <a:gd name="connsiteY4" fmla="*/ 0 h 147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052" h="1476375">
                <a:moveTo>
                  <a:pt x="0" y="0"/>
                </a:moveTo>
                <a:lnTo>
                  <a:pt x="5949052" y="0"/>
                </a:lnTo>
                <a:lnTo>
                  <a:pt x="5949052" y="1476375"/>
                </a:lnTo>
                <a:lnTo>
                  <a:pt x="0" y="1476375"/>
                </a:lnTo>
                <a:lnTo>
                  <a:pt x="0" y="0"/>
                </a:lnTo>
                <a:close/>
              </a:path>
            </a:pathLst>
          </a:custGeom>
        </p:spPr>
      </p:pic>
      <p:sp>
        <p:nvSpPr>
          <p:cNvPr id="10" name="Plassholder for tekst 2">
            <a:extLst>
              <a:ext uri="{FF2B5EF4-FFF2-40B4-BE49-F238E27FC236}">
                <a16:creationId xmlns:a16="http://schemas.microsoft.com/office/drawing/2014/main" id="{B810FC53-D13A-FBDD-F475-E4B3D1CB2183}"/>
              </a:ext>
            </a:extLst>
          </p:cNvPr>
          <p:cNvSpPr>
            <a:spLocks noGrp="1"/>
          </p:cNvSpPr>
          <p:nvPr>
            <p:ph type="body" idx="1" hasCustomPrompt="1"/>
          </p:nvPr>
        </p:nvSpPr>
        <p:spPr>
          <a:xfrm>
            <a:off x="6627043" y="4149724"/>
            <a:ext cx="2493145" cy="1547813"/>
          </a:xfrm>
        </p:spPr>
        <p:txBody>
          <a:bodyPr tIns="180000" bIns="180000" anchor="ctr"/>
          <a:lstStyle>
            <a:lvl1pPr marL="0" indent="0">
              <a:buNone/>
              <a:defRPr sz="50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00 %</a:t>
            </a:r>
          </a:p>
        </p:txBody>
      </p:sp>
      <p:sp>
        <p:nvSpPr>
          <p:cNvPr id="11" name="Plassholder for tekst 2">
            <a:extLst>
              <a:ext uri="{FF2B5EF4-FFF2-40B4-BE49-F238E27FC236}">
                <a16:creationId xmlns:a16="http://schemas.microsoft.com/office/drawing/2014/main" id="{E85FC415-822A-9D61-3476-A470E9978CC4}"/>
              </a:ext>
            </a:extLst>
          </p:cNvPr>
          <p:cNvSpPr>
            <a:spLocks noGrp="1"/>
          </p:cNvSpPr>
          <p:nvPr>
            <p:ph type="body" idx="14" hasCustomPrompt="1"/>
          </p:nvPr>
        </p:nvSpPr>
        <p:spPr>
          <a:xfrm>
            <a:off x="1019174" y="4149724"/>
            <a:ext cx="4068764" cy="1547813"/>
          </a:xfrm>
        </p:spPr>
        <p:txBody>
          <a:bodyPr tIns="180000" bIns="180000" anchor="ctr"/>
          <a:lstStyle>
            <a:lvl1pPr marL="0" indent="0">
              <a:buNone/>
              <a:defRPr sz="18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Tekst</a:t>
            </a:r>
          </a:p>
        </p:txBody>
      </p:sp>
      <p:sp>
        <p:nvSpPr>
          <p:cNvPr id="4" name="Plassholder for tekst 2">
            <a:extLst>
              <a:ext uri="{FF2B5EF4-FFF2-40B4-BE49-F238E27FC236}">
                <a16:creationId xmlns:a16="http://schemas.microsoft.com/office/drawing/2014/main" id="{127E5389-BAD0-D24A-BE66-24A2B7C4B0E6}"/>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5" name="Date Placeholder 10">
            <a:extLst>
              <a:ext uri="{FF2B5EF4-FFF2-40B4-BE49-F238E27FC236}">
                <a16:creationId xmlns:a16="http://schemas.microsoft.com/office/drawing/2014/main" id="{22B57D42-0E5C-502E-DFB7-9A4D9DFF8145}"/>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6" name="Footer Placeholder 12">
            <a:extLst>
              <a:ext uri="{FF2B5EF4-FFF2-40B4-BE49-F238E27FC236}">
                <a16:creationId xmlns:a16="http://schemas.microsoft.com/office/drawing/2014/main" id="{81ECCE38-9AAF-B3FF-842C-3FBD54CCDAA5}"/>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8" name="Slide Number Placeholder 13">
            <a:extLst>
              <a:ext uri="{FF2B5EF4-FFF2-40B4-BE49-F238E27FC236}">
                <a16:creationId xmlns:a16="http://schemas.microsoft.com/office/drawing/2014/main" id="{46DAD086-D0A6-02E1-6844-13527616F056}"/>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983741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425759-C06A-0996-F18F-B2B97C5D8E99}"/>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6"/>
              </a:solidFill>
            </a:endParaRPr>
          </a:p>
        </p:txBody>
      </p:sp>
      <p:sp>
        <p:nvSpPr>
          <p:cNvPr id="7" name="Plassholder for bilde 13" descr="Bilde av veg">
            <a:extLst>
              <a:ext uri="{FF2B5EF4-FFF2-40B4-BE49-F238E27FC236}">
                <a16:creationId xmlns:a16="http://schemas.microsoft.com/office/drawing/2014/main" id="{F8186BD3-B140-F92F-8D26-BFDB13FCCB6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97538 h 6858000"/>
              <a:gd name="connsiteX5" fmla="*/ 9120188 w 12192000"/>
              <a:gd name="connsiteY5" fmla="*/ 5697538 h 6858000"/>
              <a:gd name="connsiteX6" fmla="*/ 9120188 w 12192000"/>
              <a:gd name="connsiteY6" fmla="*/ 4149724 h 6858000"/>
              <a:gd name="connsiteX7" fmla="*/ 0 w 12192000"/>
              <a:gd name="connsiteY7" fmla="*/ 41497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697538"/>
                </a:lnTo>
                <a:lnTo>
                  <a:pt x="9120188" y="5697538"/>
                </a:lnTo>
                <a:lnTo>
                  <a:pt x="9120188" y="4149724"/>
                </a:lnTo>
                <a:lnTo>
                  <a:pt x="0" y="4149724"/>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360000" tIns="360000">
            <a:noAutofit/>
          </a:bodyPr>
          <a:lstStyle>
            <a:lvl1pPr marL="0" indent="0">
              <a:buFont typeface="Arial" panose="020B0604020202020204" pitchFamily="34" charset="0"/>
              <a:buNone/>
              <a:defRPr>
                <a:solidFill>
                  <a:schemeClr val="accent6"/>
                </a:solidFill>
              </a:defRPr>
            </a:lvl1pPr>
          </a:lstStyle>
          <a:p>
            <a:r>
              <a:rPr lang="en-GB"/>
              <a:t>    </a:t>
            </a:r>
          </a:p>
        </p:txBody>
      </p:sp>
      <p:pic>
        <p:nvPicPr>
          <p:cNvPr id="9" name="Grafikk 16">
            <a:extLst>
              <a:ext uri="{FF2B5EF4-FFF2-40B4-BE49-F238E27FC236}">
                <a16:creationId xmlns:a16="http://schemas.microsoft.com/office/drawing/2014/main" id="{ABDD3201-16DB-2C2F-BF59-9E158E3F27BD}"/>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70"/>
          <a:stretch>
            <a:fillRect/>
          </a:stretch>
        </p:blipFill>
        <p:spPr>
          <a:xfrm>
            <a:off x="-1" y="4149725"/>
            <a:ext cx="6236911" cy="1547813"/>
          </a:xfrm>
          <a:custGeom>
            <a:avLst/>
            <a:gdLst>
              <a:gd name="connsiteX0" fmla="*/ 0 w 5949052"/>
              <a:gd name="connsiteY0" fmla="*/ 0 h 1476375"/>
              <a:gd name="connsiteX1" fmla="*/ 5949052 w 5949052"/>
              <a:gd name="connsiteY1" fmla="*/ 0 h 1476375"/>
              <a:gd name="connsiteX2" fmla="*/ 5949052 w 5949052"/>
              <a:gd name="connsiteY2" fmla="*/ 1476375 h 1476375"/>
              <a:gd name="connsiteX3" fmla="*/ 0 w 5949052"/>
              <a:gd name="connsiteY3" fmla="*/ 1476375 h 1476375"/>
              <a:gd name="connsiteX4" fmla="*/ 0 w 5949052"/>
              <a:gd name="connsiteY4" fmla="*/ 0 h 147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052" h="1476375">
                <a:moveTo>
                  <a:pt x="0" y="0"/>
                </a:moveTo>
                <a:lnTo>
                  <a:pt x="5949052" y="0"/>
                </a:lnTo>
                <a:lnTo>
                  <a:pt x="5949052" y="1476375"/>
                </a:lnTo>
                <a:lnTo>
                  <a:pt x="0" y="1476375"/>
                </a:lnTo>
                <a:lnTo>
                  <a:pt x="0" y="0"/>
                </a:lnTo>
                <a:close/>
              </a:path>
            </a:pathLst>
          </a:custGeom>
        </p:spPr>
      </p:pic>
      <p:sp>
        <p:nvSpPr>
          <p:cNvPr id="10" name="Plassholder for tekst 2">
            <a:extLst>
              <a:ext uri="{FF2B5EF4-FFF2-40B4-BE49-F238E27FC236}">
                <a16:creationId xmlns:a16="http://schemas.microsoft.com/office/drawing/2014/main" id="{B810FC53-D13A-FBDD-F475-E4B3D1CB2183}"/>
              </a:ext>
            </a:extLst>
          </p:cNvPr>
          <p:cNvSpPr>
            <a:spLocks noGrp="1"/>
          </p:cNvSpPr>
          <p:nvPr>
            <p:ph type="body" idx="1" hasCustomPrompt="1"/>
          </p:nvPr>
        </p:nvSpPr>
        <p:spPr>
          <a:xfrm>
            <a:off x="6627043" y="4149724"/>
            <a:ext cx="2493145" cy="1547813"/>
          </a:xfrm>
        </p:spPr>
        <p:txBody>
          <a:bodyPr tIns="180000" bIns="180000" anchor="ctr"/>
          <a:lstStyle>
            <a:lvl1pPr marL="0" indent="0">
              <a:buNone/>
              <a:defRPr sz="50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00 %</a:t>
            </a:r>
          </a:p>
        </p:txBody>
      </p:sp>
      <p:sp>
        <p:nvSpPr>
          <p:cNvPr id="11" name="Plassholder for tekst 2">
            <a:extLst>
              <a:ext uri="{FF2B5EF4-FFF2-40B4-BE49-F238E27FC236}">
                <a16:creationId xmlns:a16="http://schemas.microsoft.com/office/drawing/2014/main" id="{E85FC415-822A-9D61-3476-A470E9978CC4}"/>
              </a:ext>
            </a:extLst>
          </p:cNvPr>
          <p:cNvSpPr>
            <a:spLocks noGrp="1"/>
          </p:cNvSpPr>
          <p:nvPr>
            <p:ph type="body" idx="14" hasCustomPrompt="1"/>
          </p:nvPr>
        </p:nvSpPr>
        <p:spPr>
          <a:xfrm>
            <a:off x="1019174" y="4149724"/>
            <a:ext cx="4068764" cy="1547813"/>
          </a:xfrm>
        </p:spPr>
        <p:txBody>
          <a:bodyPr tIns="180000" bIns="180000" anchor="ctr"/>
          <a:lstStyle>
            <a:lvl1pPr marL="0" indent="0">
              <a:buNone/>
              <a:defRPr sz="18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Tekst</a:t>
            </a:r>
          </a:p>
        </p:txBody>
      </p:sp>
      <p:sp>
        <p:nvSpPr>
          <p:cNvPr id="4" name="Plassholder for tekst 2">
            <a:extLst>
              <a:ext uri="{FF2B5EF4-FFF2-40B4-BE49-F238E27FC236}">
                <a16:creationId xmlns:a16="http://schemas.microsoft.com/office/drawing/2014/main" id="{127E5389-BAD0-D24A-BE66-24A2B7C4B0E6}"/>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5" name="Date Placeholder 10">
            <a:extLst>
              <a:ext uri="{FF2B5EF4-FFF2-40B4-BE49-F238E27FC236}">
                <a16:creationId xmlns:a16="http://schemas.microsoft.com/office/drawing/2014/main" id="{22B57D42-0E5C-502E-DFB7-9A4D9DFF8145}"/>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6" name="Footer Placeholder 12">
            <a:extLst>
              <a:ext uri="{FF2B5EF4-FFF2-40B4-BE49-F238E27FC236}">
                <a16:creationId xmlns:a16="http://schemas.microsoft.com/office/drawing/2014/main" id="{81ECCE38-9AAF-B3FF-842C-3FBD54CCDAA5}"/>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8" name="Slide Number Placeholder 13">
            <a:extLst>
              <a:ext uri="{FF2B5EF4-FFF2-40B4-BE49-F238E27FC236}">
                <a16:creationId xmlns:a16="http://schemas.microsoft.com/office/drawing/2014/main" id="{46DAD086-D0A6-02E1-6844-13527616F056}"/>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983741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425759-C06A-0996-F18F-B2B97C5D8E99}"/>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6"/>
              </a:solidFill>
            </a:endParaRPr>
          </a:p>
        </p:txBody>
      </p:sp>
      <p:sp>
        <p:nvSpPr>
          <p:cNvPr id="7" name="Plassholder for bilde 13" descr="Bilde av veg">
            <a:extLst>
              <a:ext uri="{FF2B5EF4-FFF2-40B4-BE49-F238E27FC236}">
                <a16:creationId xmlns:a16="http://schemas.microsoft.com/office/drawing/2014/main" id="{F8186BD3-B140-F92F-8D26-BFDB13FCCB6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97538 h 6858000"/>
              <a:gd name="connsiteX5" fmla="*/ 9120188 w 12192000"/>
              <a:gd name="connsiteY5" fmla="*/ 5697538 h 6858000"/>
              <a:gd name="connsiteX6" fmla="*/ 9120188 w 12192000"/>
              <a:gd name="connsiteY6" fmla="*/ 4149724 h 6858000"/>
              <a:gd name="connsiteX7" fmla="*/ 0 w 12192000"/>
              <a:gd name="connsiteY7" fmla="*/ 41497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697538"/>
                </a:lnTo>
                <a:lnTo>
                  <a:pt x="9120188" y="5697538"/>
                </a:lnTo>
                <a:lnTo>
                  <a:pt x="9120188" y="4149724"/>
                </a:lnTo>
                <a:lnTo>
                  <a:pt x="0" y="4149724"/>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360000" tIns="360000">
            <a:noAutofit/>
          </a:bodyPr>
          <a:lstStyle>
            <a:lvl1pPr marL="0" indent="0">
              <a:buFont typeface="Arial" panose="020B0604020202020204" pitchFamily="34" charset="0"/>
              <a:buNone/>
              <a:defRPr>
                <a:solidFill>
                  <a:schemeClr val="accent6"/>
                </a:solidFill>
              </a:defRPr>
            </a:lvl1pPr>
          </a:lstStyle>
          <a:p>
            <a:r>
              <a:rPr lang="en-GB"/>
              <a:t>    </a:t>
            </a:r>
          </a:p>
        </p:txBody>
      </p:sp>
      <p:pic>
        <p:nvPicPr>
          <p:cNvPr id="9" name="Grafikk 16">
            <a:extLst>
              <a:ext uri="{FF2B5EF4-FFF2-40B4-BE49-F238E27FC236}">
                <a16:creationId xmlns:a16="http://schemas.microsoft.com/office/drawing/2014/main" id="{ABDD3201-16DB-2C2F-BF59-9E158E3F27BD}"/>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70"/>
          <a:stretch>
            <a:fillRect/>
          </a:stretch>
        </p:blipFill>
        <p:spPr>
          <a:xfrm>
            <a:off x="-1" y="4149725"/>
            <a:ext cx="6236911" cy="1547813"/>
          </a:xfrm>
          <a:custGeom>
            <a:avLst/>
            <a:gdLst>
              <a:gd name="connsiteX0" fmla="*/ 0 w 5949052"/>
              <a:gd name="connsiteY0" fmla="*/ 0 h 1476375"/>
              <a:gd name="connsiteX1" fmla="*/ 5949052 w 5949052"/>
              <a:gd name="connsiteY1" fmla="*/ 0 h 1476375"/>
              <a:gd name="connsiteX2" fmla="*/ 5949052 w 5949052"/>
              <a:gd name="connsiteY2" fmla="*/ 1476375 h 1476375"/>
              <a:gd name="connsiteX3" fmla="*/ 0 w 5949052"/>
              <a:gd name="connsiteY3" fmla="*/ 1476375 h 1476375"/>
              <a:gd name="connsiteX4" fmla="*/ 0 w 5949052"/>
              <a:gd name="connsiteY4" fmla="*/ 0 h 147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052" h="1476375">
                <a:moveTo>
                  <a:pt x="0" y="0"/>
                </a:moveTo>
                <a:lnTo>
                  <a:pt x="5949052" y="0"/>
                </a:lnTo>
                <a:lnTo>
                  <a:pt x="5949052" y="1476375"/>
                </a:lnTo>
                <a:lnTo>
                  <a:pt x="0" y="1476375"/>
                </a:lnTo>
                <a:lnTo>
                  <a:pt x="0" y="0"/>
                </a:lnTo>
                <a:close/>
              </a:path>
            </a:pathLst>
          </a:custGeom>
        </p:spPr>
      </p:pic>
      <p:sp>
        <p:nvSpPr>
          <p:cNvPr id="10" name="Plassholder for tekst 2">
            <a:extLst>
              <a:ext uri="{FF2B5EF4-FFF2-40B4-BE49-F238E27FC236}">
                <a16:creationId xmlns:a16="http://schemas.microsoft.com/office/drawing/2014/main" id="{B810FC53-D13A-FBDD-F475-E4B3D1CB2183}"/>
              </a:ext>
            </a:extLst>
          </p:cNvPr>
          <p:cNvSpPr>
            <a:spLocks noGrp="1"/>
          </p:cNvSpPr>
          <p:nvPr>
            <p:ph type="body" idx="1" hasCustomPrompt="1"/>
          </p:nvPr>
        </p:nvSpPr>
        <p:spPr>
          <a:xfrm>
            <a:off x="6627043" y="4149724"/>
            <a:ext cx="2493145" cy="1547813"/>
          </a:xfrm>
        </p:spPr>
        <p:txBody>
          <a:bodyPr tIns="180000" bIns="180000" anchor="ctr"/>
          <a:lstStyle>
            <a:lvl1pPr marL="0" indent="0">
              <a:buNone/>
              <a:defRPr sz="50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00 %</a:t>
            </a:r>
          </a:p>
        </p:txBody>
      </p:sp>
      <p:sp>
        <p:nvSpPr>
          <p:cNvPr id="11" name="Plassholder for tekst 2">
            <a:extLst>
              <a:ext uri="{FF2B5EF4-FFF2-40B4-BE49-F238E27FC236}">
                <a16:creationId xmlns:a16="http://schemas.microsoft.com/office/drawing/2014/main" id="{E85FC415-822A-9D61-3476-A470E9978CC4}"/>
              </a:ext>
            </a:extLst>
          </p:cNvPr>
          <p:cNvSpPr>
            <a:spLocks noGrp="1"/>
          </p:cNvSpPr>
          <p:nvPr>
            <p:ph type="body" idx="14" hasCustomPrompt="1"/>
          </p:nvPr>
        </p:nvSpPr>
        <p:spPr>
          <a:xfrm>
            <a:off x="1019174" y="4149724"/>
            <a:ext cx="4068764" cy="1547813"/>
          </a:xfrm>
        </p:spPr>
        <p:txBody>
          <a:bodyPr tIns="180000" bIns="180000" anchor="ctr"/>
          <a:lstStyle>
            <a:lvl1pPr marL="0" indent="0">
              <a:buNone/>
              <a:defRPr sz="18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Tekst</a:t>
            </a:r>
          </a:p>
        </p:txBody>
      </p:sp>
      <p:sp>
        <p:nvSpPr>
          <p:cNvPr id="4" name="Plassholder for tekst 2">
            <a:extLst>
              <a:ext uri="{FF2B5EF4-FFF2-40B4-BE49-F238E27FC236}">
                <a16:creationId xmlns:a16="http://schemas.microsoft.com/office/drawing/2014/main" id="{127E5389-BAD0-D24A-BE66-24A2B7C4B0E6}"/>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5" name="Date Placeholder 10">
            <a:extLst>
              <a:ext uri="{FF2B5EF4-FFF2-40B4-BE49-F238E27FC236}">
                <a16:creationId xmlns:a16="http://schemas.microsoft.com/office/drawing/2014/main" id="{22B57D42-0E5C-502E-DFB7-9A4D9DFF8145}"/>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6" name="Footer Placeholder 12">
            <a:extLst>
              <a:ext uri="{FF2B5EF4-FFF2-40B4-BE49-F238E27FC236}">
                <a16:creationId xmlns:a16="http://schemas.microsoft.com/office/drawing/2014/main" id="{81ECCE38-9AAF-B3FF-842C-3FBD54CCDAA5}"/>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8" name="Slide Number Placeholder 13">
            <a:extLst>
              <a:ext uri="{FF2B5EF4-FFF2-40B4-BE49-F238E27FC236}">
                <a16:creationId xmlns:a16="http://schemas.microsoft.com/office/drawing/2014/main" id="{46DAD086-D0A6-02E1-6844-13527616F056}"/>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983741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5" name="Rektangel 2">
            <a:extLst>
              <a:ext uri="{FF2B5EF4-FFF2-40B4-BE49-F238E27FC236}">
                <a16:creationId xmlns:a16="http://schemas.microsoft.com/office/drawing/2014/main" id="{7E2EB0B6-999F-7E76-FF63-062A7F6B8BC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2" name="Plassholder for bilde 32" descr="Bilde av veg">
            <a:extLst>
              <a:ext uri="{FF2B5EF4-FFF2-40B4-BE49-F238E27FC236}">
                <a16:creationId xmlns:a16="http://schemas.microsoft.com/office/drawing/2014/main" id="{F070839F-87B7-7BA1-477F-5AFC6CC6E16C}"/>
              </a:ext>
            </a:extLst>
          </p:cNvPr>
          <p:cNvSpPr>
            <a:spLocks noGrp="1"/>
          </p:cNvSpPr>
          <p:nvPr>
            <p:ph type="pic" sz="quarter" idx="15" hasCustomPrompt="1"/>
          </p:nvPr>
        </p:nvSpPr>
        <p:spPr>
          <a:xfrm>
            <a:off x="0" y="0"/>
            <a:ext cx="12192000" cy="6858000"/>
          </a:xfrm>
          <a:custGeom>
            <a:avLst/>
            <a:gdLst>
              <a:gd name="connsiteX0" fmla="*/ 911582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98582 h 6858000"/>
              <a:gd name="connsiteX5" fmla="*/ 7216582 w 12192000"/>
              <a:gd name="connsiteY5" fmla="*/ 1898567 h 6858000"/>
              <a:gd name="connsiteX6" fmla="*/ 0 w 12192000"/>
              <a:gd name="connsiteY6" fmla="*/ 0 h 6858000"/>
              <a:gd name="connsiteX7" fmla="*/ 9115824 w 12192000"/>
              <a:gd name="connsiteY7" fmla="*/ 0 h 6858000"/>
              <a:gd name="connsiteX8" fmla="*/ 0 w 12192000"/>
              <a:gd name="connsiteY8" fmla="*/ 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9115824" y="0"/>
                </a:moveTo>
                <a:lnTo>
                  <a:pt x="12192000" y="0"/>
                </a:lnTo>
                <a:lnTo>
                  <a:pt x="12192000" y="6858000"/>
                </a:lnTo>
                <a:lnTo>
                  <a:pt x="0" y="6858000"/>
                </a:lnTo>
                <a:lnTo>
                  <a:pt x="0" y="1898582"/>
                </a:lnTo>
                <a:lnTo>
                  <a:pt x="7216582" y="1898567"/>
                </a:lnTo>
                <a:close/>
                <a:moveTo>
                  <a:pt x="0" y="0"/>
                </a:moveTo>
                <a:lnTo>
                  <a:pt x="9115824" y="0"/>
                </a:lnTo>
                <a:lnTo>
                  <a:pt x="0" y="17"/>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360000" tIns="2160000">
            <a:noAutofit/>
          </a:bodyPr>
          <a:lstStyle>
            <a:lvl1pPr marL="228600" indent="-228600">
              <a:buFont typeface="Arial" panose="020B0604020202020204" pitchFamily="34" charset="0"/>
              <a:buChar char="•"/>
              <a:defRPr>
                <a:solidFill>
                  <a:schemeClr val="accent6"/>
                </a:solidFill>
              </a:defRPr>
            </a:lvl1pPr>
          </a:lstStyle>
          <a:p>
            <a:r>
              <a:rPr lang="en-GB"/>
              <a:t>     </a:t>
            </a:r>
          </a:p>
        </p:txBody>
      </p:sp>
      <p:sp>
        <p:nvSpPr>
          <p:cNvPr id="3" name="Plassholder for tekst 2">
            <a:extLst>
              <a:ext uri="{FF2B5EF4-FFF2-40B4-BE49-F238E27FC236}">
                <a16:creationId xmlns:a16="http://schemas.microsoft.com/office/drawing/2014/main" id="{99FF776E-B04D-D92A-CFAF-B03330AA5377}"/>
              </a:ext>
            </a:extLst>
          </p:cNvPr>
          <p:cNvSpPr>
            <a:spLocks noGrp="1"/>
          </p:cNvSpPr>
          <p:nvPr>
            <p:ph type="body" idx="14"/>
          </p:nvPr>
        </p:nvSpPr>
        <p:spPr>
          <a:xfrm>
            <a:off x="0" y="-1"/>
            <a:ext cx="7104063" cy="1900719"/>
          </a:xfrm>
        </p:spPr>
        <p:txBody>
          <a:bodyPr lIns="1007999" tIns="540000" rIns="720000" bIns="540000" anchor="ctr"/>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8" name="Plassholder for tekst 2">
            <a:extLst>
              <a:ext uri="{FF2B5EF4-FFF2-40B4-BE49-F238E27FC236}">
                <a16:creationId xmlns:a16="http://schemas.microsoft.com/office/drawing/2014/main" id="{3EBCB2A2-0E12-81F2-FBEA-DB05F0EF743B}"/>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9" name="Date Placeholder 10">
            <a:extLst>
              <a:ext uri="{FF2B5EF4-FFF2-40B4-BE49-F238E27FC236}">
                <a16:creationId xmlns:a16="http://schemas.microsoft.com/office/drawing/2014/main" id="{66364BD0-CFE3-BD3C-6DF7-9066A3DC1988}"/>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10" name="Footer Placeholder 12">
            <a:extLst>
              <a:ext uri="{FF2B5EF4-FFF2-40B4-BE49-F238E27FC236}">
                <a16:creationId xmlns:a16="http://schemas.microsoft.com/office/drawing/2014/main" id="{FB0A907A-E0C3-F45F-6DDE-BA669268A3DE}"/>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11" name="Slide Number Placeholder 13">
            <a:extLst>
              <a:ext uri="{FF2B5EF4-FFF2-40B4-BE49-F238E27FC236}">
                <a16:creationId xmlns:a16="http://schemas.microsoft.com/office/drawing/2014/main" id="{87B1AE49-0917-08AC-0016-BE1646CDA88C}"/>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1045512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orside 1">
    <p:bg>
      <p:bgPr>
        <a:solidFill>
          <a:schemeClr val="tx2"/>
        </a:solidFill>
        <a:effectLst/>
      </p:bgPr>
    </p:bg>
    <p:spTree>
      <p:nvGrpSpPr>
        <p:cNvPr id="1" name=""/>
        <p:cNvGrpSpPr/>
        <p:nvPr/>
      </p:nvGrpSpPr>
      <p:grpSpPr>
        <a:xfrm>
          <a:off x="0" y="0"/>
          <a:ext cx="0" cy="0"/>
          <a:chOff x="0" y="0"/>
          <a:chExt cx="0" cy="0"/>
        </a:xfrm>
      </p:grpSpPr>
      <p:pic>
        <p:nvPicPr>
          <p:cNvPr id="7" name="Grafikk 1">
            <a:extLst>
              <a:ext uri="{FF2B5EF4-FFF2-40B4-BE49-F238E27FC236}">
                <a16:creationId xmlns:a16="http://schemas.microsoft.com/office/drawing/2014/main" id="{5EC6EEBC-0EF9-F5A8-75F6-41F7C958536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11385" y="2521966"/>
            <a:ext cx="2769230" cy="1440000"/>
          </a:xfrm>
          <a:prstGeom prst="rect">
            <a:avLst/>
          </a:prstGeom>
        </p:spPr>
      </p:pic>
      <p:sp>
        <p:nvSpPr>
          <p:cNvPr id="2" name="Date Placeholder 1">
            <a:extLst>
              <a:ext uri="{FF2B5EF4-FFF2-40B4-BE49-F238E27FC236}">
                <a16:creationId xmlns:a16="http://schemas.microsoft.com/office/drawing/2014/main" id="{0D76EB07-BE67-EA41-AADD-559F4D6DD7F3}"/>
              </a:ext>
            </a:extLst>
          </p:cNvPr>
          <p:cNvSpPr>
            <a:spLocks noGrp="1"/>
          </p:cNvSpPr>
          <p:nvPr>
            <p:ph type="dt" sz="half" idx="10"/>
          </p:nvPr>
        </p:nvSpPr>
        <p:spPr/>
        <p:txBody>
          <a:bodyPr/>
          <a:lstStyle>
            <a:lvl1pPr>
              <a:defRPr>
                <a:solidFill>
                  <a:schemeClr val="accent6"/>
                </a:solidFill>
              </a:defRPr>
            </a:lvl1pPr>
          </a:lstStyle>
          <a:p>
            <a:fld id="{8F2A1EF8-3E61-4C48-A8D3-859960797A71}" type="datetimeFigureOut">
              <a:rPr lang="nb-NO" smtClean="0"/>
              <a:pPr/>
              <a:t>14.05.2026</a:t>
            </a:fld>
            <a:endParaRPr lang="nb-NO"/>
          </a:p>
        </p:txBody>
      </p:sp>
      <p:sp>
        <p:nvSpPr>
          <p:cNvPr id="3" name="Footer Placeholder 2">
            <a:extLst>
              <a:ext uri="{FF2B5EF4-FFF2-40B4-BE49-F238E27FC236}">
                <a16:creationId xmlns:a16="http://schemas.microsoft.com/office/drawing/2014/main" id="{340AF188-C33F-42EB-61B2-1DE3E5557715}"/>
              </a:ext>
            </a:extLst>
          </p:cNvPr>
          <p:cNvSpPr>
            <a:spLocks noGrp="1"/>
          </p:cNvSpPr>
          <p:nvPr>
            <p:ph type="ftr" sz="quarter" idx="11"/>
          </p:nvPr>
        </p:nvSpPr>
        <p:spPr/>
        <p:txBody>
          <a:bodyPr/>
          <a:lstStyle>
            <a:lvl1pPr>
              <a:defRPr>
                <a:solidFill>
                  <a:schemeClr val="accent6"/>
                </a:solidFill>
              </a:defRPr>
            </a:lvl1pPr>
          </a:lstStyle>
          <a:p>
            <a:endParaRPr lang="nb-NO"/>
          </a:p>
        </p:txBody>
      </p:sp>
      <p:sp>
        <p:nvSpPr>
          <p:cNvPr id="4" name="Slide Number Placeholder 3">
            <a:extLst>
              <a:ext uri="{FF2B5EF4-FFF2-40B4-BE49-F238E27FC236}">
                <a16:creationId xmlns:a16="http://schemas.microsoft.com/office/drawing/2014/main" id="{9A5130D0-5579-AE2D-1BE8-FD4CB8A12660}"/>
              </a:ext>
            </a:extLst>
          </p:cNvPr>
          <p:cNvSpPr>
            <a:spLocks noGrp="1"/>
          </p:cNvSpPr>
          <p:nvPr>
            <p:ph type="sldNum" sz="quarter" idx="12"/>
          </p:nvPr>
        </p:nvSpPr>
        <p:spPr/>
        <p:txBody>
          <a:bodyPr/>
          <a:lstStyle>
            <a:lvl1pPr>
              <a:defRPr>
                <a:solidFill>
                  <a:schemeClr val="accent6"/>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422682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e med tekst 3">
    <p:spTree>
      <p:nvGrpSpPr>
        <p:cNvPr id="1" name=""/>
        <p:cNvGrpSpPr/>
        <p:nvPr/>
      </p:nvGrpSpPr>
      <p:grpSpPr>
        <a:xfrm>
          <a:off x="0" y="0"/>
          <a:ext cx="0" cy="0"/>
          <a:chOff x="0" y="0"/>
          <a:chExt cx="0" cy="0"/>
        </a:xfrm>
      </p:grpSpPr>
      <p:sp>
        <p:nvSpPr>
          <p:cNvPr id="11" name="Rektangel 2">
            <a:extLst>
              <a:ext uri="{FF2B5EF4-FFF2-40B4-BE49-F238E27FC236}">
                <a16:creationId xmlns:a16="http://schemas.microsoft.com/office/drawing/2014/main" id="{00C8CDF1-847A-DDEC-A287-8C45876D4A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14" name="Plassholder for bilde 11" descr="Bilde av veg">
            <a:extLst>
              <a:ext uri="{FF2B5EF4-FFF2-40B4-BE49-F238E27FC236}">
                <a16:creationId xmlns:a16="http://schemas.microsoft.com/office/drawing/2014/main" id="{AA948028-F26E-95A5-6072-3042D6CD7733}"/>
              </a:ext>
            </a:extLst>
          </p:cNvPr>
          <p:cNvSpPr>
            <a:spLocks noGrp="1"/>
          </p:cNvSpPr>
          <p:nvPr>
            <p:ph type="pic" sz="quarter" idx="10" hasCustomPrompt="1"/>
          </p:nvPr>
        </p:nvSpPr>
        <p:spPr>
          <a:xfrm>
            <a:off x="0" y="0"/>
            <a:ext cx="12192000" cy="6858000"/>
          </a:xfrm>
          <a:custGeom>
            <a:avLst/>
            <a:gdLst>
              <a:gd name="connsiteX0" fmla="*/ 1019175 w 12192000"/>
              <a:gd name="connsiteY0" fmla="*/ 1016000 h 6858000"/>
              <a:gd name="connsiteX1" fmla="*/ 1019175 w 12192000"/>
              <a:gd name="connsiteY1" fmla="*/ 6129338 h 6858000"/>
              <a:gd name="connsiteX2" fmla="*/ 5087938 w 12192000"/>
              <a:gd name="connsiteY2" fmla="*/ 6129338 h 6858000"/>
              <a:gd name="connsiteX3" fmla="*/ 5087938 w 12192000"/>
              <a:gd name="connsiteY3" fmla="*/ 10160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019175" y="1016000"/>
                </a:moveTo>
                <a:lnTo>
                  <a:pt x="1019175" y="6129338"/>
                </a:lnTo>
                <a:lnTo>
                  <a:pt x="5087938" y="6129338"/>
                </a:lnTo>
                <a:lnTo>
                  <a:pt x="5087938" y="1016000"/>
                </a:lnTo>
                <a:close/>
                <a:moveTo>
                  <a:pt x="0" y="0"/>
                </a:moveTo>
                <a:lnTo>
                  <a:pt x="12192000" y="0"/>
                </a:lnTo>
                <a:lnTo>
                  <a:pt x="12192000"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lIns="360000" tIns="360000">
            <a:noAutofit/>
          </a:bodyPr>
          <a:lstStyle>
            <a:lvl1pPr marL="228600" indent="-228600">
              <a:buFont typeface="Arial" panose="020B0604020202020204" pitchFamily="34" charset="0"/>
              <a:buChar char="•"/>
              <a:defRPr>
                <a:solidFill>
                  <a:schemeClr val="accent6"/>
                </a:solidFill>
              </a:defRPr>
            </a:lvl1pPr>
          </a:lstStyle>
          <a:p>
            <a:r>
              <a:rPr lang="en-GB"/>
              <a:t>     </a:t>
            </a:r>
          </a:p>
        </p:txBody>
      </p:sp>
      <p:sp>
        <p:nvSpPr>
          <p:cNvPr id="7" name="Plassholder for tekst 2">
            <a:extLst>
              <a:ext uri="{FF2B5EF4-FFF2-40B4-BE49-F238E27FC236}">
                <a16:creationId xmlns:a16="http://schemas.microsoft.com/office/drawing/2014/main" id="{340AAE2F-A65B-F140-B40C-5283BB9ACD38}"/>
              </a:ext>
            </a:extLst>
          </p:cNvPr>
          <p:cNvSpPr>
            <a:spLocks noGrp="1"/>
          </p:cNvSpPr>
          <p:nvPr>
            <p:ph type="body" idx="1"/>
          </p:nvPr>
        </p:nvSpPr>
        <p:spPr>
          <a:xfrm>
            <a:off x="1019175" y="1016000"/>
            <a:ext cx="4068763" cy="5113338"/>
          </a:xfrm>
        </p:spPr>
        <p:txBody>
          <a:bodyPr lIns="360000" tIns="360000" rIns="360000" bIns="360000" anchor="ctr"/>
          <a:lstStyle>
            <a:lvl1pPr marL="0" indent="0" algn="ctr">
              <a:buNone/>
              <a:defRPr sz="16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8" name="Friform 15">
            <a:extLst>
              <a:ext uri="{FF2B5EF4-FFF2-40B4-BE49-F238E27FC236}">
                <a16:creationId xmlns:a16="http://schemas.microsoft.com/office/drawing/2014/main" id="{3DEFDDF9-34B4-E5D2-670B-AAC41F911EA5}"/>
              </a:ext>
              <a:ext uri="{C183D7F6-B498-43B3-948B-1728B52AA6E4}">
                <adec:decorative xmlns:adec="http://schemas.microsoft.com/office/drawing/2017/decorative" val="1"/>
              </a:ext>
            </a:extLst>
          </p:cNvPr>
          <p:cNvSpPr/>
          <p:nvPr userDrawn="1"/>
        </p:nvSpPr>
        <p:spPr>
          <a:xfrm>
            <a:off x="4004921" y="1016000"/>
            <a:ext cx="1083017" cy="1082961"/>
          </a:xfrm>
          <a:custGeom>
            <a:avLst/>
            <a:gdLst>
              <a:gd name="connsiteX0" fmla="*/ 0 w 1511709"/>
              <a:gd name="connsiteY0" fmla="*/ 0 h 1511631"/>
              <a:gd name="connsiteX1" fmla="*/ 755855 w 1511709"/>
              <a:gd name="connsiteY1" fmla="*/ 0 h 1511631"/>
              <a:gd name="connsiteX2" fmla="*/ 1511709 w 1511709"/>
              <a:gd name="connsiteY2" fmla="*/ 755816 h 1511631"/>
              <a:gd name="connsiteX3" fmla="*/ 1511709 w 1511709"/>
              <a:gd name="connsiteY3" fmla="*/ 1511632 h 1511631"/>
              <a:gd name="connsiteX4" fmla="*/ 0 w 1511709"/>
              <a:gd name="connsiteY4" fmla="*/ 0 h 151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709" h="1511631">
                <a:moveTo>
                  <a:pt x="0" y="0"/>
                </a:moveTo>
                <a:lnTo>
                  <a:pt x="755855" y="0"/>
                </a:lnTo>
                <a:lnTo>
                  <a:pt x="1511709" y="755816"/>
                </a:lnTo>
                <a:lnTo>
                  <a:pt x="1511709" y="1511632"/>
                </a:lnTo>
                <a:lnTo>
                  <a:pt x="0" y="0"/>
                </a:lnTo>
                <a:close/>
              </a:path>
            </a:pathLst>
          </a:custGeom>
          <a:solidFill>
            <a:srgbClr val="FF9600"/>
          </a:solidFill>
          <a:ln w="7629" cap="flat">
            <a:noFill/>
            <a:prstDash val="solid"/>
            <a:miter/>
          </a:ln>
        </p:spPr>
        <p:txBody>
          <a:bodyPr rtlCol="0" anchor="ctr"/>
          <a:lstStyle/>
          <a:p>
            <a:endParaRPr lang="en-GB">
              <a:solidFill>
                <a:schemeClr val="accent6"/>
              </a:solidFill>
            </a:endParaRPr>
          </a:p>
        </p:txBody>
      </p:sp>
      <p:sp>
        <p:nvSpPr>
          <p:cNvPr id="9" name="Friform 16">
            <a:extLst>
              <a:ext uri="{FF2B5EF4-FFF2-40B4-BE49-F238E27FC236}">
                <a16:creationId xmlns:a16="http://schemas.microsoft.com/office/drawing/2014/main" id="{478FA20B-8DA8-E682-7C7F-43EAB7ABE561}"/>
              </a:ext>
              <a:ext uri="{C183D7F6-B498-43B3-948B-1728B52AA6E4}">
                <adec:decorative xmlns:adec="http://schemas.microsoft.com/office/drawing/2017/decorative" val="1"/>
              </a:ext>
            </a:extLst>
          </p:cNvPr>
          <p:cNvSpPr/>
          <p:nvPr userDrawn="1"/>
        </p:nvSpPr>
        <p:spPr>
          <a:xfrm>
            <a:off x="1019175" y="5587858"/>
            <a:ext cx="546978" cy="541480"/>
          </a:xfrm>
          <a:custGeom>
            <a:avLst/>
            <a:gdLst>
              <a:gd name="connsiteX0" fmla="*/ 0 w 763489"/>
              <a:gd name="connsiteY0" fmla="*/ 0 h 755815"/>
              <a:gd name="connsiteX1" fmla="*/ 0 w 763489"/>
              <a:gd name="connsiteY1" fmla="*/ 755816 h 755815"/>
              <a:gd name="connsiteX2" fmla="*/ 763490 w 763489"/>
              <a:gd name="connsiteY2" fmla="*/ 755816 h 755815"/>
              <a:gd name="connsiteX3" fmla="*/ 0 w 763489"/>
              <a:gd name="connsiteY3" fmla="*/ 0 h 755815"/>
            </a:gdLst>
            <a:ahLst/>
            <a:cxnLst>
              <a:cxn ang="0">
                <a:pos x="connsiteX0" y="connsiteY0"/>
              </a:cxn>
              <a:cxn ang="0">
                <a:pos x="connsiteX1" y="connsiteY1"/>
              </a:cxn>
              <a:cxn ang="0">
                <a:pos x="connsiteX2" y="connsiteY2"/>
              </a:cxn>
              <a:cxn ang="0">
                <a:pos x="connsiteX3" y="connsiteY3"/>
              </a:cxn>
            </a:cxnLst>
            <a:rect l="l" t="t" r="r" b="b"/>
            <a:pathLst>
              <a:path w="763489" h="755815">
                <a:moveTo>
                  <a:pt x="0" y="0"/>
                </a:moveTo>
                <a:lnTo>
                  <a:pt x="0" y="755816"/>
                </a:lnTo>
                <a:lnTo>
                  <a:pt x="763490" y="755816"/>
                </a:lnTo>
                <a:lnTo>
                  <a:pt x="0" y="0"/>
                </a:lnTo>
                <a:close/>
              </a:path>
            </a:pathLst>
          </a:custGeom>
          <a:solidFill>
            <a:srgbClr val="FF9600"/>
          </a:solidFill>
          <a:ln w="7629" cap="flat">
            <a:noFill/>
            <a:prstDash val="solid"/>
            <a:miter/>
          </a:ln>
        </p:spPr>
        <p:txBody>
          <a:bodyPr rtlCol="0" anchor="ctr"/>
          <a:lstStyle/>
          <a:p>
            <a:endParaRPr lang="en-GB">
              <a:solidFill>
                <a:schemeClr val="accent6"/>
              </a:solidFill>
            </a:endParaRPr>
          </a:p>
        </p:txBody>
      </p:sp>
      <p:sp>
        <p:nvSpPr>
          <p:cNvPr id="4" name="Plassholder for tekst 2">
            <a:extLst>
              <a:ext uri="{FF2B5EF4-FFF2-40B4-BE49-F238E27FC236}">
                <a16:creationId xmlns:a16="http://schemas.microsoft.com/office/drawing/2014/main" id="{852BD0E9-C032-8FEF-034F-5B88870107CC}"/>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Bård Asle Nordbø</a:t>
            </a:r>
          </a:p>
        </p:txBody>
      </p:sp>
      <p:sp>
        <p:nvSpPr>
          <p:cNvPr id="5" name="Date Placeholder 10">
            <a:extLst>
              <a:ext uri="{FF2B5EF4-FFF2-40B4-BE49-F238E27FC236}">
                <a16:creationId xmlns:a16="http://schemas.microsoft.com/office/drawing/2014/main" id="{3473E8BA-24B7-7183-8120-084CF47060AC}"/>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12" name="Footer Placeholder 12">
            <a:extLst>
              <a:ext uri="{FF2B5EF4-FFF2-40B4-BE49-F238E27FC236}">
                <a16:creationId xmlns:a16="http://schemas.microsoft.com/office/drawing/2014/main" id="{B81EC615-31FE-33D7-B682-ACA8340815FF}"/>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13" name="Slide Number Placeholder 13">
            <a:extLst>
              <a:ext uri="{FF2B5EF4-FFF2-40B4-BE49-F238E27FC236}">
                <a16:creationId xmlns:a16="http://schemas.microsoft.com/office/drawing/2014/main" id="{EC6AFCBB-53E0-B766-26AB-39F46506729B}"/>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356670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e med tekst - 3 spalter">
    <p:spTree>
      <p:nvGrpSpPr>
        <p:cNvPr id="1" name=""/>
        <p:cNvGrpSpPr/>
        <p:nvPr/>
      </p:nvGrpSpPr>
      <p:grpSpPr>
        <a:xfrm>
          <a:off x="0" y="0"/>
          <a:ext cx="0" cy="0"/>
          <a:chOff x="0" y="0"/>
          <a:chExt cx="0" cy="0"/>
        </a:xfrm>
      </p:grpSpPr>
      <p:sp>
        <p:nvSpPr>
          <p:cNvPr id="2" name="Plassholder for bilde 17" descr="Bilde av veg">
            <a:extLst>
              <a:ext uri="{FF2B5EF4-FFF2-40B4-BE49-F238E27FC236}">
                <a16:creationId xmlns:a16="http://schemas.microsoft.com/office/drawing/2014/main" id="{AFAE65A4-A6AC-E7C6-D8EC-43160CCA9D15}"/>
              </a:ext>
            </a:extLst>
          </p:cNvPr>
          <p:cNvSpPr>
            <a:spLocks noGrp="1"/>
          </p:cNvSpPr>
          <p:nvPr>
            <p:ph type="pic" sz="quarter" idx="19" hasCustomPrompt="1"/>
          </p:nvPr>
        </p:nvSpPr>
        <p:spPr>
          <a:xfrm>
            <a:off x="0" y="0"/>
            <a:ext cx="12192000" cy="6858000"/>
          </a:xfrm>
          <a:custGeom>
            <a:avLst/>
            <a:gdLst>
              <a:gd name="connsiteX0" fmla="*/ 8108132 w 12192000"/>
              <a:gd name="connsiteY0" fmla="*/ 1439464 h 6858000"/>
              <a:gd name="connsiteX1" fmla="*/ 8108132 w 12192000"/>
              <a:gd name="connsiteY1" fmla="*/ 5697537 h 6858000"/>
              <a:gd name="connsiteX2" fmla="*/ 11168832 w 12192000"/>
              <a:gd name="connsiteY2" fmla="*/ 5697537 h 6858000"/>
              <a:gd name="connsiteX3" fmla="*/ 11168832 w 12192000"/>
              <a:gd name="connsiteY3" fmla="*/ 1439464 h 6858000"/>
              <a:gd name="connsiteX4" fmla="*/ 4563654 w 12192000"/>
              <a:gd name="connsiteY4" fmla="*/ 1439464 h 6858000"/>
              <a:gd name="connsiteX5" fmla="*/ 4563654 w 12192000"/>
              <a:gd name="connsiteY5" fmla="*/ 5697537 h 6858000"/>
              <a:gd name="connsiteX6" fmla="*/ 7624354 w 12192000"/>
              <a:gd name="connsiteY6" fmla="*/ 5697537 h 6858000"/>
              <a:gd name="connsiteX7" fmla="*/ 7624354 w 12192000"/>
              <a:gd name="connsiteY7" fmla="*/ 1439464 h 6858000"/>
              <a:gd name="connsiteX8" fmla="*/ 1019175 w 12192000"/>
              <a:gd name="connsiteY8" fmla="*/ 1439464 h 6858000"/>
              <a:gd name="connsiteX9" fmla="*/ 1019175 w 12192000"/>
              <a:gd name="connsiteY9" fmla="*/ 5697537 h 6858000"/>
              <a:gd name="connsiteX10" fmla="*/ 4079875 w 12192000"/>
              <a:gd name="connsiteY10" fmla="*/ 5697537 h 6858000"/>
              <a:gd name="connsiteX11" fmla="*/ 4079875 w 12192000"/>
              <a:gd name="connsiteY11" fmla="*/ 1439464 h 6858000"/>
              <a:gd name="connsiteX12" fmla="*/ 0 w 12192000"/>
              <a:gd name="connsiteY12" fmla="*/ 0 h 6858000"/>
              <a:gd name="connsiteX13" fmla="*/ 12192000 w 12192000"/>
              <a:gd name="connsiteY13" fmla="*/ 0 h 6858000"/>
              <a:gd name="connsiteX14" fmla="*/ 12192000 w 12192000"/>
              <a:gd name="connsiteY14" fmla="*/ 6858000 h 6858000"/>
              <a:gd name="connsiteX15" fmla="*/ 0 w 12192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8108132" y="1439464"/>
                </a:moveTo>
                <a:lnTo>
                  <a:pt x="8108132" y="5697537"/>
                </a:lnTo>
                <a:lnTo>
                  <a:pt x="11168832" y="5697537"/>
                </a:lnTo>
                <a:lnTo>
                  <a:pt x="11168832" y="1439464"/>
                </a:lnTo>
                <a:close/>
                <a:moveTo>
                  <a:pt x="4563654" y="1439464"/>
                </a:moveTo>
                <a:lnTo>
                  <a:pt x="4563654" y="5697537"/>
                </a:lnTo>
                <a:lnTo>
                  <a:pt x="7624354" y="5697537"/>
                </a:lnTo>
                <a:lnTo>
                  <a:pt x="7624354" y="1439464"/>
                </a:lnTo>
                <a:close/>
                <a:moveTo>
                  <a:pt x="1019175" y="1439464"/>
                </a:moveTo>
                <a:lnTo>
                  <a:pt x="1019175" y="5697537"/>
                </a:lnTo>
                <a:lnTo>
                  <a:pt x="4079875" y="5697537"/>
                </a:lnTo>
                <a:lnTo>
                  <a:pt x="4079875" y="1439464"/>
                </a:lnTo>
                <a:close/>
                <a:moveTo>
                  <a:pt x="0" y="0"/>
                </a:moveTo>
                <a:lnTo>
                  <a:pt x="12192000" y="0"/>
                </a:lnTo>
                <a:lnTo>
                  <a:pt x="12192000" y="6858000"/>
                </a:lnTo>
                <a:lnTo>
                  <a:pt x="0" y="685800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360000" tIns="360000">
            <a:noAutofit/>
          </a:bodyPr>
          <a:lstStyle>
            <a:lvl1pPr marL="0" indent="0">
              <a:buFont typeface="Arial" panose="020B0604020202020204" pitchFamily="34" charset="0"/>
              <a:buNone/>
              <a:defRPr>
                <a:solidFill>
                  <a:schemeClr val="accent6"/>
                </a:solidFill>
              </a:defRPr>
            </a:lvl1pPr>
          </a:lstStyle>
          <a:p>
            <a:r>
              <a:rPr lang="en-GB"/>
              <a:t>    </a:t>
            </a:r>
          </a:p>
        </p:txBody>
      </p:sp>
      <p:sp>
        <p:nvSpPr>
          <p:cNvPr id="3" name="Plassholder for tekst 22">
            <a:extLst>
              <a:ext uri="{FF2B5EF4-FFF2-40B4-BE49-F238E27FC236}">
                <a16:creationId xmlns:a16="http://schemas.microsoft.com/office/drawing/2014/main" id="{97B1B9A5-548C-D3F3-FDE8-AE2C1B65D570}"/>
              </a:ext>
            </a:extLst>
          </p:cNvPr>
          <p:cNvSpPr>
            <a:spLocks noGrp="1"/>
          </p:cNvSpPr>
          <p:nvPr>
            <p:ph type="body" sz="quarter" idx="16"/>
          </p:nvPr>
        </p:nvSpPr>
        <p:spPr>
          <a:xfrm>
            <a:off x="1019175" y="1432874"/>
            <a:ext cx="3060699" cy="4264664"/>
          </a:xfrm>
        </p:spPr>
        <p:txBody>
          <a:bodyPr lIns="360000" tIns="360000" rIns="360000" bIns="360000" anchor="t"/>
          <a:lstStyle>
            <a:lvl1pPr>
              <a:defRPr sz="1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22">
            <a:extLst>
              <a:ext uri="{FF2B5EF4-FFF2-40B4-BE49-F238E27FC236}">
                <a16:creationId xmlns:a16="http://schemas.microsoft.com/office/drawing/2014/main" id="{222386B7-4E26-4427-4C85-6404D4FF089A}"/>
              </a:ext>
            </a:extLst>
          </p:cNvPr>
          <p:cNvSpPr>
            <a:spLocks noGrp="1"/>
          </p:cNvSpPr>
          <p:nvPr>
            <p:ph type="body" sz="quarter" idx="20"/>
          </p:nvPr>
        </p:nvSpPr>
        <p:spPr>
          <a:xfrm>
            <a:off x="4554226" y="1432874"/>
            <a:ext cx="3060699" cy="4264664"/>
          </a:xfrm>
        </p:spPr>
        <p:txBody>
          <a:bodyPr lIns="360000" tIns="360000" rIns="360000" bIns="360000" anchor="t"/>
          <a:lstStyle>
            <a:lvl1pPr>
              <a:defRPr sz="1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22">
            <a:extLst>
              <a:ext uri="{FF2B5EF4-FFF2-40B4-BE49-F238E27FC236}">
                <a16:creationId xmlns:a16="http://schemas.microsoft.com/office/drawing/2014/main" id="{89C1A49D-79DB-A21D-FFD9-45FA18D6FBF6}"/>
              </a:ext>
            </a:extLst>
          </p:cNvPr>
          <p:cNvSpPr>
            <a:spLocks noGrp="1"/>
          </p:cNvSpPr>
          <p:nvPr>
            <p:ph type="body" sz="quarter" idx="21"/>
          </p:nvPr>
        </p:nvSpPr>
        <p:spPr>
          <a:xfrm>
            <a:off x="8117558" y="1432874"/>
            <a:ext cx="3060699" cy="4264664"/>
          </a:xfrm>
        </p:spPr>
        <p:txBody>
          <a:bodyPr lIns="360000" tIns="360000" rIns="360000" bIns="360000" anchor="t"/>
          <a:lstStyle>
            <a:lvl1pPr>
              <a:defRPr sz="1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EAFCED24-349D-4848-F99D-57EC3B42171F}"/>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1"/>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a:t>
            </a:r>
          </a:p>
        </p:txBody>
      </p:sp>
      <p:sp>
        <p:nvSpPr>
          <p:cNvPr id="9" name="Date Placeholder 10">
            <a:extLst>
              <a:ext uri="{FF2B5EF4-FFF2-40B4-BE49-F238E27FC236}">
                <a16:creationId xmlns:a16="http://schemas.microsoft.com/office/drawing/2014/main" id="{6D10E951-BD3F-0B58-2441-7D5D15A9F3ED}"/>
              </a:ext>
            </a:extLst>
          </p:cNvPr>
          <p:cNvSpPr>
            <a:spLocks noGrp="1"/>
          </p:cNvSpPr>
          <p:nvPr>
            <p:ph type="dt" sz="half" idx="56"/>
          </p:nvPr>
        </p:nvSpPr>
        <p:spPr>
          <a:xfrm>
            <a:off x="4724400" y="6398505"/>
            <a:ext cx="2743200" cy="223200"/>
          </a:xfrm>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10" name="Footer Placeholder 12">
            <a:extLst>
              <a:ext uri="{FF2B5EF4-FFF2-40B4-BE49-F238E27FC236}">
                <a16:creationId xmlns:a16="http://schemas.microsoft.com/office/drawing/2014/main" id="{6BC9B203-2D64-0713-6C3F-0159E4437035}"/>
              </a:ext>
            </a:extLst>
          </p:cNvPr>
          <p:cNvSpPr>
            <a:spLocks noGrp="1"/>
          </p:cNvSpPr>
          <p:nvPr>
            <p:ph type="ftr" sz="quarter" idx="57"/>
          </p:nvPr>
        </p:nvSpPr>
        <p:spPr>
          <a:xfrm>
            <a:off x="931068" y="6398505"/>
            <a:ext cx="3702803" cy="223200"/>
          </a:xfrm>
        </p:spPr>
        <p:txBody>
          <a:bodyPr/>
          <a:lstStyle>
            <a:lvl1pPr>
              <a:defRPr>
                <a:solidFill>
                  <a:schemeClr val="bg1"/>
                </a:solidFill>
              </a:defRPr>
            </a:lvl1pPr>
          </a:lstStyle>
          <a:p>
            <a:endParaRPr lang="nb-NO"/>
          </a:p>
        </p:txBody>
      </p:sp>
      <p:sp>
        <p:nvSpPr>
          <p:cNvPr id="11" name="Slide Number Placeholder 13">
            <a:extLst>
              <a:ext uri="{FF2B5EF4-FFF2-40B4-BE49-F238E27FC236}">
                <a16:creationId xmlns:a16="http://schemas.microsoft.com/office/drawing/2014/main" id="{0FE75741-6F24-4342-AB37-617A523C307F}"/>
              </a:ext>
            </a:extLst>
          </p:cNvPr>
          <p:cNvSpPr>
            <a:spLocks noGrp="1"/>
          </p:cNvSpPr>
          <p:nvPr>
            <p:ph type="sldNum" sz="quarter" idx="58"/>
          </p:nvPr>
        </p:nvSpPr>
        <p:spPr>
          <a:xfrm>
            <a:off x="163471" y="6398505"/>
            <a:ext cx="554079" cy="223200"/>
          </a:xfrm>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7636172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6" name="Plassholder for media 27">
            <a:extLst>
              <a:ext uri="{FF2B5EF4-FFF2-40B4-BE49-F238E27FC236}">
                <a16:creationId xmlns:a16="http://schemas.microsoft.com/office/drawing/2014/main" id="{3DFCB7D3-F797-9C03-7FC6-5657C622A1CB}"/>
              </a:ext>
            </a:extLst>
          </p:cNvPr>
          <p:cNvSpPr>
            <a:spLocks noGrp="1"/>
          </p:cNvSpPr>
          <p:nvPr>
            <p:ph type="media" sz="quarter" idx="16"/>
          </p:nvPr>
        </p:nvSpPr>
        <p:spPr>
          <a:xfrm>
            <a:off x="0" y="0"/>
            <a:ext cx="12192000" cy="6858000"/>
          </a:xfrm>
          <a:solidFill>
            <a:schemeClr val="tx2"/>
          </a:solidFill>
        </p:spPr>
        <p:txBody>
          <a:bodyPr lIns="360000" tIns="360000" rIns="360000" bIns="360000" anchor="t"/>
          <a:lstStyle>
            <a:lvl1pPr>
              <a:defRPr>
                <a:solidFill>
                  <a:schemeClr val="accent6"/>
                </a:solidFill>
              </a:defRPr>
            </a:lvl1pPr>
          </a:lstStyle>
          <a:p>
            <a:r>
              <a:rPr lang="nb-NO"/>
              <a:t>Klikk ikonet for å legge til media</a:t>
            </a:r>
          </a:p>
        </p:txBody>
      </p:sp>
      <p:sp>
        <p:nvSpPr>
          <p:cNvPr id="5" name="Date Placeholder 4">
            <a:extLst>
              <a:ext uri="{FF2B5EF4-FFF2-40B4-BE49-F238E27FC236}">
                <a16:creationId xmlns:a16="http://schemas.microsoft.com/office/drawing/2014/main" id="{FBA7E90C-E76C-A424-E2B7-3F9FDCBCA16F}"/>
              </a:ext>
            </a:extLst>
          </p:cNvPr>
          <p:cNvSpPr>
            <a:spLocks noGrp="1"/>
          </p:cNvSpPr>
          <p:nvPr>
            <p:ph type="dt" sz="half" idx="17"/>
          </p:nvPr>
        </p:nvSpPr>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7" name="Footer Placeholder 6">
            <a:extLst>
              <a:ext uri="{FF2B5EF4-FFF2-40B4-BE49-F238E27FC236}">
                <a16:creationId xmlns:a16="http://schemas.microsoft.com/office/drawing/2014/main" id="{3D3249F8-D27C-31C6-F82B-DCE26D525742}"/>
              </a:ext>
            </a:extLst>
          </p:cNvPr>
          <p:cNvSpPr>
            <a:spLocks noGrp="1"/>
          </p:cNvSpPr>
          <p:nvPr>
            <p:ph type="ftr" sz="quarter" idx="18"/>
          </p:nvPr>
        </p:nvSpPr>
        <p:spPr/>
        <p:txBody>
          <a:bodyPr/>
          <a:lstStyle>
            <a:lvl1pPr>
              <a:defRPr>
                <a:solidFill>
                  <a:schemeClr val="bg1"/>
                </a:solidFill>
              </a:defRPr>
            </a:lvl1pPr>
          </a:lstStyle>
          <a:p>
            <a:endParaRPr lang="nb-NO"/>
          </a:p>
        </p:txBody>
      </p:sp>
      <p:sp>
        <p:nvSpPr>
          <p:cNvPr id="8" name="Slide Number Placeholder 7">
            <a:extLst>
              <a:ext uri="{FF2B5EF4-FFF2-40B4-BE49-F238E27FC236}">
                <a16:creationId xmlns:a16="http://schemas.microsoft.com/office/drawing/2014/main" id="{9CE3E817-D25D-068C-16A2-B18052284E99}"/>
              </a:ext>
            </a:extLst>
          </p:cNvPr>
          <p:cNvSpPr>
            <a:spLocks noGrp="1"/>
          </p:cNvSpPr>
          <p:nvPr>
            <p:ph type="sldNum" sz="quarter" idx="19"/>
          </p:nvPr>
        </p:nvSpPr>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870868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shbord 1">
    <p:bg>
      <p:bgPr>
        <a:solidFill>
          <a:schemeClr val="accent5"/>
        </a:solidFill>
        <a:effectLst/>
      </p:bgPr>
    </p:bg>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4FA7EFF6-6DB1-D07C-F742-76D491457F0D}"/>
              </a:ext>
            </a:extLst>
          </p:cNvPr>
          <p:cNvSpPr>
            <a:spLocks noGrp="1"/>
          </p:cNvSpPr>
          <p:nvPr>
            <p:ph type="title" hasCustomPrompt="1"/>
          </p:nvPr>
        </p:nvSpPr>
        <p:spPr>
          <a:xfrm>
            <a:off x="7104063" y="1016000"/>
            <a:ext cx="4068762" cy="1260475"/>
          </a:xfrm>
        </p:spPr>
        <p:txBody>
          <a:bodyPr lIns="0" tIns="0" rIns="0" bIns="0"/>
          <a:lstStyle>
            <a:lvl1pPr>
              <a:defRPr>
                <a:solidFill>
                  <a:schemeClr val="tx2"/>
                </a:solidFill>
              </a:defRPr>
            </a:lvl1pPr>
          </a:lstStyle>
          <a:p>
            <a:r>
              <a:rPr lang="nb-NO"/>
              <a:t>Klikk for å redigere tittelstil</a:t>
            </a:r>
            <a:endParaRPr lang="en-GB"/>
          </a:p>
        </p:txBody>
      </p:sp>
      <p:sp>
        <p:nvSpPr>
          <p:cNvPr id="11" name="Plassholder for tekst 7">
            <a:extLst>
              <a:ext uri="{FF2B5EF4-FFF2-40B4-BE49-F238E27FC236}">
                <a16:creationId xmlns:a16="http://schemas.microsoft.com/office/drawing/2014/main" id="{353A79E3-DC8E-58DA-40E2-18A4A1C94D34}"/>
              </a:ext>
            </a:extLst>
          </p:cNvPr>
          <p:cNvSpPr>
            <a:spLocks noGrp="1"/>
          </p:cNvSpPr>
          <p:nvPr>
            <p:ph type="body" sz="quarter" idx="13"/>
          </p:nvPr>
        </p:nvSpPr>
        <p:spPr>
          <a:xfrm>
            <a:off x="7104063" y="2708275"/>
            <a:ext cx="4068762" cy="3421063"/>
          </a:xfrm>
        </p:spPr>
        <p:txBody>
          <a:bodyPr numCol="1" spcCol="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2" name="Plassholder for tekst 2">
            <a:extLst>
              <a:ext uri="{FF2B5EF4-FFF2-40B4-BE49-F238E27FC236}">
                <a16:creationId xmlns:a16="http://schemas.microsoft.com/office/drawing/2014/main" id="{77765486-7A4F-167A-E3A8-06273AA64E69}"/>
              </a:ext>
            </a:extLst>
          </p:cNvPr>
          <p:cNvSpPr>
            <a:spLocks noGrp="1"/>
          </p:cNvSpPr>
          <p:nvPr>
            <p:ph type="body" idx="55" hasCustomPrompt="1"/>
          </p:nvPr>
        </p:nvSpPr>
        <p:spPr>
          <a:xfrm>
            <a:off x="7104063" y="6412793"/>
            <a:ext cx="4842812" cy="222603"/>
          </a:xfrm>
          <a:effectLst/>
        </p:spPr>
        <p:txBody>
          <a:bodyPr anchor="ctr"/>
          <a:lstStyle>
            <a:lvl1pPr marL="0" indent="0" algn="r">
              <a:buNone/>
              <a:defRPr sz="1000" b="0" i="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a:t>
            </a:r>
          </a:p>
        </p:txBody>
      </p:sp>
      <p:sp>
        <p:nvSpPr>
          <p:cNvPr id="14" name="Picture Placeholder 13" descr="Bilde av veg">
            <a:extLst>
              <a:ext uri="{FF2B5EF4-FFF2-40B4-BE49-F238E27FC236}">
                <a16:creationId xmlns:a16="http://schemas.microsoft.com/office/drawing/2014/main" id="{8621DF07-CA61-9170-45EC-88BDDE06835B}"/>
              </a:ext>
            </a:extLst>
          </p:cNvPr>
          <p:cNvSpPr>
            <a:spLocks noGrp="1"/>
          </p:cNvSpPr>
          <p:nvPr>
            <p:ph type="pic" sz="quarter" idx="56"/>
          </p:nvPr>
        </p:nvSpPr>
        <p:spPr>
          <a:xfrm>
            <a:off x="371475" y="362931"/>
            <a:ext cx="5542270" cy="286696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solidFill>
                  <a:schemeClr val="tx2"/>
                </a:solidFill>
              </a:defRPr>
            </a:lvl1pPr>
          </a:lstStyle>
          <a:p>
            <a:r>
              <a:rPr lang="nb-NO"/>
              <a:t>Klikk på ikonet for å legge til et bilde</a:t>
            </a:r>
          </a:p>
        </p:txBody>
      </p:sp>
      <p:sp>
        <p:nvSpPr>
          <p:cNvPr id="17" name="Text Placeholder 15">
            <a:extLst>
              <a:ext uri="{FF2B5EF4-FFF2-40B4-BE49-F238E27FC236}">
                <a16:creationId xmlns:a16="http://schemas.microsoft.com/office/drawing/2014/main" id="{EA9E56FA-3E97-B3EC-F814-C8820F091542}"/>
              </a:ext>
            </a:extLst>
          </p:cNvPr>
          <p:cNvSpPr>
            <a:spLocks noGrp="1"/>
          </p:cNvSpPr>
          <p:nvPr>
            <p:ph type="body" sz="quarter" idx="57"/>
          </p:nvPr>
        </p:nvSpPr>
        <p:spPr>
          <a:xfrm>
            <a:off x="371475" y="5768340"/>
            <a:ext cx="5542270" cy="721361"/>
          </a:xfrm>
          <a:solidFill>
            <a:schemeClr val="accent3"/>
          </a:solidFill>
        </p:spPr>
        <p:txBody>
          <a:bodyPr anchor="ctr">
            <a:noAutofit/>
          </a:bodyPr>
          <a:lstStyle>
            <a:lvl1pPr marL="0" indent="0" algn="ctr">
              <a:buFont typeface="Arial" panose="020B0604020202020204" pitchFamily="34" charset="0"/>
              <a:buNone/>
              <a:defRPr sz="1600">
                <a:solidFill>
                  <a:schemeClr val="accent6"/>
                </a:solidFill>
              </a:defRPr>
            </a:lvl1pPr>
            <a:lvl2pPr marL="457200" indent="0" algn="ctr">
              <a:buFont typeface="Arial" panose="020B0604020202020204" pitchFamily="34" charset="0"/>
              <a:buNone/>
              <a:defRPr sz="1600"/>
            </a:lvl2pPr>
            <a:lvl3pPr marL="914400" indent="0" algn="ctr">
              <a:buFont typeface="Arial" panose="020B0604020202020204" pitchFamily="34" charset="0"/>
              <a:buNone/>
              <a:defRPr sz="1600"/>
            </a:lvl3pPr>
            <a:lvl4pPr marL="1371600" indent="0" algn="ctr">
              <a:buFont typeface="Arial" panose="020B0604020202020204" pitchFamily="34" charset="0"/>
              <a:buNone/>
              <a:defRPr sz="1600"/>
            </a:lvl4pPr>
            <a:lvl5pPr marL="1828800" indent="0" algn="ctr">
              <a:buFont typeface="Arial" panose="020B0604020202020204" pitchFamily="34" charset="0"/>
              <a:buNone/>
              <a:defRPr sz="1600"/>
            </a:lvl5pPr>
          </a:lstStyle>
          <a:p>
            <a:pPr lvl="0"/>
            <a:r>
              <a:rPr lang="nb-NO"/>
              <a:t>Klikk for å redigere tekststiler i malen</a:t>
            </a:r>
          </a:p>
        </p:txBody>
      </p:sp>
      <p:sp>
        <p:nvSpPr>
          <p:cNvPr id="19" name="Text Placeholder 18">
            <a:extLst>
              <a:ext uri="{FF2B5EF4-FFF2-40B4-BE49-F238E27FC236}">
                <a16:creationId xmlns:a16="http://schemas.microsoft.com/office/drawing/2014/main" id="{89B1A1FF-DA91-E62D-EAF4-7D3BE7D4BF12}"/>
              </a:ext>
            </a:extLst>
          </p:cNvPr>
          <p:cNvSpPr>
            <a:spLocks noGrp="1"/>
          </p:cNvSpPr>
          <p:nvPr>
            <p:ph type="body" sz="quarter" idx="58" hasCustomPrompt="1"/>
          </p:nvPr>
        </p:nvSpPr>
        <p:spPr>
          <a:xfrm>
            <a:off x="371475" y="3628105"/>
            <a:ext cx="2597788" cy="1007395"/>
          </a:xfrm>
          <a:solidFill>
            <a:schemeClr val="bg1"/>
          </a:solidFill>
        </p:spPr>
        <p:txBody>
          <a:bodyPr anchor="b">
            <a:noAutofit/>
          </a:bodyPr>
          <a:lstStyle>
            <a:lvl1pPr marL="0" indent="0" algn="ctr">
              <a:buNone/>
              <a:defRPr sz="3500">
                <a:solidFill>
                  <a:schemeClr val="tx2"/>
                </a:solidFill>
              </a:defRPr>
            </a:lvl1pPr>
          </a:lstStyle>
          <a:p>
            <a:pPr lvl="0"/>
            <a:r>
              <a:rPr lang="en-US"/>
              <a:t>XX</a:t>
            </a:r>
            <a:endParaRPr lang="nb-NO"/>
          </a:p>
        </p:txBody>
      </p:sp>
      <p:sp>
        <p:nvSpPr>
          <p:cNvPr id="20" name="Text Placeholder 18">
            <a:extLst>
              <a:ext uri="{FF2B5EF4-FFF2-40B4-BE49-F238E27FC236}">
                <a16:creationId xmlns:a16="http://schemas.microsoft.com/office/drawing/2014/main" id="{944205E2-0ABC-0CD5-CE0A-81F87D2E2472}"/>
              </a:ext>
            </a:extLst>
          </p:cNvPr>
          <p:cNvSpPr>
            <a:spLocks noGrp="1"/>
          </p:cNvSpPr>
          <p:nvPr>
            <p:ph type="body" sz="quarter" idx="59" hasCustomPrompt="1"/>
          </p:nvPr>
        </p:nvSpPr>
        <p:spPr>
          <a:xfrm>
            <a:off x="3315957" y="3628105"/>
            <a:ext cx="2597788" cy="1007395"/>
          </a:xfrm>
          <a:solidFill>
            <a:schemeClr val="bg1"/>
          </a:solidFill>
        </p:spPr>
        <p:txBody>
          <a:bodyPr anchor="b">
            <a:noAutofit/>
          </a:bodyPr>
          <a:lstStyle>
            <a:lvl1pPr marL="0" indent="0" algn="ctr">
              <a:buNone/>
              <a:defRPr sz="3500">
                <a:solidFill>
                  <a:schemeClr val="tx2"/>
                </a:solidFill>
              </a:defRPr>
            </a:lvl1pPr>
          </a:lstStyle>
          <a:p>
            <a:pPr lvl="0"/>
            <a:r>
              <a:rPr lang="en-US"/>
              <a:t>XX</a:t>
            </a:r>
            <a:endParaRPr lang="nb-NO"/>
          </a:p>
        </p:txBody>
      </p:sp>
      <p:sp>
        <p:nvSpPr>
          <p:cNvPr id="21" name="Text Placeholder 18">
            <a:extLst>
              <a:ext uri="{FF2B5EF4-FFF2-40B4-BE49-F238E27FC236}">
                <a16:creationId xmlns:a16="http://schemas.microsoft.com/office/drawing/2014/main" id="{4C192178-81ED-0F50-AB39-FE20EBB030A7}"/>
              </a:ext>
            </a:extLst>
          </p:cNvPr>
          <p:cNvSpPr>
            <a:spLocks noGrp="1"/>
          </p:cNvSpPr>
          <p:nvPr>
            <p:ph type="body" sz="quarter" idx="60"/>
          </p:nvPr>
        </p:nvSpPr>
        <p:spPr>
          <a:xfrm>
            <a:off x="371475" y="4635501"/>
            <a:ext cx="2597788" cy="743268"/>
          </a:xfrm>
          <a:solidFill>
            <a:schemeClr val="bg1"/>
          </a:solidFill>
        </p:spPr>
        <p:txBody>
          <a:bodyPr anchor="t">
            <a:noAutofit/>
          </a:bodyPr>
          <a:lstStyle>
            <a:lvl1pPr marL="0" indent="0" algn="ctr">
              <a:buNone/>
              <a:defRPr sz="1600">
                <a:solidFill>
                  <a:schemeClr val="tx2"/>
                </a:solidFill>
              </a:defRPr>
            </a:lvl1pPr>
          </a:lstStyle>
          <a:p>
            <a:pPr lvl="0"/>
            <a:r>
              <a:rPr lang="nb-NO"/>
              <a:t>Klikk for å redigere tekststiler i malen</a:t>
            </a:r>
          </a:p>
        </p:txBody>
      </p:sp>
      <p:sp>
        <p:nvSpPr>
          <p:cNvPr id="22" name="Text Placeholder 18">
            <a:extLst>
              <a:ext uri="{FF2B5EF4-FFF2-40B4-BE49-F238E27FC236}">
                <a16:creationId xmlns:a16="http://schemas.microsoft.com/office/drawing/2014/main" id="{4B67D8CF-C1ED-BC72-09F3-34780A7B9375}"/>
              </a:ext>
            </a:extLst>
          </p:cNvPr>
          <p:cNvSpPr>
            <a:spLocks noGrp="1"/>
          </p:cNvSpPr>
          <p:nvPr>
            <p:ph type="body" sz="quarter" idx="61"/>
          </p:nvPr>
        </p:nvSpPr>
        <p:spPr>
          <a:xfrm>
            <a:off x="3315957" y="4635501"/>
            <a:ext cx="2597788" cy="743268"/>
          </a:xfrm>
          <a:solidFill>
            <a:schemeClr val="bg1"/>
          </a:solidFill>
        </p:spPr>
        <p:txBody>
          <a:bodyPr anchor="t">
            <a:noAutofit/>
          </a:bodyPr>
          <a:lstStyle>
            <a:lvl1pPr marL="0" indent="0" algn="ctr">
              <a:buNone/>
              <a:defRPr sz="16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2301780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shbord 2">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78DA13-8814-3C69-964A-4043476FC91A}"/>
              </a:ext>
            </a:extLst>
          </p:cNvPr>
          <p:cNvSpPr/>
          <p:nvPr userDrawn="1"/>
        </p:nvSpPr>
        <p:spPr>
          <a:xfrm>
            <a:off x="371475" y="2525057"/>
            <a:ext cx="5560084" cy="3964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cture Placeholder 13" descr="Bilde av veg">
            <a:extLst>
              <a:ext uri="{FF2B5EF4-FFF2-40B4-BE49-F238E27FC236}">
                <a16:creationId xmlns:a16="http://schemas.microsoft.com/office/drawing/2014/main" id="{8621DF07-CA61-9170-45EC-88BDDE06835B}"/>
              </a:ext>
            </a:extLst>
          </p:cNvPr>
          <p:cNvSpPr>
            <a:spLocks noGrp="1"/>
          </p:cNvSpPr>
          <p:nvPr>
            <p:ph type="pic" sz="quarter" idx="56"/>
          </p:nvPr>
        </p:nvSpPr>
        <p:spPr>
          <a:xfrm>
            <a:off x="6278253" y="362932"/>
            <a:ext cx="5542270" cy="1837662"/>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solidFill>
                  <a:schemeClr val="tx2"/>
                </a:solidFill>
              </a:defRPr>
            </a:lvl1pPr>
          </a:lstStyle>
          <a:p>
            <a:r>
              <a:rPr lang="nb-NO"/>
              <a:t>Klikk på ikonet for å legge til et bilde</a:t>
            </a:r>
          </a:p>
        </p:txBody>
      </p:sp>
      <p:sp>
        <p:nvSpPr>
          <p:cNvPr id="12" name="Plassholder for tekst 2">
            <a:extLst>
              <a:ext uri="{FF2B5EF4-FFF2-40B4-BE49-F238E27FC236}">
                <a16:creationId xmlns:a16="http://schemas.microsoft.com/office/drawing/2014/main" id="{77765486-7A4F-167A-E3A8-06273AA64E69}"/>
              </a:ext>
            </a:extLst>
          </p:cNvPr>
          <p:cNvSpPr>
            <a:spLocks noGrp="1"/>
          </p:cNvSpPr>
          <p:nvPr>
            <p:ph type="body" idx="55" hasCustomPrompt="1"/>
          </p:nvPr>
        </p:nvSpPr>
        <p:spPr>
          <a:xfrm>
            <a:off x="6278253" y="1977991"/>
            <a:ext cx="5542270" cy="222603"/>
          </a:xfrm>
          <a:effectLst/>
        </p:spPr>
        <p:txBody>
          <a:bodyPr anchor="ctr"/>
          <a:lstStyle>
            <a:lvl1pPr marL="0" indent="0" algn="r">
              <a:buNone/>
              <a:defRPr sz="1000" b="0" i="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a:t>
            </a:r>
          </a:p>
        </p:txBody>
      </p:sp>
      <p:sp>
        <p:nvSpPr>
          <p:cNvPr id="17" name="Text Placeholder 15">
            <a:extLst>
              <a:ext uri="{FF2B5EF4-FFF2-40B4-BE49-F238E27FC236}">
                <a16:creationId xmlns:a16="http://schemas.microsoft.com/office/drawing/2014/main" id="{EA9E56FA-3E97-B3EC-F814-C8820F091542}"/>
              </a:ext>
            </a:extLst>
          </p:cNvPr>
          <p:cNvSpPr>
            <a:spLocks noGrp="1"/>
          </p:cNvSpPr>
          <p:nvPr>
            <p:ph type="body" sz="quarter" idx="57"/>
          </p:nvPr>
        </p:nvSpPr>
        <p:spPr>
          <a:xfrm>
            <a:off x="6278253" y="5768340"/>
            <a:ext cx="5542270" cy="721361"/>
          </a:xfrm>
          <a:solidFill>
            <a:schemeClr val="accent3"/>
          </a:solidFill>
        </p:spPr>
        <p:txBody>
          <a:bodyPr anchor="ctr">
            <a:noAutofit/>
          </a:bodyPr>
          <a:lstStyle>
            <a:lvl1pPr marL="0" indent="0" algn="ctr">
              <a:buFont typeface="Arial" panose="020B0604020202020204" pitchFamily="34" charset="0"/>
              <a:buNone/>
              <a:defRPr sz="1600">
                <a:solidFill>
                  <a:schemeClr val="accent6"/>
                </a:solidFill>
              </a:defRPr>
            </a:lvl1pPr>
            <a:lvl2pPr marL="457200" indent="0" algn="ctr">
              <a:buFont typeface="Arial" panose="020B0604020202020204" pitchFamily="34" charset="0"/>
              <a:buNone/>
              <a:defRPr sz="1600"/>
            </a:lvl2pPr>
            <a:lvl3pPr marL="914400" indent="0" algn="ctr">
              <a:buFont typeface="Arial" panose="020B0604020202020204" pitchFamily="34" charset="0"/>
              <a:buNone/>
              <a:defRPr sz="1600"/>
            </a:lvl3pPr>
            <a:lvl4pPr marL="1371600" indent="0" algn="ctr">
              <a:buFont typeface="Arial" panose="020B0604020202020204" pitchFamily="34" charset="0"/>
              <a:buNone/>
              <a:defRPr sz="1600"/>
            </a:lvl4pPr>
            <a:lvl5pPr marL="1828800" indent="0" algn="ctr">
              <a:buFont typeface="Arial" panose="020B0604020202020204" pitchFamily="34" charset="0"/>
              <a:buNone/>
              <a:defRPr sz="1600"/>
            </a:lvl5pPr>
          </a:lstStyle>
          <a:p>
            <a:pPr lvl="0"/>
            <a:r>
              <a:rPr lang="nb-NO"/>
              <a:t>Klikk for å redigere tekststiler i malen</a:t>
            </a:r>
          </a:p>
        </p:txBody>
      </p:sp>
      <p:sp>
        <p:nvSpPr>
          <p:cNvPr id="19" name="Text Placeholder 18">
            <a:extLst>
              <a:ext uri="{FF2B5EF4-FFF2-40B4-BE49-F238E27FC236}">
                <a16:creationId xmlns:a16="http://schemas.microsoft.com/office/drawing/2014/main" id="{89B1A1FF-DA91-E62D-EAF4-7D3BE7D4BF12}"/>
              </a:ext>
            </a:extLst>
          </p:cNvPr>
          <p:cNvSpPr>
            <a:spLocks noGrp="1"/>
          </p:cNvSpPr>
          <p:nvPr>
            <p:ph type="body" sz="quarter" idx="58" hasCustomPrompt="1"/>
          </p:nvPr>
        </p:nvSpPr>
        <p:spPr>
          <a:xfrm>
            <a:off x="6278253" y="2525057"/>
            <a:ext cx="2597788" cy="1785979"/>
          </a:xfrm>
          <a:solidFill>
            <a:schemeClr val="bg1"/>
          </a:solidFill>
        </p:spPr>
        <p:txBody>
          <a:bodyPr anchor="b">
            <a:noAutofit/>
          </a:bodyPr>
          <a:lstStyle>
            <a:lvl1pPr marL="0" indent="0" algn="ctr">
              <a:buNone/>
              <a:defRPr sz="3500">
                <a:solidFill>
                  <a:schemeClr val="tx2"/>
                </a:solidFill>
              </a:defRPr>
            </a:lvl1pPr>
          </a:lstStyle>
          <a:p>
            <a:pPr lvl="0"/>
            <a:r>
              <a:rPr lang="en-US"/>
              <a:t>XX</a:t>
            </a:r>
            <a:endParaRPr lang="nb-NO"/>
          </a:p>
        </p:txBody>
      </p:sp>
      <p:sp>
        <p:nvSpPr>
          <p:cNvPr id="20" name="Text Placeholder 18">
            <a:extLst>
              <a:ext uri="{FF2B5EF4-FFF2-40B4-BE49-F238E27FC236}">
                <a16:creationId xmlns:a16="http://schemas.microsoft.com/office/drawing/2014/main" id="{944205E2-0ABC-0CD5-CE0A-81F87D2E2472}"/>
              </a:ext>
            </a:extLst>
          </p:cNvPr>
          <p:cNvSpPr>
            <a:spLocks noGrp="1"/>
          </p:cNvSpPr>
          <p:nvPr>
            <p:ph type="body" sz="quarter" idx="59" hasCustomPrompt="1"/>
          </p:nvPr>
        </p:nvSpPr>
        <p:spPr>
          <a:xfrm>
            <a:off x="9222735" y="2525057"/>
            <a:ext cx="2597788" cy="1785979"/>
          </a:xfrm>
          <a:solidFill>
            <a:schemeClr val="bg1"/>
          </a:solidFill>
        </p:spPr>
        <p:txBody>
          <a:bodyPr anchor="b">
            <a:noAutofit/>
          </a:bodyPr>
          <a:lstStyle>
            <a:lvl1pPr marL="0" indent="0" algn="ctr">
              <a:buNone/>
              <a:defRPr sz="3500">
                <a:solidFill>
                  <a:schemeClr val="tx2"/>
                </a:solidFill>
              </a:defRPr>
            </a:lvl1pPr>
          </a:lstStyle>
          <a:p>
            <a:pPr lvl="0"/>
            <a:r>
              <a:rPr lang="en-US"/>
              <a:t>XX</a:t>
            </a:r>
            <a:endParaRPr lang="nb-NO"/>
          </a:p>
        </p:txBody>
      </p:sp>
      <p:sp>
        <p:nvSpPr>
          <p:cNvPr id="21" name="Text Placeholder 18">
            <a:extLst>
              <a:ext uri="{FF2B5EF4-FFF2-40B4-BE49-F238E27FC236}">
                <a16:creationId xmlns:a16="http://schemas.microsoft.com/office/drawing/2014/main" id="{4C192178-81ED-0F50-AB39-FE20EBB030A7}"/>
              </a:ext>
            </a:extLst>
          </p:cNvPr>
          <p:cNvSpPr>
            <a:spLocks noGrp="1"/>
          </p:cNvSpPr>
          <p:nvPr>
            <p:ph type="body" sz="quarter" idx="60"/>
          </p:nvPr>
        </p:nvSpPr>
        <p:spPr>
          <a:xfrm>
            <a:off x="6278253" y="4311036"/>
            <a:ext cx="2597788" cy="1131119"/>
          </a:xfrm>
          <a:solidFill>
            <a:schemeClr val="bg1"/>
          </a:solidFill>
        </p:spPr>
        <p:txBody>
          <a:bodyPr anchor="t">
            <a:noAutofit/>
          </a:bodyPr>
          <a:lstStyle>
            <a:lvl1pPr marL="0" indent="0" algn="ctr">
              <a:buNone/>
              <a:defRPr sz="1600">
                <a:solidFill>
                  <a:schemeClr val="tx2"/>
                </a:solidFill>
              </a:defRPr>
            </a:lvl1pPr>
          </a:lstStyle>
          <a:p>
            <a:pPr lvl="0"/>
            <a:r>
              <a:rPr lang="nb-NO"/>
              <a:t>Klikk for å redigere tekststiler i malen</a:t>
            </a:r>
          </a:p>
        </p:txBody>
      </p:sp>
      <p:sp>
        <p:nvSpPr>
          <p:cNvPr id="22" name="Text Placeholder 18">
            <a:extLst>
              <a:ext uri="{FF2B5EF4-FFF2-40B4-BE49-F238E27FC236}">
                <a16:creationId xmlns:a16="http://schemas.microsoft.com/office/drawing/2014/main" id="{4B67D8CF-C1ED-BC72-09F3-34780A7B9375}"/>
              </a:ext>
            </a:extLst>
          </p:cNvPr>
          <p:cNvSpPr>
            <a:spLocks noGrp="1"/>
          </p:cNvSpPr>
          <p:nvPr>
            <p:ph type="body" sz="quarter" idx="61"/>
          </p:nvPr>
        </p:nvSpPr>
        <p:spPr>
          <a:xfrm>
            <a:off x="9222735" y="4311036"/>
            <a:ext cx="2597788" cy="1131119"/>
          </a:xfrm>
          <a:solidFill>
            <a:schemeClr val="bg1"/>
          </a:solidFill>
        </p:spPr>
        <p:txBody>
          <a:bodyPr anchor="t">
            <a:noAutofit/>
          </a:bodyPr>
          <a:lstStyle>
            <a:lvl1pPr marL="0" indent="0" algn="ctr">
              <a:buNone/>
              <a:defRPr sz="1600">
                <a:solidFill>
                  <a:schemeClr val="tx2"/>
                </a:solidFill>
              </a:defRPr>
            </a:lvl1pPr>
          </a:lstStyle>
          <a:p>
            <a:pPr lvl="0"/>
            <a:r>
              <a:rPr lang="nb-NO"/>
              <a:t>Klikk for å redigere tekststiler i malen</a:t>
            </a:r>
          </a:p>
        </p:txBody>
      </p:sp>
      <p:sp>
        <p:nvSpPr>
          <p:cNvPr id="3" name="Text Placeholder 15">
            <a:extLst>
              <a:ext uri="{FF2B5EF4-FFF2-40B4-BE49-F238E27FC236}">
                <a16:creationId xmlns:a16="http://schemas.microsoft.com/office/drawing/2014/main" id="{27C68117-172A-782B-4AD7-E09390019C80}"/>
              </a:ext>
            </a:extLst>
          </p:cNvPr>
          <p:cNvSpPr>
            <a:spLocks noGrp="1"/>
          </p:cNvSpPr>
          <p:nvPr>
            <p:ph type="body" sz="quarter" idx="62"/>
          </p:nvPr>
        </p:nvSpPr>
        <p:spPr>
          <a:xfrm>
            <a:off x="371475" y="362932"/>
            <a:ext cx="2545896" cy="1775522"/>
          </a:xfrm>
          <a:solidFill>
            <a:schemeClr val="accent3"/>
          </a:solidFill>
        </p:spPr>
        <p:txBody>
          <a:bodyPr anchor="ctr">
            <a:noAutofit/>
          </a:bodyPr>
          <a:lstStyle>
            <a:lvl1pPr marL="0" indent="0" algn="ctr">
              <a:buFont typeface="Arial" panose="020B0604020202020204" pitchFamily="34" charset="0"/>
              <a:buNone/>
              <a:defRPr sz="1600">
                <a:solidFill>
                  <a:schemeClr val="accent6"/>
                </a:solidFill>
              </a:defRPr>
            </a:lvl1pPr>
            <a:lvl2pPr marL="457200" indent="0" algn="ctr">
              <a:buFont typeface="Arial" panose="020B0604020202020204" pitchFamily="34" charset="0"/>
              <a:buNone/>
              <a:defRPr sz="1600"/>
            </a:lvl2pPr>
            <a:lvl3pPr marL="914400" indent="0" algn="ctr">
              <a:buFont typeface="Arial" panose="020B0604020202020204" pitchFamily="34" charset="0"/>
              <a:buNone/>
              <a:defRPr sz="1600"/>
            </a:lvl3pPr>
            <a:lvl4pPr marL="1371600" indent="0" algn="ctr">
              <a:buFont typeface="Arial" panose="020B0604020202020204" pitchFamily="34" charset="0"/>
              <a:buNone/>
              <a:defRPr sz="1600"/>
            </a:lvl4pPr>
            <a:lvl5pPr marL="1828800" indent="0" algn="ctr">
              <a:buFont typeface="Arial" panose="020B0604020202020204" pitchFamily="34" charset="0"/>
              <a:buNone/>
              <a:defRPr sz="1600"/>
            </a:lvl5pPr>
          </a:lstStyle>
          <a:p>
            <a:pPr lvl="0"/>
            <a:r>
              <a:rPr lang="nb-NO"/>
              <a:t>Klikk for å redigere tekststiler i malen</a:t>
            </a:r>
          </a:p>
        </p:txBody>
      </p:sp>
      <p:sp>
        <p:nvSpPr>
          <p:cNvPr id="4" name="Text Placeholder 15">
            <a:extLst>
              <a:ext uri="{FF2B5EF4-FFF2-40B4-BE49-F238E27FC236}">
                <a16:creationId xmlns:a16="http://schemas.microsoft.com/office/drawing/2014/main" id="{3A6A531F-1411-6CB1-2FEE-A7EA6DD43FAF}"/>
              </a:ext>
            </a:extLst>
          </p:cNvPr>
          <p:cNvSpPr>
            <a:spLocks noGrp="1"/>
          </p:cNvSpPr>
          <p:nvPr>
            <p:ph type="body" sz="quarter" idx="63"/>
          </p:nvPr>
        </p:nvSpPr>
        <p:spPr>
          <a:xfrm>
            <a:off x="3324864" y="362932"/>
            <a:ext cx="2545896" cy="1775522"/>
          </a:xfrm>
          <a:solidFill>
            <a:schemeClr val="bg1"/>
          </a:solidFill>
        </p:spPr>
        <p:txBody>
          <a:bodyPr anchor="ctr">
            <a:noAutofit/>
          </a:bodyPr>
          <a:lstStyle>
            <a:lvl1pPr marL="0" indent="0" algn="ctr">
              <a:buFont typeface="Arial" panose="020B0604020202020204" pitchFamily="34" charset="0"/>
              <a:buNone/>
              <a:defRPr sz="1600">
                <a:solidFill>
                  <a:schemeClr val="tx2"/>
                </a:solidFill>
              </a:defRPr>
            </a:lvl1pPr>
            <a:lvl2pPr marL="457200" indent="0" algn="ctr">
              <a:buFont typeface="Arial" panose="020B0604020202020204" pitchFamily="34" charset="0"/>
              <a:buNone/>
              <a:defRPr sz="1600"/>
            </a:lvl2pPr>
            <a:lvl3pPr marL="914400" indent="0" algn="ctr">
              <a:buFont typeface="Arial" panose="020B0604020202020204" pitchFamily="34" charset="0"/>
              <a:buNone/>
              <a:defRPr sz="1600"/>
            </a:lvl3pPr>
            <a:lvl4pPr marL="1371600" indent="0" algn="ctr">
              <a:buFont typeface="Arial" panose="020B0604020202020204" pitchFamily="34" charset="0"/>
              <a:buNone/>
              <a:defRPr sz="1600"/>
            </a:lvl4pPr>
            <a:lvl5pPr marL="1828800" indent="0" algn="ctr">
              <a:buFont typeface="Arial" panose="020B0604020202020204" pitchFamily="34" charset="0"/>
              <a:buNone/>
              <a:defRPr sz="1600"/>
            </a:lvl5pPr>
          </a:lstStyle>
          <a:p>
            <a:pPr lvl="0"/>
            <a:r>
              <a:rPr lang="nb-NO"/>
              <a:t>Klikk for å redigere tekststiler i malen</a:t>
            </a:r>
          </a:p>
        </p:txBody>
      </p:sp>
      <p:sp>
        <p:nvSpPr>
          <p:cNvPr id="6" name="Content Placeholder 5">
            <a:extLst>
              <a:ext uri="{FF2B5EF4-FFF2-40B4-BE49-F238E27FC236}">
                <a16:creationId xmlns:a16="http://schemas.microsoft.com/office/drawing/2014/main" id="{9EFB01A1-8333-9D48-3ACF-F883BA5672F7}"/>
              </a:ext>
            </a:extLst>
          </p:cNvPr>
          <p:cNvSpPr>
            <a:spLocks noGrp="1"/>
          </p:cNvSpPr>
          <p:nvPr>
            <p:ph sz="quarter" idx="64"/>
          </p:nvPr>
        </p:nvSpPr>
        <p:spPr>
          <a:xfrm>
            <a:off x="371475" y="2525057"/>
            <a:ext cx="5542270" cy="3964644"/>
          </a:xfrm>
          <a:solidFill>
            <a:schemeClr val="bg1"/>
          </a:solid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04577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shbord 3">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660558-6D1D-B2B0-946E-073554669FAC}"/>
              </a:ext>
            </a:extLst>
          </p:cNvPr>
          <p:cNvSpPr/>
          <p:nvPr userDrawn="1"/>
        </p:nvSpPr>
        <p:spPr>
          <a:xfrm>
            <a:off x="371475" y="362932"/>
            <a:ext cx="5560084" cy="6126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cture Placeholder 13" descr="Bilde av veg">
            <a:extLst>
              <a:ext uri="{FF2B5EF4-FFF2-40B4-BE49-F238E27FC236}">
                <a16:creationId xmlns:a16="http://schemas.microsoft.com/office/drawing/2014/main" id="{8621DF07-CA61-9170-45EC-88BDDE06835B}"/>
              </a:ext>
            </a:extLst>
          </p:cNvPr>
          <p:cNvSpPr>
            <a:spLocks noGrp="1"/>
          </p:cNvSpPr>
          <p:nvPr>
            <p:ph type="pic" sz="quarter" idx="56"/>
          </p:nvPr>
        </p:nvSpPr>
        <p:spPr>
          <a:xfrm>
            <a:off x="6278253" y="362932"/>
            <a:ext cx="5542270" cy="289766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solidFill>
                  <a:schemeClr val="tx2"/>
                </a:solidFill>
              </a:defRPr>
            </a:lvl1pPr>
          </a:lstStyle>
          <a:p>
            <a:r>
              <a:rPr lang="nb-NO"/>
              <a:t>Klikk på ikonet for å legge til et bilde</a:t>
            </a:r>
          </a:p>
        </p:txBody>
      </p:sp>
      <p:sp>
        <p:nvSpPr>
          <p:cNvPr id="12" name="Plassholder for tekst 2">
            <a:extLst>
              <a:ext uri="{FF2B5EF4-FFF2-40B4-BE49-F238E27FC236}">
                <a16:creationId xmlns:a16="http://schemas.microsoft.com/office/drawing/2014/main" id="{77765486-7A4F-167A-E3A8-06273AA64E69}"/>
              </a:ext>
            </a:extLst>
          </p:cNvPr>
          <p:cNvSpPr>
            <a:spLocks noGrp="1"/>
          </p:cNvSpPr>
          <p:nvPr>
            <p:ph type="body" idx="55" hasCustomPrompt="1"/>
          </p:nvPr>
        </p:nvSpPr>
        <p:spPr>
          <a:xfrm>
            <a:off x="6278253" y="3037997"/>
            <a:ext cx="5542270" cy="222603"/>
          </a:xfrm>
          <a:effectLst/>
        </p:spPr>
        <p:txBody>
          <a:bodyPr anchor="ctr"/>
          <a:lstStyle>
            <a:lvl1pPr marL="0" indent="0" algn="r">
              <a:buNone/>
              <a:defRPr sz="1000" b="0" i="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Jarle Wæhler</a:t>
            </a:r>
          </a:p>
        </p:txBody>
      </p:sp>
      <p:sp>
        <p:nvSpPr>
          <p:cNvPr id="17" name="Text Placeholder 15">
            <a:extLst>
              <a:ext uri="{FF2B5EF4-FFF2-40B4-BE49-F238E27FC236}">
                <a16:creationId xmlns:a16="http://schemas.microsoft.com/office/drawing/2014/main" id="{EA9E56FA-3E97-B3EC-F814-C8820F091542}"/>
              </a:ext>
            </a:extLst>
          </p:cNvPr>
          <p:cNvSpPr>
            <a:spLocks noGrp="1"/>
          </p:cNvSpPr>
          <p:nvPr>
            <p:ph type="body" sz="quarter" idx="57"/>
          </p:nvPr>
        </p:nvSpPr>
        <p:spPr>
          <a:xfrm>
            <a:off x="6278253" y="5768340"/>
            <a:ext cx="5542270" cy="721361"/>
          </a:xfrm>
          <a:solidFill>
            <a:schemeClr val="accent3"/>
          </a:solidFill>
        </p:spPr>
        <p:txBody>
          <a:bodyPr anchor="ctr">
            <a:noAutofit/>
          </a:bodyPr>
          <a:lstStyle>
            <a:lvl1pPr marL="0" indent="0" algn="ctr">
              <a:buFont typeface="Arial" panose="020B0604020202020204" pitchFamily="34" charset="0"/>
              <a:buNone/>
              <a:defRPr sz="1600">
                <a:solidFill>
                  <a:schemeClr val="accent6"/>
                </a:solidFill>
              </a:defRPr>
            </a:lvl1pPr>
            <a:lvl2pPr marL="457200" indent="0" algn="ctr">
              <a:buFont typeface="Arial" panose="020B0604020202020204" pitchFamily="34" charset="0"/>
              <a:buNone/>
              <a:defRPr sz="1600"/>
            </a:lvl2pPr>
            <a:lvl3pPr marL="914400" indent="0" algn="ctr">
              <a:buFont typeface="Arial" panose="020B0604020202020204" pitchFamily="34" charset="0"/>
              <a:buNone/>
              <a:defRPr sz="1600"/>
            </a:lvl3pPr>
            <a:lvl4pPr marL="1371600" indent="0" algn="ctr">
              <a:buFont typeface="Arial" panose="020B0604020202020204" pitchFamily="34" charset="0"/>
              <a:buNone/>
              <a:defRPr sz="1600"/>
            </a:lvl4pPr>
            <a:lvl5pPr marL="1828800" indent="0" algn="ctr">
              <a:buFont typeface="Arial" panose="020B0604020202020204" pitchFamily="34" charset="0"/>
              <a:buNone/>
              <a:defRPr sz="1600"/>
            </a:lvl5pPr>
          </a:lstStyle>
          <a:p>
            <a:pPr lvl="0"/>
            <a:r>
              <a:rPr lang="nb-NO"/>
              <a:t>Klikk for å redigere tekststiler i malen</a:t>
            </a:r>
          </a:p>
        </p:txBody>
      </p:sp>
      <p:sp>
        <p:nvSpPr>
          <p:cNvPr id="19" name="Text Placeholder 18">
            <a:extLst>
              <a:ext uri="{FF2B5EF4-FFF2-40B4-BE49-F238E27FC236}">
                <a16:creationId xmlns:a16="http://schemas.microsoft.com/office/drawing/2014/main" id="{89B1A1FF-DA91-E62D-EAF4-7D3BE7D4BF12}"/>
              </a:ext>
            </a:extLst>
          </p:cNvPr>
          <p:cNvSpPr>
            <a:spLocks noGrp="1"/>
          </p:cNvSpPr>
          <p:nvPr>
            <p:ph type="body" sz="quarter" idx="58" hasCustomPrompt="1"/>
          </p:nvPr>
        </p:nvSpPr>
        <p:spPr>
          <a:xfrm>
            <a:off x="6278253" y="3597400"/>
            <a:ext cx="2597788" cy="1054640"/>
          </a:xfrm>
          <a:solidFill>
            <a:schemeClr val="bg1"/>
          </a:solidFill>
        </p:spPr>
        <p:txBody>
          <a:bodyPr anchor="b">
            <a:noAutofit/>
          </a:bodyPr>
          <a:lstStyle>
            <a:lvl1pPr marL="0" indent="0" algn="ctr">
              <a:buNone/>
              <a:defRPr sz="3500">
                <a:solidFill>
                  <a:schemeClr val="tx2"/>
                </a:solidFill>
              </a:defRPr>
            </a:lvl1pPr>
          </a:lstStyle>
          <a:p>
            <a:pPr lvl="0"/>
            <a:r>
              <a:rPr lang="en-US"/>
              <a:t>XX</a:t>
            </a:r>
            <a:endParaRPr lang="nb-NO"/>
          </a:p>
        </p:txBody>
      </p:sp>
      <p:sp>
        <p:nvSpPr>
          <p:cNvPr id="20" name="Text Placeholder 18">
            <a:extLst>
              <a:ext uri="{FF2B5EF4-FFF2-40B4-BE49-F238E27FC236}">
                <a16:creationId xmlns:a16="http://schemas.microsoft.com/office/drawing/2014/main" id="{944205E2-0ABC-0CD5-CE0A-81F87D2E2472}"/>
              </a:ext>
            </a:extLst>
          </p:cNvPr>
          <p:cNvSpPr>
            <a:spLocks noGrp="1"/>
          </p:cNvSpPr>
          <p:nvPr>
            <p:ph type="body" sz="quarter" idx="59" hasCustomPrompt="1"/>
          </p:nvPr>
        </p:nvSpPr>
        <p:spPr>
          <a:xfrm>
            <a:off x="9222735" y="3586786"/>
            <a:ext cx="2597788" cy="1059886"/>
          </a:xfrm>
          <a:solidFill>
            <a:schemeClr val="bg1"/>
          </a:solidFill>
        </p:spPr>
        <p:txBody>
          <a:bodyPr anchor="b">
            <a:noAutofit/>
          </a:bodyPr>
          <a:lstStyle>
            <a:lvl1pPr marL="0" indent="0" algn="ctr">
              <a:buNone/>
              <a:defRPr sz="3500">
                <a:solidFill>
                  <a:schemeClr val="tx2"/>
                </a:solidFill>
              </a:defRPr>
            </a:lvl1pPr>
          </a:lstStyle>
          <a:p>
            <a:pPr lvl="0"/>
            <a:r>
              <a:rPr lang="en-US"/>
              <a:t>XX</a:t>
            </a:r>
            <a:endParaRPr lang="nb-NO"/>
          </a:p>
        </p:txBody>
      </p:sp>
      <p:sp>
        <p:nvSpPr>
          <p:cNvPr id="21" name="Text Placeholder 18">
            <a:extLst>
              <a:ext uri="{FF2B5EF4-FFF2-40B4-BE49-F238E27FC236}">
                <a16:creationId xmlns:a16="http://schemas.microsoft.com/office/drawing/2014/main" id="{4C192178-81ED-0F50-AB39-FE20EBB030A7}"/>
              </a:ext>
            </a:extLst>
          </p:cNvPr>
          <p:cNvSpPr>
            <a:spLocks noGrp="1"/>
          </p:cNvSpPr>
          <p:nvPr>
            <p:ph type="body" sz="quarter" idx="60"/>
          </p:nvPr>
        </p:nvSpPr>
        <p:spPr>
          <a:xfrm>
            <a:off x="6278253" y="4646672"/>
            <a:ext cx="2597788" cy="795483"/>
          </a:xfrm>
          <a:solidFill>
            <a:schemeClr val="bg1"/>
          </a:solidFill>
        </p:spPr>
        <p:txBody>
          <a:bodyPr anchor="t">
            <a:noAutofit/>
          </a:bodyPr>
          <a:lstStyle>
            <a:lvl1pPr marL="0" indent="0" algn="ctr">
              <a:buNone/>
              <a:defRPr sz="1600">
                <a:solidFill>
                  <a:schemeClr val="tx2"/>
                </a:solidFill>
              </a:defRPr>
            </a:lvl1pPr>
          </a:lstStyle>
          <a:p>
            <a:pPr lvl="0"/>
            <a:r>
              <a:rPr lang="nb-NO"/>
              <a:t>Klikk for å redigere tekststiler i malen</a:t>
            </a:r>
          </a:p>
        </p:txBody>
      </p:sp>
      <p:sp>
        <p:nvSpPr>
          <p:cNvPr id="22" name="Text Placeholder 18">
            <a:extLst>
              <a:ext uri="{FF2B5EF4-FFF2-40B4-BE49-F238E27FC236}">
                <a16:creationId xmlns:a16="http://schemas.microsoft.com/office/drawing/2014/main" id="{4B67D8CF-C1ED-BC72-09F3-34780A7B9375}"/>
              </a:ext>
            </a:extLst>
          </p:cNvPr>
          <p:cNvSpPr>
            <a:spLocks noGrp="1"/>
          </p:cNvSpPr>
          <p:nvPr>
            <p:ph type="body" sz="quarter" idx="61"/>
          </p:nvPr>
        </p:nvSpPr>
        <p:spPr>
          <a:xfrm>
            <a:off x="9222735" y="4646671"/>
            <a:ext cx="2597788" cy="795483"/>
          </a:xfrm>
          <a:solidFill>
            <a:schemeClr val="bg1"/>
          </a:solidFill>
        </p:spPr>
        <p:txBody>
          <a:bodyPr anchor="t">
            <a:noAutofit/>
          </a:bodyPr>
          <a:lstStyle>
            <a:lvl1pPr marL="0" indent="0" algn="ctr">
              <a:buNone/>
              <a:defRPr sz="1600">
                <a:solidFill>
                  <a:schemeClr val="tx2"/>
                </a:solidFill>
              </a:defRPr>
            </a:lvl1pPr>
          </a:lstStyle>
          <a:p>
            <a:pPr lvl="0"/>
            <a:r>
              <a:rPr lang="nb-NO"/>
              <a:t>Klikk for å redigere tekststiler i malen</a:t>
            </a:r>
          </a:p>
        </p:txBody>
      </p:sp>
      <p:sp>
        <p:nvSpPr>
          <p:cNvPr id="6" name="Content Placeholder 5">
            <a:extLst>
              <a:ext uri="{FF2B5EF4-FFF2-40B4-BE49-F238E27FC236}">
                <a16:creationId xmlns:a16="http://schemas.microsoft.com/office/drawing/2014/main" id="{9EFB01A1-8333-9D48-3ACF-F883BA5672F7}"/>
              </a:ext>
            </a:extLst>
          </p:cNvPr>
          <p:cNvSpPr>
            <a:spLocks noGrp="1"/>
          </p:cNvSpPr>
          <p:nvPr>
            <p:ph sz="quarter" idx="64"/>
          </p:nvPr>
        </p:nvSpPr>
        <p:spPr>
          <a:xfrm>
            <a:off x="371475" y="362932"/>
            <a:ext cx="5542270" cy="6126769"/>
          </a:xfrm>
          <a:solidFill>
            <a:schemeClr val="bg1"/>
          </a:solid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477227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17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58A89-1B2B-416B-73AE-2A3A5F1D3C52}"/>
              </a:ext>
            </a:extLst>
          </p:cNvPr>
          <p:cNvSpPr>
            <a:spLocks noGrp="1"/>
          </p:cNvSpPr>
          <p:nvPr>
            <p:ph sz="quarter" idx="21" hasCustomPrompt="1"/>
          </p:nvPr>
        </p:nvSpPr>
        <p:spPr>
          <a:xfrm>
            <a:off x="466722" y="1283300"/>
            <a:ext cx="7424478"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nb-NO"/>
          </a:p>
        </p:txBody>
      </p:sp>
      <p:sp>
        <p:nvSpPr>
          <p:cNvPr id="8" name="Text Placeholder 18">
            <a:extLst>
              <a:ext uri="{FF2B5EF4-FFF2-40B4-BE49-F238E27FC236}">
                <a16:creationId xmlns:a16="http://schemas.microsoft.com/office/drawing/2014/main" id="{667317EA-8ADA-28DC-34DD-1200CB6FCDC2}"/>
              </a:ext>
            </a:extLst>
          </p:cNvPr>
          <p:cNvSpPr>
            <a:spLocks noGrp="1"/>
          </p:cNvSpPr>
          <p:nvPr>
            <p:ph type="body" sz="quarter" idx="11" hasCustomPrompt="1"/>
          </p:nvPr>
        </p:nvSpPr>
        <p:spPr>
          <a:xfrm>
            <a:off x="466722" y="597029"/>
            <a:ext cx="11256752" cy="568537"/>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title</a:t>
            </a:r>
          </a:p>
        </p:txBody>
      </p:sp>
      <p:sp>
        <p:nvSpPr>
          <p:cNvPr id="7" name="Content Placeholder 2">
            <a:extLst>
              <a:ext uri="{FF2B5EF4-FFF2-40B4-BE49-F238E27FC236}">
                <a16:creationId xmlns:a16="http://schemas.microsoft.com/office/drawing/2014/main" id="{15F2AB76-FA30-5116-6CF9-685C2F67F528}"/>
              </a:ext>
            </a:extLst>
          </p:cNvPr>
          <p:cNvSpPr>
            <a:spLocks noGrp="1"/>
          </p:cNvSpPr>
          <p:nvPr>
            <p:ph sz="quarter" idx="23" hasCustomPrompt="1"/>
          </p:nvPr>
        </p:nvSpPr>
        <p:spPr>
          <a:xfrm>
            <a:off x="8130078" y="1283299"/>
            <a:ext cx="3592800"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bunntekst 8">
            <a:extLst>
              <a:ext uri="{FF2B5EF4-FFF2-40B4-BE49-F238E27FC236}">
                <a16:creationId xmlns:a16="http://schemas.microsoft.com/office/drawing/2014/main" id="{C75AB2D4-3493-B5AB-6DB5-301CFB811A48}"/>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72904C9E-2A58-5961-2360-3C442A9C4B32}"/>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9DC180AD-7302-B4F5-B63E-35E77FF31839}"/>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417666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rside 2">
    <p:bg>
      <p:bgPr>
        <a:solidFill>
          <a:schemeClr val="tx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08358E6-8CFC-DBA6-861C-17AFD483275B}"/>
              </a:ext>
              <a:ext uri="{C183D7F6-B498-43B3-948B-1728B52AA6E4}">
                <adec:decorative xmlns:adec="http://schemas.microsoft.com/office/drawing/2017/decorative" val="1"/>
              </a:ext>
            </a:extLst>
          </p:cNvPr>
          <p:cNvGrpSpPr/>
          <p:nvPr userDrawn="1"/>
        </p:nvGrpSpPr>
        <p:grpSpPr>
          <a:xfrm>
            <a:off x="7045937" y="1"/>
            <a:ext cx="5146063" cy="6858000"/>
            <a:chOff x="7045937" y="1"/>
            <a:chExt cx="5146063" cy="6858000"/>
          </a:xfrm>
        </p:grpSpPr>
        <p:sp>
          <p:nvSpPr>
            <p:cNvPr id="11" name="Rektangel 6">
              <a:extLst>
                <a:ext uri="{FF2B5EF4-FFF2-40B4-BE49-F238E27FC236}">
                  <a16:creationId xmlns:a16="http://schemas.microsoft.com/office/drawing/2014/main" id="{5589F683-E339-DE0B-46EA-996EFEB41076}"/>
                </a:ext>
              </a:extLst>
            </p:cNvPr>
            <p:cNvSpPr/>
            <p:nvPr userDrawn="1"/>
          </p:nvSpPr>
          <p:spPr>
            <a:xfrm>
              <a:off x="7045937" y="1"/>
              <a:ext cx="514606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 name="Gruppe 23">
              <a:extLst>
                <a:ext uri="{FF2B5EF4-FFF2-40B4-BE49-F238E27FC236}">
                  <a16:creationId xmlns:a16="http://schemas.microsoft.com/office/drawing/2014/main" id="{7E85D55E-40B1-39E1-7A18-C80E845A6D9F}"/>
                </a:ext>
              </a:extLst>
            </p:cNvPr>
            <p:cNvGrpSpPr/>
            <p:nvPr userDrawn="1"/>
          </p:nvGrpSpPr>
          <p:grpSpPr>
            <a:xfrm>
              <a:off x="7045945" y="1"/>
              <a:ext cx="5141689" cy="6857999"/>
              <a:chOff x="7045945" y="1"/>
              <a:chExt cx="5141689" cy="6857999"/>
            </a:xfrm>
          </p:grpSpPr>
          <p:grpSp>
            <p:nvGrpSpPr>
              <p:cNvPr id="13" name="Gruppe 20">
                <a:extLst>
                  <a:ext uri="{FF2B5EF4-FFF2-40B4-BE49-F238E27FC236}">
                    <a16:creationId xmlns:a16="http://schemas.microsoft.com/office/drawing/2014/main" id="{6283C0DE-1942-604F-411E-4A6C69EA121D}"/>
                  </a:ext>
                </a:extLst>
              </p:cNvPr>
              <p:cNvGrpSpPr/>
              <p:nvPr userDrawn="1"/>
            </p:nvGrpSpPr>
            <p:grpSpPr>
              <a:xfrm>
                <a:off x="7045945" y="3428453"/>
                <a:ext cx="5141689" cy="1707342"/>
                <a:chOff x="7045945" y="3427365"/>
                <a:chExt cx="5141689" cy="1707342"/>
              </a:xfrm>
            </p:grpSpPr>
            <p:sp>
              <p:nvSpPr>
                <p:cNvPr id="21" name="Friform 9">
                  <a:extLst>
                    <a:ext uri="{FF2B5EF4-FFF2-40B4-BE49-F238E27FC236}">
                      <a16:creationId xmlns:a16="http://schemas.microsoft.com/office/drawing/2014/main" id="{E5F5E17B-1FAC-D697-3D8B-0F5D70708F30}"/>
                    </a:ext>
                  </a:extLst>
                </p:cNvPr>
                <p:cNvSpPr/>
                <p:nvPr/>
              </p:nvSpPr>
              <p:spPr>
                <a:xfrm rot="10800000">
                  <a:off x="8769461" y="3427365"/>
                  <a:ext cx="1707555" cy="1707342"/>
                </a:xfrm>
                <a:custGeom>
                  <a:avLst/>
                  <a:gdLst>
                    <a:gd name="connsiteX0" fmla="*/ 0 w 1707555"/>
                    <a:gd name="connsiteY0" fmla="*/ 0 h 1707342"/>
                    <a:gd name="connsiteX1" fmla="*/ 853778 w 1707555"/>
                    <a:gd name="connsiteY1" fmla="*/ 0 h 1707342"/>
                    <a:gd name="connsiteX2" fmla="*/ 1707556 w 1707555"/>
                    <a:gd name="connsiteY2" fmla="*/ 853671 h 1707342"/>
                    <a:gd name="connsiteX3" fmla="*/ 1707556 w 1707555"/>
                    <a:gd name="connsiteY3" fmla="*/ 1707343 h 1707342"/>
                    <a:gd name="connsiteX4" fmla="*/ 0 w 1707555"/>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5" h="1707342">
                      <a:moveTo>
                        <a:pt x="0" y="0"/>
                      </a:moveTo>
                      <a:lnTo>
                        <a:pt x="853778" y="0"/>
                      </a:lnTo>
                      <a:lnTo>
                        <a:pt x="1707556" y="853671"/>
                      </a:lnTo>
                      <a:lnTo>
                        <a:pt x="1707556" y="1707343"/>
                      </a:lnTo>
                      <a:lnTo>
                        <a:pt x="0" y="0"/>
                      </a:lnTo>
                      <a:close/>
                    </a:path>
                  </a:pathLst>
                </a:custGeom>
                <a:solidFill>
                  <a:srgbClr val="ED9300"/>
                </a:solidFill>
                <a:ln w="7677" cap="flat">
                  <a:noFill/>
                  <a:prstDash val="solid"/>
                  <a:miter/>
                </a:ln>
              </p:spPr>
              <p:txBody>
                <a:bodyPr rtlCol="0" anchor="ctr"/>
                <a:lstStyle/>
                <a:p>
                  <a:endParaRPr lang="nb-NO"/>
                </a:p>
              </p:txBody>
            </p:sp>
            <p:sp>
              <p:nvSpPr>
                <p:cNvPr id="22" name="Friform 11">
                  <a:extLst>
                    <a:ext uri="{FF2B5EF4-FFF2-40B4-BE49-F238E27FC236}">
                      <a16:creationId xmlns:a16="http://schemas.microsoft.com/office/drawing/2014/main" id="{7FB359A7-308D-152B-19D2-0DE6BE9AB0B6}"/>
                    </a:ext>
                  </a:extLst>
                </p:cNvPr>
                <p:cNvSpPr/>
                <p:nvPr/>
              </p:nvSpPr>
              <p:spPr>
                <a:xfrm rot="10800000">
                  <a:off x="10480081" y="3427365"/>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chemeClr val="tx2"/>
                </a:solidFill>
                <a:ln w="7677" cap="flat">
                  <a:noFill/>
                  <a:prstDash val="solid"/>
                  <a:miter/>
                </a:ln>
              </p:spPr>
              <p:txBody>
                <a:bodyPr rtlCol="0" anchor="ctr"/>
                <a:lstStyle/>
                <a:p>
                  <a:endParaRPr lang="nb-NO"/>
                </a:p>
              </p:txBody>
            </p:sp>
            <p:sp>
              <p:nvSpPr>
                <p:cNvPr id="23" name="Friform 14">
                  <a:extLst>
                    <a:ext uri="{FF2B5EF4-FFF2-40B4-BE49-F238E27FC236}">
                      <a16:creationId xmlns:a16="http://schemas.microsoft.com/office/drawing/2014/main" id="{C5911954-B459-377D-F35E-1B21DBC85CB1}"/>
                    </a:ext>
                  </a:extLst>
                </p:cNvPr>
                <p:cNvSpPr/>
                <p:nvPr/>
              </p:nvSpPr>
              <p:spPr>
                <a:xfrm rot="10800000">
                  <a:off x="7045945" y="3427365"/>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grpSp>
            <p:nvGrpSpPr>
              <p:cNvPr id="14" name="Gruppe 21">
                <a:extLst>
                  <a:ext uri="{FF2B5EF4-FFF2-40B4-BE49-F238E27FC236}">
                    <a16:creationId xmlns:a16="http://schemas.microsoft.com/office/drawing/2014/main" id="{0A5A2BD2-9B3C-F312-9917-FC9E547DF5B9}"/>
                  </a:ext>
                </a:extLst>
              </p:cNvPr>
              <p:cNvGrpSpPr/>
              <p:nvPr userDrawn="1"/>
            </p:nvGrpSpPr>
            <p:grpSpPr>
              <a:xfrm>
                <a:off x="7045945" y="5134700"/>
                <a:ext cx="5141689" cy="1723300"/>
                <a:chOff x="7045945" y="5134700"/>
                <a:chExt cx="5141689" cy="1723300"/>
              </a:xfrm>
            </p:grpSpPr>
            <p:sp>
              <p:nvSpPr>
                <p:cNvPr id="19" name="Friform 12">
                  <a:extLst>
                    <a:ext uri="{FF2B5EF4-FFF2-40B4-BE49-F238E27FC236}">
                      <a16:creationId xmlns:a16="http://schemas.microsoft.com/office/drawing/2014/main" id="{92C47780-341E-5A3F-23C6-50C851B3DD9B}"/>
                    </a:ext>
                  </a:extLst>
                </p:cNvPr>
                <p:cNvSpPr/>
                <p:nvPr/>
              </p:nvSpPr>
              <p:spPr>
                <a:xfrm rot="10800000">
                  <a:off x="10480081" y="5134700"/>
                  <a:ext cx="1707553" cy="1723300"/>
                </a:xfrm>
                <a:custGeom>
                  <a:avLst/>
                  <a:gdLst>
                    <a:gd name="connsiteX0" fmla="*/ 0 w 1707553"/>
                    <a:gd name="connsiteY0" fmla="*/ 0 h 1723300"/>
                    <a:gd name="connsiteX1" fmla="*/ 853775 w 1707553"/>
                    <a:gd name="connsiteY1" fmla="*/ 0 h 1723300"/>
                    <a:gd name="connsiteX2" fmla="*/ 1707553 w 1707553"/>
                    <a:gd name="connsiteY2" fmla="*/ 861651 h 1723300"/>
                    <a:gd name="connsiteX3" fmla="*/ 1707553 w 1707553"/>
                    <a:gd name="connsiteY3" fmla="*/ 1723301 h 1723300"/>
                    <a:gd name="connsiteX4" fmla="*/ 0 w 1707553"/>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23300">
                      <a:moveTo>
                        <a:pt x="0" y="0"/>
                      </a:moveTo>
                      <a:lnTo>
                        <a:pt x="853775" y="0"/>
                      </a:lnTo>
                      <a:lnTo>
                        <a:pt x="1707553" y="861651"/>
                      </a:lnTo>
                      <a:lnTo>
                        <a:pt x="1707553" y="1723301"/>
                      </a:lnTo>
                      <a:lnTo>
                        <a:pt x="0" y="0"/>
                      </a:lnTo>
                      <a:close/>
                    </a:path>
                  </a:pathLst>
                </a:custGeom>
                <a:solidFill>
                  <a:schemeClr val="tx2"/>
                </a:solidFill>
                <a:ln w="7677" cap="flat">
                  <a:noFill/>
                  <a:prstDash val="solid"/>
                  <a:miter/>
                </a:ln>
              </p:spPr>
              <p:txBody>
                <a:bodyPr rtlCol="0" anchor="ctr"/>
                <a:lstStyle/>
                <a:p>
                  <a:endParaRPr lang="nb-NO"/>
                </a:p>
              </p:txBody>
            </p:sp>
            <p:sp>
              <p:nvSpPr>
                <p:cNvPr id="20" name="Friform 15">
                  <a:extLst>
                    <a:ext uri="{FF2B5EF4-FFF2-40B4-BE49-F238E27FC236}">
                      <a16:creationId xmlns:a16="http://schemas.microsoft.com/office/drawing/2014/main" id="{9033F4A0-8472-63BB-9C00-5DF6CB930523}"/>
                    </a:ext>
                  </a:extLst>
                </p:cNvPr>
                <p:cNvSpPr/>
                <p:nvPr/>
              </p:nvSpPr>
              <p:spPr>
                <a:xfrm rot="10800000">
                  <a:off x="7045945" y="5134700"/>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nvGrpSpPr>
              <p:cNvPr id="15" name="Gruppe 22">
                <a:extLst>
                  <a:ext uri="{FF2B5EF4-FFF2-40B4-BE49-F238E27FC236}">
                    <a16:creationId xmlns:a16="http://schemas.microsoft.com/office/drawing/2014/main" id="{2D10F1BE-77F0-46D1-DF17-60937FD7AD22}"/>
                  </a:ext>
                </a:extLst>
              </p:cNvPr>
              <p:cNvGrpSpPr/>
              <p:nvPr userDrawn="1"/>
            </p:nvGrpSpPr>
            <p:grpSpPr>
              <a:xfrm>
                <a:off x="7045945" y="1"/>
                <a:ext cx="5141689" cy="1707342"/>
                <a:chOff x="7045945" y="1"/>
                <a:chExt cx="5141689" cy="1707342"/>
              </a:xfrm>
            </p:grpSpPr>
            <p:sp>
              <p:nvSpPr>
                <p:cNvPr id="17" name="Friform 16">
                  <a:extLst>
                    <a:ext uri="{FF2B5EF4-FFF2-40B4-BE49-F238E27FC236}">
                      <a16:creationId xmlns:a16="http://schemas.microsoft.com/office/drawing/2014/main" id="{C3628319-9528-AB11-08BA-2EE99AEB4D1D}"/>
                    </a:ext>
                  </a:extLst>
                </p:cNvPr>
                <p:cNvSpPr/>
                <p:nvPr/>
              </p:nvSpPr>
              <p:spPr>
                <a:xfrm rot="10800000">
                  <a:off x="10480081" y="1"/>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rgbClr val="ED9300"/>
                </a:solidFill>
                <a:ln w="7677"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9B2891D-6FC2-8FBF-D14C-8791E3C31AFD}"/>
                    </a:ext>
                  </a:extLst>
                </p:cNvPr>
                <p:cNvSpPr/>
                <p:nvPr/>
              </p:nvSpPr>
              <p:spPr>
                <a:xfrm rot="10800000">
                  <a:off x="7045945" y="1"/>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sp>
            <p:nvSpPr>
              <p:cNvPr id="16" name="Friform 18">
                <a:extLst>
                  <a:ext uri="{FF2B5EF4-FFF2-40B4-BE49-F238E27FC236}">
                    <a16:creationId xmlns:a16="http://schemas.microsoft.com/office/drawing/2014/main" id="{CB321967-3521-9F89-AFC3-614CFDB264EF}"/>
                  </a:ext>
                </a:extLst>
              </p:cNvPr>
              <p:cNvSpPr/>
              <p:nvPr/>
            </p:nvSpPr>
            <p:spPr>
              <a:xfrm rot="10800000">
                <a:off x="7045945" y="1706248"/>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pic>
        <p:nvPicPr>
          <p:cNvPr id="2" name="Grafikk 8">
            <a:extLst>
              <a:ext uri="{FF2B5EF4-FFF2-40B4-BE49-F238E27FC236}">
                <a16:creationId xmlns:a16="http://schemas.microsoft.com/office/drawing/2014/main" id="{F4A6ED3F-09CF-FEF7-5B6E-EA0FB428230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885006" y="584200"/>
            <a:ext cx="1263600" cy="657072"/>
          </a:xfrm>
          <a:prstGeom prst="rect">
            <a:avLst/>
          </a:prstGeom>
        </p:spPr>
      </p:pic>
      <p:sp>
        <p:nvSpPr>
          <p:cNvPr id="3" name="Tittel 1">
            <a:extLst>
              <a:ext uri="{FF2B5EF4-FFF2-40B4-BE49-F238E27FC236}">
                <a16:creationId xmlns:a16="http://schemas.microsoft.com/office/drawing/2014/main" id="{06A1A380-2413-42B8-2802-7DA04DC81DDE}"/>
              </a:ext>
            </a:extLst>
          </p:cNvPr>
          <p:cNvSpPr>
            <a:spLocks noGrp="1"/>
          </p:cNvSpPr>
          <p:nvPr>
            <p:ph type="ctrTitle"/>
          </p:nvPr>
        </p:nvSpPr>
        <p:spPr>
          <a:xfrm>
            <a:off x="1019175" y="1706248"/>
            <a:ext cx="5076825" cy="1722205"/>
          </a:xfrm>
        </p:spPr>
        <p:txBody>
          <a:bodyPr lIns="0" tIns="0" rIns="0" bIns="0" anchor="b"/>
          <a:lstStyle>
            <a:lvl1pPr algn="ctr">
              <a:defRPr sz="4000">
                <a:solidFill>
                  <a:schemeClr val="accent6"/>
                </a:solidFill>
              </a:defRPr>
            </a:lvl1pPr>
          </a:lstStyle>
          <a:p>
            <a:r>
              <a:rPr lang="nb-NO"/>
              <a:t>Klikk for å redigere tittelstil</a:t>
            </a:r>
            <a:endParaRPr lang="en-GB"/>
          </a:p>
        </p:txBody>
      </p:sp>
      <p:sp>
        <p:nvSpPr>
          <p:cNvPr id="8" name="Undertittel 2">
            <a:extLst>
              <a:ext uri="{FF2B5EF4-FFF2-40B4-BE49-F238E27FC236}">
                <a16:creationId xmlns:a16="http://schemas.microsoft.com/office/drawing/2014/main" id="{6B7A6DAD-EF50-92AA-5071-66C5FD167A0D}"/>
              </a:ext>
            </a:extLst>
          </p:cNvPr>
          <p:cNvSpPr>
            <a:spLocks noGrp="1"/>
          </p:cNvSpPr>
          <p:nvPr>
            <p:ph type="subTitle" idx="1"/>
          </p:nvPr>
        </p:nvSpPr>
        <p:spPr>
          <a:xfrm>
            <a:off x="1019175" y="3860800"/>
            <a:ext cx="5076825" cy="720725"/>
          </a:xfrm>
        </p:spPr>
        <p:txBody>
          <a:bodyPr anchor="t"/>
          <a:lstStyle>
            <a:lvl1pPr marL="0" indent="0" algn="ctr">
              <a:buNone/>
              <a:defRPr sz="16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10" name="Plassholder for bilde 10">
            <a:extLst>
              <a:ext uri="{FF2B5EF4-FFF2-40B4-BE49-F238E27FC236}">
                <a16:creationId xmlns:a16="http://schemas.microsoft.com/office/drawing/2014/main" id="{8E07E36A-28DE-7111-E1D3-3E406FF04E95}"/>
              </a:ext>
            </a:extLst>
          </p:cNvPr>
          <p:cNvSpPr>
            <a:spLocks noGrp="1"/>
          </p:cNvSpPr>
          <p:nvPr>
            <p:ph type="pic" sz="quarter" idx="13"/>
          </p:nvPr>
        </p:nvSpPr>
        <p:spPr>
          <a:xfrm>
            <a:off x="7041571" y="0"/>
            <a:ext cx="5146063" cy="6858000"/>
          </a:xfrm>
          <a:noFill/>
        </p:spPr>
        <p:txBody>
          <a:bodyPr lIns="360000" tIns="360000" rIns="360000" bIns="360000" anchor="t"/>
          <a:lstStyle>
            <a:lvl1pPr algn="l">
              <a:defRPr/>
            </a:lvl1pPr>
          </a:lstStyle>
          <a:p>
            <a:r>
              <a:rPr lang="nb-NO"/>
              <a:t>Klikk på ikonet for å legge til et bilde</a:t>
            </a:r>
            <a:endParaRPr lang="en-GB"/>
          </a:p>
        </p:txBody>
      </p:sp>
      <p:sp>
        <p:nvSpPr>
          <p:cNvPr id="37" name="Plassholder for tekst 13">
            <a:extLst>
              <a:ext uri="{FF2B5EF4-FFF2-40B4-BE49-F238E27FC236}">
                <a16:creationId xmlns:a16="http://schemas.microsoft.com/office/drawing/2014/main" id="{6408F13F-E7EB-E083-6116-6F6C103E91E4}"/>
              </a:ext>
            </a:extLst>
          </p:cNvPr>
          <p:cNvSpPr>
            <a:spLocks noGrp="1"/>
          </p:cNvSpPr>
          <p:nvPr>
            <p:ph type="body" sz="quarter" idx="14" hasCustomPrompt="1"/>
          </p:nvPr>
        </p:nvSpPr>
        <p:spPr>
          <a:xfrm>
            <a:off x="1019175" y="5013325"/>
            <a:ext cx="5076825" cy="1116013"/>
          </a:xfrm>
        </p:spPr>
        <p:txBody>
          <a:bodyPr anchor="b"/>
          <a:lstStyle>
            <a:lvl1pPr algn="ctr">
              <a:spcBef>
                <a:spcPts val="0"/>
              </a:spcBef>
              <a:spcAft>
                <a:spcPts val="500"/>
              </a:spcAft>
              <a:defRPr sz="1200">
                <a:solidFill>
                  <a:schemeClr val="accent6"/>
                </a:solidFill>
              </a:defRPr>
            </a:lvl1pPr>
            <a:lvl3pPr algn="ctr">
              <a:defRPr sz="1400"/>
            </a:lvl3pPr>
          </a:lstStyle>
          <a:p>
            <a:pPr lvl="0"/>
            <a:r>
              <a:rPr lang="nb-NO"/>
              <a:t>Navn </a:t>
            </a:r>
            <a:r>
              <a:rPr lang="nb-NO" err="1"/>
              <a:t>Navnesen</a:t>
            </a:r>
            <a:endParaRPr lang="nb-NO"/>
          </a:p>
          <a:p>
            <a:pPr lvl="0"/>
            <a:r>
              <a:rPr lang="nb-NO"/>
              <a:t>E-post adresse</a:t>
            </a:r>
          </a:p>
          <a:p>
            <a:pPr lvl="0"/>
            <a:r>
              <a:rPr lang="nb-NO"/>
              <a:t>Telefonnummer</a:t>
            </a:r>
            <a:endParaRPr lang="en-GB"/>
          </a:p>
        </p:txBody>
      </p:sp>
      <p:sp>
        <p:nvSpPr>
          <p:cNvPr id="26" name="Date Placeholder 25">
            <a:extLst>
              <a:ext uri="{FF2B5EF4-FFF2-40B4-BE49-F238E27FC236}">
                <a16:creationId xmlns:a16="http://schemas.microsoft.com/office/drawing/2014/main" id="{2E07D35D-5349-1965-24B7-598E729B17C6}"/>
              </a:ext>
            </a:extLst>
          </p:cNvPr>
          <p:cNvSpPr>
            <a:spLocks noGrp="1"/>
          </p:cNvSpPr>
          <p:nvPr>
            <p:ph type="dt" sz="half" idx="56"/>
          </p:nvPr>
        </p:nvSpPr>
        <p:spPr/>
        <p:txBody>
          <a:bodyPr/>
          <a:lstStyle>
            <a:lvl1pPr>
              <a:defRPr>
                <a:solidFill>
                  <a:schemeClr val="bg2"/>
                </a:solidFill>
              </a:defRPr>
            </a:lvl1pPr>
          </a:lstStyle>
          <a:p>
            <a:fld id="{8F2A1EF8-3E61-4C48-A8D3-859960797A71}" type="datetimeFigureOut">
              <a:rPr lang="nb-NO" smtClean="0"/>
              <a:pPr/>
              <a:t>14.05.2026</a:t>
            </a:fld>
            <a:endParaRPr lang="nb-NO"/>
          </a:p>
        </p:txBody>
      </p:sp>
      <p:sp>
        <p:nvSpPr>
          <p:cNvPr id="27" name="Footer Placeholder 26">
            <a:extLst>
              <a:ext uri="{FF2B5EF4-FFF2-40B4-BE49-F238E27FC236}">
                <a16:creationId xmlns:a16="http://schemas.microsoft.com/office/drawing/2014/main" id="{0507EE32-92F1-E634-FE49-775CB490AD13}"/>
              </a:ext>
            </a:extLst>
          </p:cNvPr>
          <p:cNvSpPr>
            <a:spLocks noGrp="1"/>
          </p:cNvSpPr>
          <p:nvPr>
            <p:ph type="ftr" sz="quarter" idx="57"/>
          </p:nvPr>
        </p:nvSpPr>
        <p:spPr/>
        <p:txBody>
          <a:bodyPr/>
          <a:lstStyle>
            <a:lvl1pPr>
              <a:defRPr>
                <a:solidFill>
                  <a:schemeClr val="bg2"/>
                </a:solidFill>
              </a:defRPr>
            </a:lvl1pPr>
          </a:lstStyle>
          <a:p>
            <a:endParaRPr lang="nb-NO"/>
          </a:p>
        </p:txBody>
      </p:sp>
      <p:sp>
        <p:nvSpPr>
          <p:cNvPr id="28" name="Slide Number Placeholder 27">
            <a:extLst>
              <a:ext uri="{FF2B5EF4-FFF2-40B4-BE49-F238E27FC236}">
                <a16:creationId xmlns:a16="http://schemas.microsoft.com/office/drawing/2014/main" id="{16EFB670-1E52-C398-F609-70CB25DF5DC4}"/>
              </a:ext>
            </a:extLst>
          </p:cNvPr>
          <p:cNvSpPr>
            <a:spLocks noGrp="1"/>
          </p:cNvSpPr>
          <p:nvPr>
            <p:ph type="sldNum" sz="quarter" idx="58"/>
          </p:nvPr>
        </p:nvSpPr>
        <p:spPr/>
        <p:txBody>
          <a:bodyPr/>
          <a:lstStyle>
            <a:lvl1pPr>
              <a:defRPr>
                <a:solidFill>
                  <a:schemeClr val="bg2"/>
                </a:solidFill>
              </a:defRPr>
            </a:lvl1pPr>
          </a:lstStyle>
          <a:p>
            <a:fld id="{19E7D971-FFC3-489A-A864-2787C4F30DE5}" type="slidenum">
              <a:rPr lang="nb-NO" smtClean="0"/>
              <a:pPr/>
              <a:t>‹#›</a:t>
            </a:fld>
            <a:endParaRPr lang="nb-NO"/>
          </a:p>
        </p:txBody>
      </p:sp>
      <p:sp>
        <p:nvSpPr>
          <p:cNvPr id="30" name="Plassholder for tekst 2">
            <a:extLst>
              <a:ext uri="{FF2B5EF4-FFF2-40B4-BE49-F238E27FC236}">
                <a16:creationId xmlns:a16="http://schemas.microsoft.com/office/drawing/2014/main" id="{8E07F790-C8FF-CB7D-1330-5F6CDB3AD327}"/>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2"/>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2323662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rside 1">
    <p:bg>
      <p:bgPr>
        <a:solidFill>
          <a:schemeClr val="tx2"/>
        </a:solidFill>
        <a:effectLst/>
      </p:bgPr>
    </p:bg>
    <p:spTree>
      <p:nvGrpSpPr>
        <p:cNvPr id="1" name=""/>
        <p:cNvGrpSpPr/>
        <p:nvPr/>
      </p:nvGrpSpPr>
      <p:grpSpPr>
        <a:xfrm>
          <a:off x="0" y="0"/>
          <a:ext cx="0" cy="0"/>
          <a:chOff x="0" y="0"/>
          <a:chExt cx="0" cy="0"/>
        </a:xfrm>
      </p:grpSpPr>
      <p:pic>
        <p:nvPicPr>
          <p:cNvPr id="7" name="Grafikk 1">
            <a:extLst>
              <a:ext uri="{FF2B5EF4-FFF2-40B4-BE49-F238E27FC236}">
                <a16:creationId xmlns:a16="http://schemas.microsoft.com/office/drawing/2014/main" id="{5EC6EEBC-0EF9-F5A8-75F6-41F7C958536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11385" y="2521966"/>
            <a:ext cx="2769230" cy="1440000"/>
          </a:xfrm>
          <a:prstGeom prst="rect">
            <a:avLst/>
          </a:prstGeom>
        </p:spPr>
      </p:pic>
      <p:sp>
        <p:nvSpPr>
          <p:cNvPr id="2" name="Date Placeholder 1">
            <a:extLst>
              <a:ext uri="{FF2B5EF4-FFF2-40B4-BE49-F238E27FC236}">
                <a16:creationId xmlns:a16="http://schemas.microsoft.com/office/drawing/2014/main" id="{0D76EB07-BE67-EA41-AADD-559F4D6DD7F3}"/>
              </a:ext>
            </a:extLst>
          </p:cNvPr>
          <p:cNvSpPr>
            <a:spLocks noGrp="1"/>
          </p:cNvSpPr>
          <p:nvPr>
            <p:ph type="dt" sz="half" idx="10"/>
          </p:nvPr>
        </p:nvSpPr>
        <p:spPr/>
        <p:txBody>
          <a:bodyPr/>
          <a:lstStyle>
            <a:lvl1pPr>
              <a:defRPr>
                <a:solidFill>
                  <a:schemeClr val="accent6"/>
                </a:solidFill>
              </a:defRPr>
            </a:lvl1pPr>
          </a:lstStyle>
          <a:p>
            <a:fld id="{8F2A1EF8-3E61-4C48-A8D3-859960797A71}" type="datetimeFigureOut">
              <a:rPr lang="nb-NO" smtClean="0"/>
              <a:pPr/>
              <a:t>14.05.2026</a:t>
            </a:fld>
            <a:endParaRPr lang="nb-NO"/>
          </a:p>
        </p:txBody>
      </p:sp>
      <p:sp>
        <p:nvSpPr>
          <p:cNvPr id="3" name="Footer Placeholder 2">
            <a:extLst>
              <a:ext uri="{FF2B5EF4-FFF2-40B4-BE49-F238E27FC236}">
                <a16:creationId xmlns:a16="http://schemas.microsoft.com/office/drawing/2014/main" id="{340AF188-C33F-42EB-61B2-1DE3E5557715}"/>
              </a:ext>
            </a:extLst>
          </p:cNvPr>
          <p:cNvSpPr>
            <a:spLocks noGrp="1"/>
          </p:cNvSpPr>
          <p:nvPr>
            <p:ph type="ftr" sz="quarter" idx="11"/>
          </p:nvPr>
        </p:nvSpPr>
        <p:spPr/>
        <p:txBody>
          <a:bodyPr/>
          <a:lstStyle>
            <a:lvl1pPr>
              <a:defRPr>
                <a:solidFill>
                  <a:schemeClr val="accent6"/>
                </a:solidFill>
              </a:defRPr>
            </a:lvl1pPr>
          </a:lstStyle>
          <a:p>
            <a:endParaRPr lang="nb-NO"/>
          </a:p>
        </p:txBody>
      </p:sp>
      <p:sp>
        <p:nvSpPr>
          <p:cNvPr id="4" name="Slide Number Placeholder 3">
            <a:extLst>
              <a:ext uri="{FF2B5EF4-FFF2-40B4-BE49-F238E27FC236}">
                <a16:creationId xmlns:a16="http://schemas.microsoft.com/office/drawing/2014/main" id="{9A5130D0-5579-AE2D-1BE8-FD4CB8A12660}"/>
              </a:ext>
            </a:extLst>
          </p:cNvPr>
          <p:cNvSpPr>
            <a:spLocks noGrp="1"/>
          </p:cNvSpPr>
          <p:nvPr>
            <p:ph type="sldNum" sz="quarter" idx="12"/>
          </p:nvPr>
        </p:nvSpPr>
        <p:spPr/>
        <p:txBody>
          <a:bodyPr/>
          <a:lstStyle>
            <a:lvl1pPr>
              <a:defRPr>
                <a:solidFill>
                  <a:schemeClr val="accent6"/>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422682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2">
    <p:bg>
      <p:bgPr>
        <a:solidFill>
          <a:schemeClr val="tx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08358E6-8CFC-DBA6-861C-17AFD483275B}"/>
              </a:ext>
              <a:ext uri="{C183D7F6-B498-43B3-948B-1728B52AA6E4}">
                <adec:decorative xmlns:adec="http://schemas.microsoft.com/office/drawing/2017/decorative" val="1"/>
              </a:ext>
            </a:extLst>
          </p:cNvPr>
          <p:cNvGrpSpPr/>
          <p:nvPr userDrawn="1"/>
        </p:nvGrpSpPr>
        <p:grpSpPr>
          <a:xfrm>
            <a:off x="7045937" y="1"/>
            <a:ext cx="5146063" cy="6858000"/>
            <a:chOff x="7045937" y="1"/>
            <a:chExt cx="5146063" cy="6858000"/>
          </a:xfrm>
        </p:grpSpPr>
        <p:sp>
          <p:nvSpPr>
            <p:cNvPr id="11" name="Rektangel 6">
              <a:extLst>
                <a:ext uri="{FF2B5EF4-FFF2-40B4-BE49-F238E27FC236}">
                  <a16:creationId xmlns:a16="http://schemas.microsoft.com/office/drawing/2014/main" id="{5589F683-E339-DE0B-46EA-996EFEB41076}"/>
                </a:ext>
              </a:extLst>
            </p:cNvPr>
            <p:cNvSpPr/>
            <p:nvPr userDrawn="1"/>
          </p:nvSpPr>
          <p:spPr>
            <a:xfrm>
              <a:off x="7045937" y="1"/>
              <a:ext cx="514606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 name="Gruppe 23">
              <a:extLst>
                <a:ext uri="{FF2B5EF4-FFF2-40B4-BE49-F238E27FC236}">
                  <a16:creationId xmlns:a16="http://schemas.microsoft.com/office/drawing/2014/main" id="{7E85D55E-40B1-39E1-7A18-C80E845A6D9F}"/>
                </a:ext>
              </a:extLst>
            </p:cNvPr>
            <p:cNvGrpSpPr/>
            <p:nvPr userDrawn="1"/>
          </p:nvGrpSpPr>
          <p:grpSpPr>
            <a:xfrm>
              <a:off x="7045945" y="1"/>
              <a:ext cx="5141689" cy="6857999"/>
              <a:chOff x="7045945" y="1"/>
              <a:chExt cx="5141689" cy="6857999"/>
            </a:xfrm>
          </p:grpSpPr>
          <p:grpSp>
            <p:nvGrpSpPr>
              <p:cNvPr id="13" name="Gruppe 20">
                <a:extLst>
                  <a:ext uri="{FF2B5EF4-FFF2-40B4-BE49-F238E27FC236}">
                    <a16:creationId xmlns:a16="http://schemas.microsoft.com/office/drawing/2014/main" id="{6283C0DE-1942-604F-411E-4A6C69EA121D}"/>
                  </a:ext>
                </a:extLst>
              </p:cNvPr>
              <p:cNvGrpSpPr/>
              <p:nvPr userDrawn="1"/>
            </p:nvGrpSpPr>
            <p:grpSpPr>
              <a:xfrm>
                <a:off x="7045945" y="3428453"/>
                <a:ext cx="5141689" cy="1707342"/>
                <a:chOff x="7045945" y="3427365"/>
                <a:chExt cx="5141689" cy="1707342"/>
              </a:xfrm>
            </p:grpSpPr>
            <p:sp>
              <p:nvSpPr>
                <p:cNvPr id="21" name="Friform 9">
                  <a:extLst>
                    <a:ext uri="{FF2B5EF4-FFF2-40B4-BE49-F238E27FC236}">
                      <a16:creationId xmlns:a16="http://schemas.microsoft.com/office/drawing/2014/main" id="{E5F5E17B-1FAC-D697-3D8B-0F5D70708F30}"/>
                    </a:ext>
                  </a:extLst>
                </p:cNvPr>
                <p:cNvSpPr/>
                <p:nvPr/>
              </p:nvSpPr>
              <p:spPr>
                <a:xfrm rot="10800000">
                  <a:off x="8769461" y="3427365"/>
                  <a:ext cx="1707555" cy="1707342"/>
                </a:xfrm>
                <a:custGeom>
                  <a:avLst/>
                  <a:gdLst>
                    <a:gd name="connsiteX0" fmla="*/ 0 w 1707555"/>
                    <a:gd name="connsiteY0" fmla="*/ 0 h 1707342"/>
                    <a:gd name="connsiteX1" fmla="*/ 853778 w 1707555"/>
                    <a:gd name="connsiteY1" fmla="*/ 0 h 1707342"/>
                    <a:gd name="connsiteX2" fmla="*/ 1707556 w 1707555"/>
                    <a:gd name="connsiteY2" fmla="*/ 853671 h 1707342"/>
                    <a:gd name="connsiteX3" fmla="*/ 1707556 w 1707555"/>
                    <a:gd name="connsiteY3" fmla="*/ 1707343 h 1707342"/>
                    <a:gd name="connsiteX4" fmla="*/ 0 w 1707555"/>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5" h="1707342">
                      <a:moveTo>
                        <a:pt x="0" y="0"/>
                      </a:moveTo>
                      <a:lnTo>
                        <a:pt x="853778" y="0"/>
                      </a:lnTo>
                      <a:lnTo>
                        <a:pt x="1707556" y="853671"/>
                      </a:lnTo>
                      <a:lnTo>
                        <a:pt x="1707556" y="1707343"/>
                      </a:lnTo>
                      <a:lnTo>
                        <a:pt x="0" y="0"/>
                      </a:lnTo>
                      <a:close/>
                    </a:path>
                  </a:pathLst>
                </a:custGeom>
                <a:solidFill>
                  <a:srgbClr val="ED9300"/>
                </a:solidFill>
                <a:ln w="7677" cap="flat">
                  <a:noFill/>
                  <a:prstDash val="solid"/>
                  <a:miter/>
                </a:ln>
              </p:spPr>
              <p:txBody>
                <a:bodyPr rtlCol="0" anchor="ctr"/>
                <a:lstStyle/>
                <a:p>
                  <a:endParaRPr lang="nb-NO"/>
                </a:p>
              </p:txBody>
            </p:sp>
            <p:sp>
              <p:nvSpPr>
                <p:cNvPr id="22" name="Friform 11">
                  <a:extLst>
                    <a:ext uri="{FF2B5EF4-FFF2-40B4-BE49-F238E27FC236}">
                      <a16:creationId xmlns:a16="http://schemas.microsoft.com/office/drawing/2014/main" id="{7FB359A7-308D-152B-19D2-0DE6BE9AB0B6}"/>
                    </a:ext>
                  </a:extLst>
                </p:cNvPr>
                <p:cNvSpPr/>
                <p:nvPr/>
              </p:nvSpPr>
              <p:spPr>
                <a:xfrm rot="10800000">
                  <a:off x="10480081" y="3427365"/>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chemeClr val="tx2"/>
                </a:solidFill>
                <a:ln w="7677" cap="flat">
                  <a:noFill/>
                  <a:prstDash val="solid"/>
                  <a:miter/>
                </a:ln>
              </p:spPr>
              <p:txBody>
                <a:bodyPr rtlCol="0" anchor="ctr"/>
                <a:lstStyle/>
                <a:p>
                  <a:endParaRPr lang="nb-NO"/>
                </a:p>
              </p:txBody>
            </p:sp>
            <p:sp>
              <p:nvSpPr>
                <p:cNvPr id="23" name="Friform 14">
                  <a:extLst>
                    <a:ext uri="{FF2B5EF4-FFF2-40B4-BE49-F238E27FC236}">
                      <a16:creationId xmlns:a16="http://schemas.microsoft.com/office/drawing/2014/main" id="{C5911954-B459-377D-F35E-1B21DBC85CB1}"/>
                    </a:ext>
                  </a:extLst>
                </p:cNvPr>
                <p:cNvSpPr/>
                <p:nvPr/>
              </p:nvSpPr>
              <p:spPr>
                <a:xfrm rot="10800000">
                  <a:off x="7045945" y="3427365"/>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grpSp>
            <p:nvGrpSpPr>
              <p:cNvPr id="14" name="Gruppe 21">
                <a:extLst>
                  <a:ext uri="{FF2B5EF4-FFF2-40B4-BE49-F238E27FC236}">
                    <a16:creationId xmlns:a16="http://schemas.microsoft.com/office/drawing/2014/main" id="{0A5A2BD2-9B3C-F312-9917-FC9E547DF5B9}"/>
                  </a:ext>
                </a:extLst>
              </p:cNvPr>
              <p:cNvGrpSpPr/>
              <p:nvPr userDrawn="1"/>
            </p:nvGrpSpPr>
            <p:grpSpPr>
              <a:xfrm>
                <a:off x="7045945" y="5134700"/>
                <a:ext cx="5141689" cy="1723300"/>
                <a:chOff x="7045945" y="5134700"/>
                <a:chExt cx="5141689" cy="1723300"/>
              </a:xfrm>
            </p:grpSpPr>
            <p:sp>
              <p:nvSpPr>
                <p:cNvPr id="19" name="Friform 12">
                  <a:extLst>
                    <a:ext uri="{FF2B5EF4-FFF2-40B4-BE49-F238E27FC236}">
                      <a16:creationId xmlns:a16="http://schemas.microsoft.com/office/drawing/2014/main" id="{92C47780-341E-5A3F-23C6-50C851B3DD9B}"/>
                    </a:ext>
                  </a:extLst>
                </p:cNvPr>
                <p:cNvSpPr/>
                <p:nvPr/>
              </p:nvSpPr>
              <p:spPr>
                <a:xfrm rot="10800000">
                  <a:off x="10480081" y="5134700"/>
                  <a:ext cx="1707553" cy="1723300"/>
                </a:xfrm>
                <a:custGeom>
                  <a:avLst/>
                  <a:gdLst>
                    <a:gd name="connsiteX0" fmla="*/ 0 w 1707553"/>
                    <a:gd name="connsiteY0" fmla="*/ 0 h 1723300"/>
                    <a:gd name="connsiteX1" fmla="*/ 853775 w 1707553"/>
                    <a:gd name="connsiteY1" fmla="*/ 0 h 1723300"/>
                    <a:gd name="connsiteX2" fmla="*/ 1707553 w 1707553"/>
                    <a:gd name="connsiteY2" fmla="*/ 861651 h 1723300"/>
                    <a:gd name="connsiteX3" fmla="*/ 1707553 w 1707553"/>
                    <a:gd name="connsiteY3" fmla="*/ 1723301 h 1723300"/>
                    <a:gd name="connsiteX4" fmla="*/ 0 w 1707553"/>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23300">
                      <a:moveTo>
                        <a:pt x="0" y="0"/>
                      </a:moveTo>
                      <a:lnTo>
                        <a:pt x="853775" y="0"/>
                      </a:lnTo>
                      <a:lnTo>
                        <a:pt x="1707553" y="861651"/>
                      </a:lnTo>
                      <a:lnTo>
                        <a:pt x="1707553" y="1723301"/>
                      </a:lnTo>
                      <a:lnTo>
                        <a:pt x="0" y="0"/>
                      </a:lnTo>
                      <a:close/>
                    </a:path>
                  </a:pathLst>
                </a:custGeom>
                <a:solidFill>
                  <a:schemeClr val="tx2"/>
                </a:solidFill>
                <a:ln w="7677" cap="flat">
                  <a:noFill/>
                  <a:prstDash val="solid"/>
                  <a:miter/>
                </a:ln>
              </p:spPr>
              <p:txBody>
                <a:bodyPr rtlCol="0" anchor="ctr"/>
                <a:lstStyle/>
                <a:p>
                  <a:endParaRPr lang="nb-NO"/>
                </a:p>
              </p:txBody>
            </p:sp>
            <p:sp>
              <p:nvSpPr>
                <p:cNvPr id="20" name="Friform 15">
                  <a:extLst>
                    <a:ext uri="{FF2B5EF4-FFF2-40B4-BE49-F238E27FC236}">
                      <a16:creationId xmlns:a16="http://schemas.microsoft.com/office/drawing/2014/main" id="{9033F4A0-8472-63BB-9C00-5DF6CB930523}"/>
                    </a:ext>
                  </a:extLst>
                </p:cNvPr>
                <p:cNvSpPr/>
                <p:nvPr/>
              </p:nvSpPr>
              <p:spPr>
                <a:xfrm rot="10800000">
                  <a:off x="7045945" y="5134700"/>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nvGrpSpPr>
              <p:cNvPr id="15" name="Gruppe 22">
                <a:extLst>
                  <a:ext uri="{FF2B5EF4-FFF2-40B4-BE49-F238E27FC236}">
                    <a16:creationId xmlns:a16="http://schemas.microsoft.com/office/drawing/2014/main" id="{2D10F1BE-77F0-46D1-DF17-60937FD7AD22}"/>
                  </a:ext>
                </a:extLst>
              </p:cNvPr>
              <p:cNvGrpSpPr/>
              <p:nvPr userDrawn="1"/>
            </p:nvGrpSpPr>
            <p:grpSpPr>
              <a:xfrm>
                <a:off x="7045945" y="1"/>
                <a:ext cx="5141689" cy="1707342"/>
                <a:chOff x="7045945" y="1"/>
                <a:chExt cx="5141689" cy="1707342"/>
              </a:xfrm>
            </p:grpSpPr>
            <p:sp>
              <p:nvSpPr>
                <p:cNvPr id="17" name="Friform 16">
                  <a:extLst>
                    <a:ext uri="{FF2B5EF4-FFF2-40B4-BE49-F238E27FC236}">
                      <a16:creationId xmlns:a16="http://schemas.microsoft.com/office/drawing/2014/main" id="{C3628319-9528-AB11-08BA-2EE99AEB4D1D}"/>
                    </a:ext>
                  </a:extLst>
                </p:cNvPr>
                <p:cNvSpPr/>
                <p:nvPr/>
              </p:nvSpPr>
              <p:spPr>
                <a:xfrm rot="10800000">
                  <a:off x="10480081" y="1"/>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rgbClr val="ED9300"/>
                </a:solidFill>
                <a:ln w="7677"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9B2891D-6FC2-8FBF-D14C-8791E3C31AFD}"/>
                    </a:ext>
                  </a:extLst>
                </p:cNvPr>
                <p:cNvSpPr/>
                <p:nvPr/>
              </p:nvSpPr>
              <p:spPr>
                <a:xfrm rot="10800000">
                  <a:off x="7045945" y="1"/>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sp>
            <p:nvSpPr>
              <p:cNvPr id="16" name="Friform 18">
                <a:extLst>
                  <a:ext uri="{FF2B5EF4-FFF2-40B4-BE49-F238E27FC236}">
                    <a16:creationId xmlns:a16="http://schemas.microsoft.com/office/drawing/2014/main" id="{CB321967-3521-9F89-AFC3-614CFDB264EF}"/>
                  </a:ext>
                </a:extLst>
              </p:cNvPr>
              <p:cNvSpPr/>
              <p:nvPr/>
            </p:nvSpPr>
            <p:spPr>
              <a:xfrm rot="10800000">
                <a:off x="7045945" y="1706248"/>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pic>
        <p:nvPicPr>
          <p:cNvPr id="2" name="Grafikk 8">
            <a:extLst>
              <a:ext uri="{FF2B5EF4-FFF2-40B4-BE49-F238E27FC236}">
                <a16:creationId xmlns:a16="http://schemas.microsoft.com/office/drawing/2014/main" id="{F4A6ED3F-09CF-FEF7-5B6E-EA0FB428230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885006" y="584200"/>
            <a:ext cx="1263600" cy="657072"/>
          </a:xfrm>
          <a:prstGeom prst="rect">
            <a:avLst/>
          </a:prstGeom>
        </p:spPr>
      </p:pic>
      <p:sp>
        <p:nvSpPr>
          <p:cNvPr id="3" name="Tittel 1">
            <a:extLst>
              <a:ext uri="{FF2B5EF4-FFF2-40B4-BE49-F238E27FC236}">
                <a16:creationId xmlns:a16="http://schemas.microsoft.com/office/drawing/2014/main" id="{06A1A380-2413-42B8-2802-7DA04DC81DDE}"/>
              </a:ext>
            </a:extLst>
          </p:cNvPr>
          <p:cNvSpPr>
            <a:spLocks noGrp="1"/>
          </p:cNvSpPr>
          <p:nvPr>
            <p:ph type="ctrTitle"/>
          </p:nvPr>
        </p:nvSpPr>
        <p:spPr>
          <a:xfrm>
            <a:off x="1019175" y="1706248"/>
            <a:ext cx="5076825" cy="1722205"/>
          </a:xfrm>
        </p:spPr>
        <p:txBody>
          <a:bodyPr lIns="0" tIns="0" rIns="0" bIns="0" anchor="b"/>
          <a:lstStyle>
            <a:lvl1pPr algn="ctr">
              <a:defRPr sz="4000">
                <a:solidFill>
                  <a:schemeClr val="accent6"/>
                </a:solidFill>
              </a:defRPr>
            </a:lvl1pPr>
          </a:lstStyle>
          <a:p>
            <a:r>
              <a:rPr lang="nb-NO"/>
              <a:t>Klikk for å redigere tittelstil</a:t>
            </a:r>
            <a:endParaRPr lang="en-GB"/>
          </a:p>
        </p:txBody>
      </p:sp>
      <p:sp>
        <p:nvSpPr>
          <p:cNvPr id="8" name="Undertittel 2">
            <a:extLst>
              <a:ext uri="{FF2B5EF4-FFF2-40B4-BE49-F238E27FC236}">
                <a16:creationId xmlns:a16="http://schemas.microsoft.com/office/drawing/2014/main" id="{6B7A6DAD-EF50-92AA-5071-66C5FD167A0D}"/>
              </a:ext>
            </a:extLst>
          </p:cNvPr>
          <p:cNvSpPr>
            <a:spLocks noGrp="1"/>
          </p:cNvSpPr>
          <p:nvPr>
            <p:ph type="subTitle" idx="1"/>
          </p:nvPr>
        </p:nvSpPr>
        <p:spPr>
          <a:xfrm>
            <a:off x="1019175" y="3860800"/>
            <a:ext cx="5076825" cy="720725"/>
          </a:xfrm>
        </p:spPr>
        <p:txBody>
          <a:bodyPr anchor="t"/>
          <a:lstStyle>
            <a:lvl1pPr marL="0" indent="0" algn="ctr">
              <a:buNone/>
              <a:defRPr sz="16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10" name="Plassholder for bilde 10">
            <a:extLst>
              <a:ext uri="{FF2B5EF4-FFF2-40B4-BE49-F238E27FC236}">
                <a16:creationId xmlns:a16="http://schemas.microsoft.com/office/drawing/2014/main" id="{8E07E36A-28DE-7111-E1D3-3E406FF04E95}"/>
              </a:ext>
            </a:extLst>
          </p:cNvPr>
          <p:cNvSpPr>
            <a:spLocks noGrp="1"/>
          </p:cNvSpPr>
          <p:nvPr>
            <p:ph type="pic" sz="quarter" idx="13"/>
          </p:nvPr>
        </p:nvSpPr>
        <p:spPr>
          <a:xfrm>
            <a:off x="7041571" y="0"/>
            <a:ext cx="5146063" cy="6858000"/>
          </a:xfrm>
          <a:noFill/>
        </p:spPr>
        <p:txBody>
          <a:bodyPr lIns="360000" tIns="360000" rIns="360000" bIns="360000" anchor="t"/>
          <a:lstStyle>
            <a:lvl1pPr algn="l">
              <a:defRPr/>
            </a:lvl1pPr>
          </a:lstStyle>
          <a:p>
            <a:r>
              <a:rPr lang="nb-NO"/>
              <a:t>Klikk på ikonet for å legge til et bilde</a:t>
            </a:r>
            <a:endParaRPr lang="en-GB"/>
          </a:p>
        </p:txBody>
      </p:sp>
      <p:sp>
        <p:nvSpPr>
          <p:cNvPr id="37" name="Plassholder for tekst 13">
            <a:extLst>
              <a:ext uri="{FF2B5EF4-FFF2-40B4-BE49-F238E27FC236}">
                <a16:creationId xmlns:a16="http://schemas.microsoft.com/office/drawing/2014/main" id="{6408F13F-E7EB-E083-6116-6F6C103E91E4}"/>
              </a:ext>
            </a:extLst>
          </p:cNvPr>
          <p:cNvSpPr>
            <a:spLocks noGrp="1"/>
          </p:cNvSpPr>
          <p:nvPr>
            <p:ph type="body" sz="quarter" idx="14" hasCustomPrompt="1"/>
          </p:nvPr>
        </p:nvSpPr>
        <p:spPr>
          <a:xfrm>
            <a:off x="1019175" y="5013325"/>
            <a:ext cx="5076825" cy="1116013"/>
          </a:xfrm>
        </p:spPr>
        <p:txBody>
          <a:bodyPr anchor="b"/>
          <a:lstStyle>
            <a:lvl1pPr algn="ctr">
              <a:spcBef>
                <a:spcPts val="0"/>
              </a:spcBef>
              <a:spcAft>
                <a:spcPts val="500"/>
              </a:spcAft>
              <a:defRPr sz="1200">
                <a:solidFill>
                  <a:schemeClr val="accent6"/>
                </a:solidFill>
              </a:defRPr>
            </a:lvl1pPr>
            <a:lvl3pPr algn="ctr">
              <a:defRPr sz="1400"/>
            </a:lvl3pPr>
          </a:lstStyle>
          <a:p>
            <a:pPr lvl="0"/>
            <a:r>
              <a:rPr lang="nb-NO"/>
              <a:t>Navn </a:t>
            </a:r>
            <a:r>
              <a:rPr lang="nb-NO" err="1"/>
              <a:t>Navnesen</a:t>
            </a:r>
            <a:endParaRPr lang="nb-NO"/>
          </a:p>
          <a:p>
            <a:pPr lvl="0"/>
            <a:r>
              <a:rPr lang="nb-NO"/>
              <a:t>E-post adresse</a:t>
            </a:r>
          </a:p>
          <a:p>
            <a:pPr lvl="0"/>
            <a:r>
              <a:rPr lang="nb-NO"/>
              <a:t>Telefonnummer</a:t>
            </a:r>
            <a:endParaRPr lang="en-GB"/>
          </a:p>
        </p:txBody>
      </p:sp>
      <p:sp>
        <p:nvSpPr>
          <p:cNvPr id="26" name="Date Placeholder 25">
            <a:extLst>
              <a:ext uri="{FF2B5EF4-FFF2-40B4-BE49-F238E27FC236}">
                <a16:creationId xmlns:a16="http://schemas.microsoft.com/office/drawing/2014/main" id="{2E07D35D-5349-1965-24B7-598E729B17C6}"/>
              </a:ext>
            </a:extLst>
          </p:cNvPr>
          <p:cNvSpPr>
            <a:spLocks noGrp="1"/>
          </p:cNvSpPr>
          <p:nvPr>
            <p:ph type="dt" sz="half" idx="56"/>
          </p:nvPr>
        </p:nvSpPr>
        <p:spPr/>
        <p:txBody>
          <a:bodyPr/>
          <a:lstStyle>
            <a:lvl1pPr>
              <a:defRPr>
                <a:solidFill>
                  <a:schemeClr val="bg2"/>
                </a:solidFill>
              </a:defRPr>
            </a:lvl1pPr>
          </a:lstStyle>
          <a:p>
            <a:fld id="{8F2A1EF8-3E61-4C48-A8D3-859960797A71}" type="datetimeFigureOut">
              <a:rPr lang="nb-NO" smtClean="0"/>
              <a:pPr/>
              <a:t>14.05.2026</a:t>
            </a:fld>
            <a:endParaRPr lang="nb-NO"/>
          </a:p>
        </p:txBody>
      </p:sp>
      <p:sp>
        <p:nvSpPr>
          <p:cNvPr id="27" name="Footer Placeholder 26">
            <a:extLst>
              <a:ext uri="{FF2B5EF4-FFF2-40B4-BE49-F238E27FC236}">
                <a16:creationId xmlns:a16="http://schemas.microsoft.com/office/drawing/2014/main" id="{0507EE32-92F1-E634-FE49-775CB490AD13}"/>
              </a:ext>
            </a:extLst>
          </p:cNvPr>
          <p:cNvSpPr>
            <a:spLocks noGrp="1"/>
          </p:cNvSpPr>
          <p:nvPr>
            <p:ph type="ftr" sz="quarter" idx="57"/>
          </p:nvPr>
        </p:nvSpPr>
        <p:spPr/>
        <p:txBody>
          <a:bodyPr/>
          <a:lstStyle>
            <a:lvl1pPr>
              <a:defRPr>
                <a:solidFill>
                  <a:schemeClr val="bg2"/>
                </a:solidFill>
              </a:defRPr>
            </a:lvl1pPr>
          </a:lstStyle>
          <a:p>
            <a:endParaRPr lang="nb-NO"/>
          </a:p>
        </p:txBody>
      </p:sp>
      <p:sp>
        <p:nvSpPr>
          <p:cNvPr id="28" name="Slide Number Placeholder 27">
            <a:extLst>
              <a:ext uri="{FF2B5EF4-FFF2-40B4-BE49-F238E27FC236}">
                <a16:creationId xmlns:a16="http://schemas.microsoft.com/office/drawing/2014/main" id="{16EFB670-1E52-C398-F609-70CB25DF5DC4}"/>
              </a:ext>
            </a:extLst>
          </p:cNvPr>
          <p:cNvSpPr>
            <a:spLocks noGrp="1"/>
          </p:cNvSpPr>
          <p:nvPr>
            <p:ph type="sldNum" sz="quarter" idx="58"/>
          </p:nvPr>
        </p:nvSpPr>
        <p:spPr/>
        <p:txBody>
          <a:bodyPr/>
          <a:lstStyle>
            <a:lvl1pPr>
              <a:defRPr>
                <a:solidFill>
                  <a:schemeClr val="bg2"/>
                </a:solidFill>
              </a:defRPr>
            </a:lvl1pPr>
          </a:lstStyle>
          <a:p>
            <a:fld id="{19E7D971-FFC3-489A-A864-2787C4F30DE5}" type="slidenum">
              <a:rPr lang="nb-NO" smtClean="0"/>
              <a:pPr/>
              <a:t>‹#›</a:t>
            </a:fld>
            <a:endParaRPr lang="nb-NO"/>
          </a:p>
        </p:txBody>
      </p:sp>
      <p:sp>
        <p:nvSpPr>
          <p:cNvPr id="30" name="Plassholder for tekst 2">
            <a:extLst>
              <a:ext uri="{FF2B5EF4-FFF2-40B4-BE49-F238E27FC236}">
                <a16:creationId xmlns:a16="http://schemas.microsoft.com/office/drawing/2014/main" id="{8E07F790-C8FF-CB7D-1330-5F6CDB3AD327}"/>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2"/>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2323662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1">
    <p:bg>
      <p:bgPr>
        <a:solidFill>
          <a:schemeClr val="tx2"/>
        </a:solidFill>
        <a:effectLst/>
      </p:bgPr>
    </p:bg>
    <p:spTree>
      <p:nvGrpSpPr>
        <p:cNvPr id="1" name=""/>
        <p:cNvGrpSpPr/>
        <p:nvPr/>
      </p:nvGrpSpPr>
      <p:grpSpPr>
        <a:xfrm>
          <a:off x="0" y="0"/>
          <a:ext cx="0" cy="0"/>
          <a:chOff x="0" y="0"/>
          <a:chExt cx="0" cy="0"/>
        </a:xfrm>
      </p:grpSpPr>
      <p:pic>
        <p:nvPicPr>
          <p:cNvPr id="7" name="Grafikk 1">
            <a:extLst>
              <a:ext uri="{FF2B5EF4-FFF2-40B4-BE49-F238E27FC236}">
                <a16:creationId xmlns:a16="http://schemas.microsoft.com/office/drawing/2014/main" id="{5EC6EEBC-0EF9-F5A8-75F6-41F7C958536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11385" y="2521966"/>
            <a:ext cx="2769230" cy="1440000"/>
          </a:xfrm>
          <a:prstGeom prst="rect">
            <a:avLst/>
          </a:prstGeom>
        </p:spPr>
      </p:pic>
      <p:sp>
        <p:nvSpPr>
          <p:cNvPr id="2" name="Date Placeholder 1">
            <a:extLst>
              <a:ext uri="{FF2B5EF4-FFF2-40B4-BE49-F238E27FC236}">
                <a16:creationId xmlns:a16="http://schemas.microsoft.com/office/drawing/2014/main" id="{0D76EB07-BE67-EA41-AADD-559F4D6DD7F3}"/>
              </a:ext>
            </a:extLst>
          </p:cNvPr>
          <p:cNvSpPr>
            <a:spLocks noGrp="1"/>
          </p:cNvSpPr>
          <p:nvPr>
            <p:ph type="dt" sz="half" idx="10"/>
          </p:nvPr>
        </p:nvSpPr>
        <p:spPr/>
        <p:txBody>
          <a:bodyPr/>
          <a:lstStyle>
            <a:lvl1pPr>
              <a:defRPr>
                <a:solidFill>
                  <a:schemeClr val="accent6"/>
                </a:solidFill>
              </a:defRPr>
            </a:lvl1pPr>
          </a:lstStyle>
          <a:p>
            <a:fld id="{8F2A1EF8-3E61-4C48-A8D3-859960797A71}" type="datetimeFigureOut">
              <a:rPr lang="nb-NO" smtClean="0"/>
              <a:pPr/>
              <a:t>14.05.2026</a:t>
            </a:fld>
            <a:endParaRPr lang="nb-NO"/>
          </a:p>
        </p:txBody>
      </p:sp>
      <p:sp>
        <p:nvSpPr>
          <p:cNvPr id="3" name="Footer Placeholder 2">
            <a:extLst>
              <a:ext uri="{FF2B5EF4-FFF2-40B4-BE49-F238E27FC236}">
                <a16:creationId xmlns:a16="http://schemas.microsoft.com/office/drawing/2014/main" id="{340AF188-C33F-42EB-61B2-1DE3E5557715}"/>
              </a:ext>
            </a:extLst>
          </p:cNvPr>
          <p:cNvSpPr>
            <a:spLocks noGrp="1"/>
          </p:cNvSpPr>
          <p:nvPr>
            <p:ph type="ftr" sz="quarter" idx="11"/>
          </p:nvPr>
        </p:nvSpPr>
        <p:spPr/>
        <p:txBody>
          <a:bodyPr/>
          <a:lstStyle>
            <a:lvl1pPr>
              <a:defRPr>
                <a:solidFill>
                  <a:schemeClr val="accent6"/>
                </a:solidFill>
              </a:defRPr>
            </a:lvl1pPr>
          </a:lstStyle>
          <a:p>
            <a:endParaRPr lang="nb-NO"/>
          </a:p>
        </p:txBody>
      </p:sp>
      <p:sp>
        <p:nvSpPr>
          <p:cNvPr id="4" name="Slide Number Placeholder 3">
            <a:extLst>
              <a:ext uri="{FF2B5EF4-FFF2-40B4-BE49-F238E27FC236}">
                <a16:creationId xmlns:a16="http://schemas.microsoft.com/office/drawing/2014/main" id="{9A5130D0-5579-AE2D-1BE8-FD4CB8A12660}"/>
              </a:ext>
            </a:extLst>
          </p:cNvPr>
          <p:cNvSpPr>
            <a:spLocks noGrp="1"/>
          </p:cNvSpPr>
          <p:nvPr>
            <p:ph type="sldNum" sz="quarter" idx="12"/>
          </p:nvPr>
        </p:nvSpPr>
        <p:spPr/>
        <p:txBody>
          <a:bodyPr/>
          <a:lstStyle>
            <a:lvl1pPr>
              <a:defRPr>
                <a:solidFill>
                  <a:schemeClr val="accent6"/>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422682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chemeClr val="tx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08358E6-8CFC-DBA6-861C-17AFD483275B}"/>
              </a:ext>
              <a:ext uri="{C183D7F6-B498-43B3-948B-1728B52AA6E4}">
                <adec:decorative xmlns:adec="http://schemas.microsoft.com/office/drawing/2017/decorative" val="1"/>
              </a:ext>
            </a:extLst>
          </p:cNvPr>
          <p:cNvGrpSpPr/>
          <p:nvPr userDrawn="1"/>
        </p:nvGrpSpPr>
        <p:grpSpPr>
          <a:xfrm>
            <a:off x="7045937" y="1"/>
            <a:ext cx="5146063" cy="6858000"/>
            <a:chOff x="7045937" y="1"/>
            <a:chExt cx="5146063" cy="6858000"/>
          </a:xfrm>
        </p:grpSpPr>
        <p:sp>
          <p:nvSpPr>
            <p:cNvPr id="11" name="Rektangel 6">
              <a:extLst>
                <a:ext uri="{FF2B5EF4-FFF2-40B4-BE49-F238E27FC236}">
                  <a16:creationId xmlns:a16="http://schemas.microsoft.com/office/drawing/2014/main" id="{5589F683-E339-DE0B-46EA-996EFEB41076}"/>
                </a:ext>
              </a:extLst>
            </p:cNvPr>
            <p:cNvSpPr/>
            <p:nvPr userDrawn="1"/>
          </p:nvSpPr>
          <p:spPr>
            <a:xfrm>
              <a:off x="7045937" y="1"/>
              <a:ext cx="514606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 name="Gruppe 23">
              <a:extLst>
                <a:ext uri="{FF2B5EF4-FFF2-40B4-BE49-F238E27FC236}">
                  <a16:creationId xmlns:a16="http://schemas.microsoft.com/office/drawing/2014/main" id="{7E85D55E-40B1-39E1-7A18-C80E845A6D9F}"/>
                </a:ext>
              </a:extLst>
            </p:cNvPr>
            <p:cNvGrpSpPr/>
            <p:nvPr userDrawn="1"/>
          </p:nvGrpSpPr>
          <p:grpSpPr>
            <a:xfrm>
              <a:off x="7045945" y="1"/>
              <a:ext cx="5141689" cy="6857999"/>
              <a:chOff x="7045945" y="1"/>
              <a:chExt cx="5141689" cy="6857999"/>
            </a:xfrm>
          </p:grpSpPr>
          <p:grpSp>
            <p:nvGrpSpPr>
              <p:cNvPr id="13" name="Gruppe 20">
                <a:extLst>
                  <a:ext uri="{FF2B5EF4-FFF2-40B4-BE49-F238E27FC236}">
                    <a16:creationId xmlns:a16="http://schemas.microsoft.com/office/drawing/2014/main" id="{6283C0DE-1942-604F-411E-4A6C69EA121D}"/>
                  </a:ext>
                </a:extLst>
              </p:cNvPr>
              <p:cNvGrpSpPr/>
              <p:nvPr userDrawn="1"/>
            </p:nvGrpSpPr>
            <p:grpSpPr>
              <a:xfrm>
                <a:off x="7045945" y="3428453"/>
                <a:ext cx="5141689" cy="1707342"/>
                <a:chOff x="7045945" y="3427365"/>
                <a:chExt cx="5141689" cy="1707342"/>
              </a:xfrm>
            </p:grpSpPr>
            <p:sp>
              <p:nvSpPr>
                <p:cNvPr id="21" name="Friform 9">
                  <a:extLst>
                    <a:ext uri="{FF2B5EF4-FFF2-40B4-BE49-F238E27FC236}">
                      <a16:creationId xmlns:a16="http://schemas.microsoft.com/office/drawing/2014/main" id="{E5F5E17B-1FAC-D697-3D8B-0F5D70708F30}"/>
                    </a:ext>
                  </a:extLst>
                </p:cNvPr>
                <p:cNvSpPr/>
                <p:nvPr/>
              </p:nvSpPr>
              <p:spPr>
                <a:xfrm rot="10800000">
                  <a:off x="8769461" y="3427365"/>
                  <a:ext cx="1707555" cy="1707342"/>
                </a:xfrm>
                <a:custGeom>
                  <a:avLst/>
                  <a:gdLst>
                    <a:gd name="connsiteX0" fmla="*/ 0 w 1707555"/>
                    <a:gd name="connsiteY0" fmla="*/ 0 h 1707342"/>
                    <a:gd name="connsiteX1" fmla="*/ 853778 w 1707555"/>
                    <a:gd name="connsiteY1" fmla="*/ 0 h 1707342"/>
                    <a:gd name="connsiteX2" fmla="*/ 1707556 w 1707555"/>
                    <a:gd name="connsiteY2" fmla="*/ 853671 h 1707342"/>
                    <a:gd name="connsiteX3" fmla="*/ 1707556 w 1707555"/>
                    <a:gd name="connsiteY3" fmla="*/ 1707343 h 1707342"/>
                    <a:gd name="connsiteX4" fmla="*/ 0 w 1707555"/>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5" h="1707342">
                      <a:moveTo>
                        <a:pt x="0" y="0"/>
                      </a:moveTo>
                      <a:lnTo>
                        <a:pt x="853778" y="0"/>
                      </a:lnTo>
                      <a:lnTo>
                        <a:pt x="1707556" y="853671"/>
                      </a:lnTo>
                      <a:lnTo>
                        <a:pt x="1707556" y="1707343"/>
                      </a:lnTo>
                      <a:lnTo>
                        <a:pt x="0" y="0"/>
                      </a:lnTo>
                      <a:close/>
                    </a:path>
                  </a:pathLst>
                </a:custGeom>
                <a:solidFill>
                  <a:srgbClr val="ED9300"/>
                </a:solidFill>
                <a:ln w="7677" cap="flat">
                  <a:noFill/>
                  <a:prstDash val="solid"/>
                  <a:miter/>
                </a:ln>
              </p:spPr>
              <p:txBody>
                <a:bodyPr rtlCol="0" anchor="ctr"/>
                <a:lstStyle/>
                <a:p>
                  <a:endParaRPr lang="nb-NO"/>
                </a:p>
              </p:txBody>
            </p:sp>
            <p:sp>
              <p:nvSpPr>
                <p:cNvPr id="22" name="Friform 11">
                  <a:extLst>
                    <a:ext uri="{FF2B5EF4-FFF2-40B4-BE49-F238E27FC236}">
                      <a16:creationId xmlns:a16="http://schemas.microsoft.com/office/drawing/2014/main" id="{7FB359A7-308D-152B-19D2-0DE6BE9AB0B6}"/>
                    </a:ext>
                  </a:extLst>
                </p:cNvPr>
                <p:cNvSpPr/>
                <p:nvPr/>
              </p:nvSpPr>
              <p:spPr>
                <a:xfrm rot="10800000">
                  <a:off x="10480081" y="3427365"/>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chemeClr val="tx2"/>
                </a:solidFill>
                <a:ln w="7677" cap="flat">
                  <a:noFill/>
                  <a:prstDash val="solid"/>
                  <a:miter/>
                </a:ln>
              </p:spPr>
              <p:txBody>
                <a:bodyPr rtlCol="0" anchor="ctr"/>
                <a:lstStyle/>
                <a:p>
                  <a:endParaRPr lang="nb-NO"/>
                </a:p>
              </p:txBody>
            </p:sp>
            <p:sp>
              <p:nvSpPr>
                <p:cNvPr id="23" name="Friform 14">
                  <a:extLst>
                    <a:ext uri="{FF2B5EF4-FFF2-40B4-BE49-F238E27FC236}">
                      <a16:creationId xmlns:a16="http://schemas.microsoft.com/office/drawing/2014/main" id="{C5911954-B459-377D-F35E-1B21DBC85CB1}"/>
                    </a:ext>
                  </a:extLst>
                </p:cNvPr>
                <p:cNvSpPr/>
                <p:nvPr/>
              </p:nvSpPr>
              <p:spPr>
                <a:xfrm rot="10800000">
                  <a:off x="7045945" y="3427365"/>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grpSp>
            <p:nvGrpSpPr>
              <p:cNvPr id="14" name="Gruppe 21">
                <a:extLst>
                  <a:ext uri="{FF2B5EF4-FFF2-40B4-BE49-F238E27FC236}">
                    <a16:creationId xmlns:a16="http://schemas.microsoft.com/office/drawing/2014/main" id="{0A5A2BD2-9B3C-F312-9917-FC9E547DF5B9}"/>
                  </a:ext>
                </a:extLst>
              </p:cNvPr>
              <p:cNvGrpSpPr/>
              <p:nvPr userDrawn="1"/>
            </p:nvGrpSpPr>
            <p:grpSpPr>
              <a:xfrm>
                <a:off x="7045945" y="5134700"/>
                <a:ext cx="5141689" cy="1723300"/>
                <a:chOff x="7045945" y="5134700"/>
                <a:chExt cx="5141689" cy="1723300"/>
              </a:xfrm>
            </p:grpSpPr>
            <p:sp>
              <p:nvSpPr>
                <p:cNvPr id="19" name="Friform 12">
                  <a:extLst>
                    <a:ext uri="{FF2B5EF4-FFF2-40B4-BE49-F238E27FC236}">
                      <a16:creationId xmlns:a16="http://schemas.microsoft.com/office/drawing/2014/main" id="{92C47780-341E-5A3F-23C6-50C851B3DD9B}"/>
                    </a:ext>
                  </a:extLst>
                </p:cNvPr>
                <p:cNvSpPr/>
                <p:nvPr/>
              </p:nvSpPr>
              <p:spPr>
                <a:xfrm rot="10800000">
                  <a:off x="10480081" y="5134700"/>
                  <a:ext cx="1707553" cy="1723300"/>
                </a:xfrm>
                <a:custGeom>
                  <a:avLst/>
                  <a:gdLst>
                    <a:gd name="connsiteX0" fmla="*/ 0 w 1707553"/>
                    <a:gd name="connsiteY0" fmla="*/ 0 h 1723300"/>
                    <a:gd name="connsiteX1" fmla="*/ 853775 w 1707553"/>
                    <a:gd name="connsiteY1" fmla="*/ 0 h 1723300"/>
                    <a:gd name="connsiteX2" fmla="*/ 1707553 w 1707553"/>
                    <a:gd name="connsiteY2" fmla="*/ 861651 h 1723300"/>
                    <a:gd name="connsiteX3" fmla="*/ 1707553 w 1707553"/>
                    <a:gd name="connsiteY3" fmla="*/ 1723301 h 1723300"/>
                    <a:gd name="connsiteX4" fmla="*/ 0 w 1707553"/>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23300">
                      <a:moveTo>
                        <a:pt x="0" y="0"/>
                      </a:moveTo>
                      <a:lnTo>
                        <a:pt x="853775" y="0"/>
                      </a:lnTo>
                      <a:lnTo>
                        <a:pt x="1707553" y="861651"/>
                      </a:lnTo>
                      <a:lnTo>
                        <a:pt x="1707553" y="1723301"/>
                      </a:lnTo>
                      <a:lnTo>
                        <a:pt x="0" y="0"/>
                      </a:lnTo>
                      <a:close/>
                    </a:path>
                  </a:pathLst>
                </a:custGeom>
                <a:solidFill>
                  <a:schemeClr val="tx2"/>
                </a:solidFill>
                <a:ln w="7677" cap="flat">
                  <a:noFill/>
                  <a:prstDash val="solid"/>
                  <a:miter/>
                </a:ln>
              </p:spPr>
              <p:txBody>
                <a:bodyPr rtlCol="0" anchor="ctr"/>
                <a:lstStyle/>
                <a:p>
                  <a:endParaRPr lang="nb-NO"/>
                </a:p>
              </p:txBody>
            </p:sp>
            <p:sp>
              <p:nvSpPr>
                <p:cNvPr id="20" name="Friform 15">
                  <a:extLst>
                    <a:ext uri="{FF2B5EF4-FFF2-40B4-BE49-F238E27FC236}">
                      <a16:creationId xmlns:a16="http://schemas.microsoft.com/office/drawing/2014/main" id="{9033F4A0-8472-63BB-9C00-5DF6CB930523}"/>
                    </a:ext>
                  </a:extLst>
                </p:cNvPr>
                <p:cNvSpPr/>
                <p:nvPr/>
              </p:nvSpPr>
              <p:spPr>
                <a:xfrm rot="10800000">
                  <a:off x="7045945" y="5134700"/>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nvGrpSpPr>
              <p:cNvPr id="15" name="Gruppe 22">
                <a:extLst>
                  <a:ext uri="{FF2B5EF4-FFF2-40B4-BE49-F238E27FC236}">
                    <a16:creationId xmlns:a16="http://schemas.microsoft.com/office/drawing/2014/main" id="{2D10F1BE-77F0-46D1-DF17-60937FD7AD22}"/>
                  </a:ext>
                </a:extLst>
              </p:cNvPr>
              <p:cNvGrpSpPr/>
              <p:nvPr userDrawn="1"/>
            </p:nvGrpSpPr>
            <p:grpSpPr>
              <a:xfrm>
                <a:off x="7045945" y="1"/>
                <a:ext cx="5141689" cy="1707342"/>
                <a:chOff x="7045945" y="1"/>
                <a:chExt cx="5141689" cy="1707342"/>
              </a:xfrm>
            </p:grpSpPr>
            <p:sp>
              <p:nvSpPr>
                <p:cNvPr id="17" name="Friform 16">
                  <a:extLst>
                    <a:ext uri="{FF2B5EF4-FFF2-40B4-BE49-F238E27FC236}">
                      <a16:creationId xmlns:a16="http://schemas.microsoft.com/office/drawing/2014/main" id="{C3628319-9528-AB11-08BA-2EE99AEB4D1D}"/>
                    </a:ext>
                  </a:extLst>
                </p:cNvPr>
                <p:cNvSpPr/>
                <p:nvPr/>
              </p:nvSpPr>
              <p:spPr>
                <a:xfrm rot="10800000">
                  <a:off x="10480081" y="1"/>
                  <a:ext cx="1707553" cy="1707342"/>
                </a:xfrm>
                <a:custGeom>
                  <a:avLst/>
                  <a:gdLst>
                    <a:gd name="connsiteX0" fmla="*/ 0 w 1707553"/>
                    <a:gd name="connsiteY0" fmla="*/ 0 h 1707342"/>
                    <a:gd name="connsiteX1" fmla="*/ 853775 w 1707553"/>
                    <a:gd name="connsiteY1" fmla="*/ 0 h 1707342"/>
                    <a:gd name="connsiteX2" fmla="*/ 1707553 w 1707553"/>
                    <a:gd name="connsiteY2" fmla="*/ 853671 h 1707342"/>
                    <a:gd name="connsiteX3" fmla="*/ 1707553 w 1707553"/>
                    <a:gd name="connsiteY3" fmla="*/ 1707343 h 1707342"/>
                    <a:gd name="connsiteX4" fmla="*/ 0 w 1707553"/>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53" h="1707342">
                      <a:moveTo>
                        <a:pt x="0" y="0"/>
                      </a:moveTo>
                      <a:lnTo>
                        <a:pt x="853775" y="0"/>
                      </a:lnTo>
                      <a:lnTo>
                        <a:pt x="1707553" y="853671"/>
                      </a:lnTo>
                      <a:lnTo>
                        <a:pt x="1707553" y="1707343"/>
                      </a:lnTo>
                      <a:lnTo>
                        <a:pt x="0" y="0"/>
                      </a:lnTo>
                      <a:close/>
                    </a:path>
                  </a:pathLst>
                </a:custGeom>
                <a:solidFill>
                  <a:srgbClr val="ED9300"/>
                </a:solidFill>
                <a:ln w="7677"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9B2891D-6FC2-8FBF-D14C-8791E3C31AFD}"/>
                    </a:ext>
                  </a:extLst>
                </p:cNvPr>
                <p:cNvSpPr/>
                <p:nvPr/>
              </p:nvSpPr>
              <p:spPr>
                <a:xfrm rot="10800000">
                  <a:off x="7045945" y="1"/>
                  <a:ext cx="1723508" cy="1707342"/>
                </a:xfrm>
                <a:custGeom>
                  <a:avLst/>
                  <a:gdLst>
                    <a:gd name="connsiteX0" fmla="*/ 0 w 1723508"/>
                    <a:gd name="connsiteY0" fmla="*/ 0 h 1707342"/>
                    <a:gd name="connsiteX1" fmla="*/ 861751 w 1723508"/>
                    <a:gd name="connsiteY1" fmla="*/ 0 h 1707342"/>
                    <a:gd name="connsiteX2" fmla="*/ 1723509 w 1723508"/>
                    <a:gd name="connsiteY2" fmla="*/ 853671 h 1707342"/>
                    <a:gd name="connsiteX3" fmla="*/ 1723509 w 1723508"/>
                    <a:gd name="connsiteY3" fmla="*/ 1707343 h 1707342"/>
                    <a:gd name="connsiteX4" fmla="*/ 0 w 1723508"/>
                    <a:gd name="connsiteY4" fmla="*/ 0 h 1707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07342">
                      <a:moveTo>
                        <a:pt x="0" y="0"/>
                      </a:moveTo>
                      <a:lnTo>
                        <a:pt x="861751" y="0"/>
                      </a:lnTo>
                      <a:lnTo>
                        <a:pt x="1723509" y="853671"/>
                      </a:lnTo>
                      <a:lnTo>
                        <a:pt x="1723509" y="1707343"/>
                      </a:lnTo>
                      <a:lnTo>
                        <a:pt x="0" y="0"/>
                      </a:lnTo>
                      <a:close/>
                    </a:path>
                  </a:pathLst>
                </a:custGeom>
                <a:solidFill>
                  <a:schemeClr val="tx2"/>
                </a:solidFill>
                <a:ln w="7677" cap="flat">
                  <a:noFill/>
                  <a:prstDash val="solid"/>
                  <a:miter/>
                </a:ln>
              </p:spPr>
              <p:txBody>
                <a:bodyPr rtlCol="0" anchor="ctr"/>
                <a:lstStyle/>
                <a:p>
                  <a:endParaRPr lang="nb-NO"/>
                </a:p>
              </p:txBody>
            </p:sp>
          </p:grpSp>
          <p:sp>
            <p:nvSpPr>
              <p:cNvPr id="16" name="Friform 18">
                <a:extLst>
                  <a:ext uri="{FF2B5EF4-FFF2-40B4-BE49-F238E27FC236}">
                    <a16:creationId xmlns:a16="http://schemas.microsoft.com/office/drawing/2014/main" id="{CB321967-3521-9F89-AFC3-614CFDB264EF}"/>
                  </a:ext>
                </a:extLst>
              </p:cNvPr>
              <p:cNvSpPr/>
              <p:nvPr/>
            </p:nvSpPr>
            <p:spPr>
              <a:xfrm rot="10800000">
                <a:off x="7045945" y="1706248"/>
                <a:ext cx="1723508" cy="1723300"/>
              </a:xfrm>
              <a:custGeom>
                <a:avLst/>
                <a:gdLst>
                  <a:gd name="connsiteX0" fmla="*/ 0 w 1723508"/>
                  <a:gd name="connsiteY0" fmla="*/ 0 h 1723300"/>
                  <a:gd name="connsiteX1" fmla="*/ 861751 w 1723508"/>
                  <a:gd name="connsiteY1" fmla="*/ 0 h 1723300"/>
                  <a:gd name="connsiteX2" fmla="*/ 1723509 w 1723508"/>
                  <a:gd name="connsiteY2" fmla="*/ 861651 h 1723300"/>
                  <a:gd name="connsiteX3" fmla="*/ 1723509 w 1723508"/>
                  <a:gd name="connsiteY3" fmla="*/ 1723301 h 1723300"/>
                  <a:gd name="connsiteX4" fmla="*/ 0 w 1723508"/>
                  <a:gd name="connsiteY4" fmla="*/ 0 h 172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508" h="1723300">
                    <a:moveTo>
                      <a:pt x="0" y="0"/>
                    </a:moveTo>
                    <a:lnTo>
                      <a:pt x="861751" y="0"/>
                    </a:lnTo>
                    <a:lnTo>
                      <a:pt x="1723509" y="861651"/>
                    </a:lnTo>
                    <a:lnTo>
                      <a:pt x="1723509" y="1723301"/>
                    </a:lnTo>
                    <a:lnTo>
                      <a:pt x="0" y="0"/>
                    </a:lnTo>
                    <a:close/>
                  </a:path>
                </a:pathLst>
              </a:custGeom>
              <a:solidFill>
                <a:srgbClr val="ED9300"/>
              </a:solidFill>
              <a:ln w="7677" cap="flat">
                <a:noFill/>
                <a:prstDash val="solid"/>
                <a:miter/>
              </a:ln>
            </p:spPr>
            <p:txBody>
              <a:bodyPr rtlCol="0" anchor="ctr"/>
              <a:lstStyle/>
              <a:p>
                <a:endParaRPr lang="nb-NO"/>
              </a:p>
            </p:txBody>
          </p:sp>
        </p:grpSp>
      </p:grpSp>
      <p:pic>
        <p:nvPicPr>
          <p:cNvPr id="2" name="Grafikk 8">
            <a:extLst>
              <a:ext uri="{FF2B5EF4-FFF2-40B4-BE49-F238E27FC236}">
                <a16:creationId xmlns:a16="http://schemas.microsoft.com/office/drawing/2014/main" id="{F4A6ED3F-09CF-FEF7-5B6E-EA0FB428230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885006" y="584200"/>
            <a:ext cx="1263600" cy="657072"/>
          </a:xfrm>
          <a:prstGeom prst="rect">
            <a:avLst/>
          </a:prstGeom>
        </p:spPr>
      </p:pic>
      <p:sp>
        <p:nvSpPr>
          <p:cNvPr id="3" name="Tittel 1">
            <a:extLst>
              <a:ext uri="{FF2B5EF4-FFF2-40B4-BE49-F238E27FC236}">
                <a16:creationId xmlns:a16="http://schemas.microsoft.com/office/drawing/2014/main" id="{06A1A380-2413-42B8-2802-7DA04DC81DDE}"/>
              </a:ext>
            </a:extLst>
          </p:cNvPr>
          <p:cNvSpPr>
            <a:spLocks noGrp="1"/>
          </p:cNvSpPr>
          <p:nvPr>
            <p:ph type="ctrTitle"/>
          </p:nvPr>
        </p:nvSpPr>
        <p:spPr>
          <a:xfrm>
            <a:off x="1019175" y="1706248"/>
            <a:ext cx="5076825" cy="1722205"/>
          </a:xfrm>
        </p:spPr>
        <p:txBody>
          <a:bodyPr lIns="0" tIns="0" rIns="0" bIns="0" anchor="b"/>
          <a:lstStyle>
            <a:lvl1pPr algn="ctr">
              <a:defRPr sz="4000">
                <a:solidFill>
                  <a:schemeClr val="accent6"/>
                </a:solidFill>
              </a:defRPr>
            </a:lvl1pPr>
          </a:lstStyle>
          <a:p>
            <a:r>
              <a:rPr lang="nb-NO"/>
              <a:t>Klikk for å redigere tittelstil</a:t>
            </a:r>
            <a:endParaRPr lang="en-GB"/>
          </a:p>
        </p:txBody>
      </p:sp>
      <p:sp>
        <p:nvSpPr>
          <p:cNvPr id="8" name="Undertittel 2">
            <a:extLst>
              <a:ext uri="{FF2B5EF4-FFF2-40B4-BE49-F238E27FC236}">
                <a16:creationId xmlns:a16="http://schemas.microsoft.com/office/drawing/2014/main" id="{6B7A6DAD-EF50-92AA-5071-66C5FD167A0D}"/>
              </a:ext>
            </a:extLst>
          </p:cNvPr>
          <p:cNvSpPr>
            <a:spLocks noGrp="1"/>
          </p:cNvSpPr>
          <p:nvPr>
            <p:ph type="subTitle" idx="1"/>
          </p:nvPr>
        </p:nvSpPr>
        <p:spPr>
          <a:xfrm>
            <a:off x="1019175" y="3860800"/>
            <a:ext cx="5076825" cy="720725"/>
          </a:xfrm>
        </p:spPr>
        <p:txBody>
          <a:bodyPr anchor="t"/>
          <a:lstStyle>
            <a:lvl1pPr marL="0" indent="0" algn="ctr">
              <a:buNone/>
              <a:defRPr sz="16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10" name="Plassholder for bilde 10">
            <a:extLst>
              <a:ext uri="{FF2B5EF4-FFF2-40B4-BE49-F238E27FC236}">
                <a16:creationId xmlns:a16="http://schemas.microsoft.com/office/drawing/2014/main" id="{8E07E36A-28DE-7111-E1D3-3E406FF04E95}"/>
              </a:ext>
            </a:extLst>
          </p:cNvPr>
          <p:cNvSpPr>
            <a:spLocks noGrp="1"/>
          </p:cNvSpPr>
          <p:nvPr>
            <p:ph type="pic" sz="quarter" idx="13"/>
          </p:nvPr>
        </p:nvSpPr>
        <p:spPr>
          <a:xfrm>
            <a:off x="7041571" y="0"/>
            <a:ext cx="5146063" cy="6858000"/>
          </a:xfrm>
          <a:noFill/>
        </p:spPr>
        <p:txBody>
          <a:bodyPr lIns="360000" tIns="360000" rIns="360000" bIns="360000" anchor="t"/>
          <a:lstStyle>
            <a:lvl1pPr algn="l">
              <a:defRPr/>
            </a:lvl1pPr>
          </a:lstStyle>
          <a:p>
            <a:r>
              <a:rPr lang="nb-NO"/>
              <a:t>Klikk på ikonet for å legge til et bilde</a:t>
            </a:r>
            <a:endParaRPr lang="en-GB"/>
          </a:p>
        </p:txBody>
      </p:sp>
      <p:sp>
        <p:nvSpPr>
          <p:cNvPr id="37" name="Plassholder for tekst 13">
            <a:extLst>
              <a:ext uri="{FF2B5EF4-FFF2-40B4-BE49-F238E27FC236}">
                <a16:creationId xmlns:a16="http://schemas.microsoft.com/office/drawing/2014/main" id="{6408F13F-E7EB-E083-6116-6F6C103E91E4}"/>
              </a:ext>
            </a:extLst>
          </p:cNvPr>
          <p:cNvSpPr>
            <a:spLocks noGrp="1"/>
          </p:cNvSpPr>
          <p:nvPr>
            <p:ph type="body" sz="quarter" idx="14" hasCustomPrompt="1"/>
          </p:nvPr>
        </p:nvSpPr>
        <p:spPr>
          <a:xfrm>
            <a:off x="1019175" y="5013325"/>
            <a:ext cx="5076825" cy="1116013"/>
          </a:xfrm>
        </p:spPr>
        <p:txBody>
          <a:bodyPr anchor="b"/>
          <a:lstStyle>
            <a:lvl1pPr algn="ctr">
              <a:spcBef>
                <a:spcPts val="0"/>
              </a:spcBef>
              <a:spcAft>
                <a:spcPts val="500"/>
              </a:spcAft>
              <a:defRPr sz="1200">
                <a:solidFill>
                  <a:schemeClr val="accent6"/>
                </a:solidFill>
              </a:defRPr>
            </a:lvl1pPr>
            <a:lvl3pPr algn="ctr">
              <a:defRPr sz="1400"/>
            </a:lvl3pPr>
          </a:lstStyle>
          <a:p>
            <a:pPr lvl="0"/>
            <a:r>
              <a:rPr lang="nb-NO"/>
              <a:t>Navn </a:t>
            </a:r>
            <a:r>
              <a:rPr lang="nb-NO" err="1"/>
              <a:t>Navnesen</a:t>
            </a:r>
            <a:endParaRPr lang="nb-NO"/>
          </a:p>
          <a:p>
            <a:pPr lvl="0"/>
            <a:r>
              <a:rPr lang="nb-NO"/>
              <a:t>E-post adresse</a:t>
            </a:r>
          </a:p>
          <a:p>
            <a:pPr lvl="0"/>
            <a:r>
              <a:rPr lang="nb-NO"/>
              <a:t>Telefonnummer</a:t>
            </a:r>
            <a:endParaRPr lang="en-GB"/>
          </a:p>
        </p:txBody>
      </p:sp>
      <p:sp>
        <p:nvSpPr>
          <p:cNvPr id="26" name="Date Placeholder 25">
            <a:extLst>
              <a:ext uri="{FF2B5EF4-FFF2-40B4-BE49-F238E27FC236}">
                <a16:creationId xmlns:a16="http://schemas.microsoft.com/office/drawing/2014/main" id="{2E07D35D-5349-1965-24B7-598E729B17C6}"/>
              </a:ext>
            </a:extLst>
          </p:cNvPr>
          <p:cNvSpPr>
            <a:spLocks noGrp="1"/>
          </p:cNvSpPr>
          <p:nvPr>
            <p:ph type="dt" sz="half" idx="56"/>
          </p:nvPr>
        </p:nvSpPr>
        <p:spPr/>
        <p:txBody>
          <a:bodyPr/>
          <a:lstStyle>
            <a:lvl1pPr>
              <a:defRPr>
                <a:solidFill>
                  <a:schemeClr val="bg2"/>
                </a:solidFill>
              </a:defRPr>
            </a:lvl1pPr>
          </a:lstStyle>
          <a:p>
            <a:fld id="{8F2A1EF8-3E61-4C48-A8D3-859960797A71}" type="datetimeFigureOut">
              <a:rPr lang="nb-NO" smtClean="0"/>
              <a:pPr/>
              <a:t>14.05.2026</a:t>
            </a:fld>
            <a:endParaRPr lang="nb-NO"/>
          </a:p>
        </p:txBody>
      </p:sp>
      <p:sp>
        <p:nvSpPr>
          <p:cNvPr id="27" name="Footer Placeholder 26">
            <a:extLst>
              <a:ext uri="{FF2B5EF4-FFF2-40B4-BE49-F238E27FC236}">
                <a16:creationId xmlns:a16="http://schemas.microsoft.com/office/drawing/2014/main" id="{0507EE32-92F1-E634-FE49-775CB490AD13}"/>
              </a:ext>
            </a:extLst>
          </p:cNvPr>
          <p:cNvSpPr>
            <a:spLocks noGrp="1"/>
          </p:cNvSpPr>
          <p:nvPr>
            <p:ph type="ftr" sz="quarter" idx="57"/>
          </p:nvPr>
        </p:nvSpPr>
        <p:spPr/>
        <p:txBody>
          <a:bodyPr/>
          <a:lstStyle>
            <a:lvl1pPr>
              <a:defRPr>
                <a:solidFill>
                  <a:schemeClr val="bg2"/>
                </a:solidFill>
              </a:defRPr>
            </a:lvl1pPr>
          </a:lstStyle>
          <a:p>
            <a:endParaRPr lang="nb-NO"/>
          </a:p>
        </p:txBody>
      </p:sp>
      <p:sp>
        <p:nvSpPr>
          <p:cNvPr id="28" name="Slide Number Placeholder 27">
            <a:extLst>
              <a:ext uri="{FF2B5EF4-FFF2-40B4-BE49-F238E27FC236}">
                <a16:creationId xmlns:a16="http://schemas.microsoft.com/office/drawing/2014/main" id="{16EFB670-1E52-C398-F609-70CB25DF5DC4}"/>
              </a:ext>
            </a:extLst>
          </p:cNvPr>
          <p:cNvSpPr>
            <a:spLocks noGrp="1"/>
          </p:cNvSpPr>
          <p:nvPr>
            <p:ph type="sldNum" sz="quarter" idx="58"/>
          </p:nvPr>
        </p:nvSpPr>
        <p:spPr/>
        <p:txBody>
          <a:bodyPr/>
          <a:lstStyle>
            <a:lvl1pPr>
              <a:defRPr>
                <a:solidFill>
                  <a:schemeClr val="bg2"/>
                </a:solidFill>
              </a:defRPr>
            </a:lvl1pPr>
          </a:lstStyle>
          <a:p>
            <a:fld id="{19E7D971-FFC3-489A-A864-2787C4F30DE5}" type="slidenum">
              <a:rPr lang="nb-NO" smtClean="0"/>
              <a:pPr/>
              <a:t>‹#›</a:t>
            </a:fld>
            <a:endParaRPr lang="nb-NO"/>
          </a:p>
        </p:txBody>
      </p:sp>
      <p:sp>
        <p:nvSpPr>
          <p:cNvPr id="30" name="Plassholder for tekst 2">
            <a:extLst>
              <a:ext uri="{FF2B5EF4-FFF2-40B4-BE49-F238E27FC236}">
                <a16:creationId xmlns:a16="http://schemas.microsoft.com/office/drawing/2014/main" id="{8E07F790-C8FF-CB7D-1330-5F6CDB3AD327}"/>
              </a:ext>
            </a:extLst>
          </p:cNvPr>
          <p:cNvSpPr>
            <a:spLocks noGrp="1"/>
          </p:cNvSpPr>
          <p:nvPr>
            <p:ph type="body" idx="55" hasCustomPrompt="1"/>
          </p:nvPr>
        </p:nvSpPr>
        <p:spPr>
          <a:xfrm>
            <a:off x="7558129" y="6398505"/>
            <a:ext cx="4388746" cy="222603"/>
          </a:xfrm>
          <a:noFill/>
          <a:ln>
            <a:noFill/>
          </a:ln>
        </p:spPr>
        <p:style>
          <a:lnRef idx="2">
            <a:schemeClr val="dk1"/>
          </a:lnRef>
          <a:fillRef idx="1">
            <a:schemeClr val="lt1"/>
          </a:fillRef>
          <a:effectRef idx="0">
            <a:schemeClr val="dk1"/>
          </a:effectRef>
          <a:fontRef idx="minor">
            <a:schemeClr val="dk1"/>
          </a:fontRef>
        </p:style>
        <p:txBody>
          <a:bodyPr anchor="ctr"/>
          <a:lstStyle>
            <a:lvl1pPr marL="0" indent="0" algn="r">
              <a:buNone/>
              <a:defRPr sz="1000" b="0" i="0" cap="none" spc="0">
                <a:ln>
                  <a:noFill/>
                </a:ln>
                <a:solidFill>
                  <a:schemeClr val="bg2"/>
                </a:solidFill>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Foto: Navn </a:t>
            </a:r>
            <a:r>
              <a:rPr lang="nb-NO" err="1"/>
              <a:t>Navnesen</a:t>
            </a:r>
            <a:r>
              <a:rPr lang="nb-NO"/>
              <a:t> / KI</a:t>
            </a:r>
          </a:p>
        </p:txBody>
      </p:sp>
    </p:spTree>
    <p:extLst>
      <p:ext uri="{BB962C8B-B14F-4D97-AF65-F5344CB8AC3E}">
        <p14:creationId xmlns:p14="http://schemas.microsoft.com/office/powerpoint/2010/main" val="2323662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3">
    <p:bg>
      <p:bgPr>
        <a:solidFill>
          <a:schemeClr val="tx2"/>
        </a:solidFill>
        <a:effectLst/>
      </p:bgPr>
    </p:bg>
    <p:spTree>
      <p:nvGrpSpPr>
        <p:cNvPr id="1" name=""/>
        <p:cNvGrpSpPr/>
        <p:nvPr/>
      </p:nvGrpSpPr>
      <p:grpSpPr>
        <a:xfrm>
          <a:off x="0" y="0"/>
          <a:ext cx="0" cy="0"/>
          <a:chOff x="0" y="0"/>
          <a:chExt cx="0" cy="0"/>
        </a:xfrm>
      </p:grpSpPr>
      <p:sp>
        <p:nvSpPr>
          <p:cNvPr id="7" name="Grafikk 8">
            <a:extLst>
              <a:ext uri="{FF2B5EF4-FFF2-40B4-BE49-F238E27FC236}">
                <a16:creationId xmlns:a16="http://schemas.microsoft.com/office/drawing/2014/main" id="{AC0C3FDF-A739-00D4-11E3-92B22A685FA6}"/>
              </a:ext>
              <a:ext uri="{C183D7F6-B498-43B3-948B-1728B52AA6E4}">
                <adec:decorative xmlns:adec="http://schemas.microsoft.com/office/drawing/2017/decorative" val="1"/>
              </a:ext>
            </a:extLst>
          </p:cNvPr>
          <p:cNvSpPr/>
          <p:nvPr userDrawn="1"/>
        </p:nvSpPr>
        <p:spPr>
          <a:xfrm>
            <a:off x="5332923" y="-1"/>
            <a:ext cx="6858017" cy="6858009"/>
          </a:xfrm>
          <a:custGeom>
            <a:avLst/>
            <a:gdLst>
              <a:gd name="connsiteX0" fmla="*/ 10271040 w 10271040"/>
              <a:gd name="connsiteY0" fmla="*/ 0 h 6858008"/>
              <a:gd name="connsiteX1" fmla="*/ 8564555 w 10271040"/>
              <a:gd name="connsiteY1" fmla="*/ 0 h 6858008"/>
              <a:gd name="connsiteX2" fmla="*/ 6857994 w 10271040"/>
              <a:gd name="connsiteY2" fmla="*/ 1722476 h 6858008"/>
              <a:gd name="connsiteX3" fmla="*/ 6857994 w 10271040"/>
              <a:gd name="connsiteY3" fmla="*/ 3444951 h 6858008"/>
              <a:gd name="connsiteX4" fmla="*/ 10271040 w 10271040"/>
              <a:gd name="connsiteY4" fmla="*/ 0 h 6858008"/>
              <a:gd name="connsiteX5" fmla="*/ 10271040 w 10271040"/>
              <a:gd name="connsiteY5" fmla="*/ 3444951 h 6858008"/>
              <a:gd name="connsiteX6" fmla="*/ 8564555 w 10271040"/>
              <a:gd name="connsiteY6" fmla="*/ 3444951 h 6858008"/>
              <a:gd name="connsiteX7" fmla="*/ 6857994 w 10271040"/>
              <a:gd name="connsiteY7" fmla="*/ 5151476 h 6858008"/>
              <a:gd name="connsiteX8" fmla="*/ 6857994 w 10271040"/>
              <a:gd name="connsiteY8" fmla="*/ 6858009 h 6858008"/>
              <a:gd name="connsiteX9" fmla="*/ 10271040 w 10271040"/>
              <a:gd name="connsiteY9" fmla="*/ 3444951 h 6858008"/>
              <a:gd name="connsiteX10" fmla="*/ 5135543 w 10271040"/>
              <a:gd name="connsiteY10" fmla="*/ 3444951 h 6858008"/>
              <a:gd name="connsiteX11" fmla="*/ 6858017 w 10271040"/>
              <a:gd name="connsiteY11" fmla="*/ 3444951 h 6858008"/>
              <a:gd name="connsiteX12" fmla="*/ 3413069 w 10271040"/>
              <a:gd name="connsiteY12" fmla="*/ 6858009 h 6858008"/>
              <a:gd name="connsiteX13" fmla="*/ 3413069 w 10271040"/>
              <a:gd name="connsiteY13" fmla="*/ 5151476 h 6858008"/>
              <a:gd name="connsiteX14" fmla="*/ 5135543 w 10271040"/>
              <a:gd name="connsiteY14" fmla="*/ 3444951 h 6858008"/>
              <a:gd name="connsiteX15" fmla="*/ 6858017 w 10271040"/>
              <a:gd name="connsiteY15" fmla="*/ 0 h 6858008"/>
              <a:gd name="connsiteX16" fmla="*/ 5135543 w 10271040"/>
              <a:gd name="connsiteY16" fmla="*/ 0 h 6858008"/>
              <a:gd name="connsiteX17" fmla="*/ 3413069 w 10271040"/>
              <a:gd name="connsiteY17" fmla="*/ 1722476 h 6858008"/>
              <a:gd name="connsiteX18" fmla="*/ 3413069 w 10271040"/>
              <a:gd name="connsiteY18" fmla="*/ 3444951 h 6858008"/>
              <a:gd name="connsiteX19" fmla="*/ 6858017 w 10271040"/>
              <a:gd name="connsiteY19" fmla="*/ 0 h 6858008"/>
              <a:gd name="connsiteX20" fmla="*/ 1706523 w 10271040"/>
              <a:gd name="connsiteY20" fmla="*/ 3444951 h 6858008"/>
              <a:gd name="connsiteX21" fmla="*/ 3413046 w 10271040"/>
              <a:gd name="connsiteY21" fmla="*/ 3444951 h 6858008"/>
              <a:gd name="connsiteX22" fmla="*/ 0 w 10271040"/>
              <a:gd name="connsiteY22" fmla="*/ 6858009 h 6858008"/>
              <a:gd name="connsiteX23" fmla="*/ 0 w 10271040"/>
              <a:gd name="connsiteY23" fmla="*/ 5151476 h 6858008"/>
              <a:gd name="connsiteX24" fmla="*/ 1706523 w 10271040"/>
              <a:gd name="connsiteY24" fmla="*/ 3444951 h 6858008"/>
              <a:gd name="connsiteX0" fmla="*/ 6857994 w 10271040"/>
              <a:gd name="connsiteY0" fmla="*/ 3444951 h 6858009"/>
              <a:gd name="connsiteX1" fmla="*/ 8564555 w 10271040"/>
              <a:gd name="connsiteY1" fmla="*/ 0 h 6858009"/>
              <a:gd name="connsiteX2" fmla="*/ 6857994 w 10271040"/>
              <a:gd name="connsiteY2" fmla="*/ 1722476 h 6858009"/>
              <a:gd name="connsiteX3" fmla="*/ 6857994 w 10271040"/>
              <a:gd name="connsiteY3" fmla="*/ 3444951 h 6858009"/>
              <a:gd name="connsiteX4" fmla="*/ 10271040 w 10271040"/>
              <a:gd name="connsiteY4" fmla="*/ 3444951 h 6858009"/>
              <a:gd name="connsiteX5" fmla="*/ 8564555 w 10271040"/>
              <a:gd name="connsiteY5" fmla="*/ 3444951 h 6858009"/>
              <a:gd name="connsiteX6" fmla="*/ 6857994 w 10271040"/>
              <a:gd name="connsiteY6" fmla="*/ 5151476 h 6858009"/>
              <a:gd name="connsiteX7" fmla="*/ 6857994 w 10271040"/>
              <a:gd name="connsiteY7" fmla="*/ 6858009 h 6858009"/>
              <a:gd name="connsiteX8" fmla="*/ 10271040 w 10271040"/>
              <a:gd name="connsiteY8" fmla="*/ 3444951 h 6858009"/>
              <a:gd name="connsiteX9" fmla="*/ 5135543 w 10271040"/>
              <a:gd name="connsiteY9" fmla="*/ 3444951 h 6858009"/>
              <a:gd name="connsiteX10" fmla="*/ 6858017 w 10271040"/>
              <a:gd name="connsiteY10" fmla="*/ 3444951 h 6858009"/>
              <a:gd name="connsiteX11" fmla="*/ 3413069 w 10271040"/>
              <a:gd name="connsiteY11" fmla="*/ 6858009 h 6858009"/>
              <a:gd name="connsiteX12" fmla="*/ 3413069 w 10271040"/>
              <a:gd name="connsiteY12" fmla="*/ 5151476 h 6858009"/>
              <a:gd name="connsiteX13" fmla="*/ 5135543 w 10271040"/>
              <a:gd name="connsiteY13" fmla="*/ 3444951 h 6858009"/>
              <a:gd name="connsiteX14" fmla="*/ 6858017 w 10271040"/>
              <a:gd name="connsiteY14" fmla="*/ 0 h 6858009"/>
              <a:gd name="connsiteX15" fmla="*/ 5135543 w 10271040"/>
              <a:gd name="connsiteY15" fmla="*/ 0 h 6858009"/>
              <a:gd name="connsiteX16" fmla="*/ 3413069 w 10271040"/>
              <a:gd name="connsiteY16" fmla="*/ 1722476 h 6858009"/>
              <a:gd name="connsiteX17" fmla="*/ 3413069 w 10271040"/>
              <a:gd name="connsiteY17" fmla="*/ 3444951 h 6858009"/>
              <a:gd name="connsiteX18" fmla="*/ 6858017 w 10271040"/>
              <a:gd name="connsiteY18" fmla="*/ 0 h 6858009"/>
              <a:gd name="connsiteX19" fmla="*/ 1706523 w 10271040"/>
              <a:gd name="connsiteY19" fmla="*/ 3444951 h 6858009"/>
              <a:gd name="connsiteX20" fmla="*/ 3413046 w 10271040"/>
              <a:gd name="connsiteY20" fmla="*/ 3444951 h 6858009"/>
              <a:gd name="connsiteX21" fmla="*/ 0 w 10271040"/>
              <a:gd name="connsiteY21" fmla="*/ 6858009 h 6858009"/>
              <a:gd name="connsiteX22" fmla="*/ 0 w 10271040"/>
              <a:gd name="connsiteY22" fmla="*/ 5151476 h 6858009"/>
              <a:gd name="connsiteX23" fmla="*/ 1706523 w 10271040"/>
              <a:gd name="connsiteY23" fmla="*/ 3444951 h 6858009"/>
              <a:gd name="connsiteX0" fmla="*/ 6857994 w 10271040"/>
              <a:gd name="connsiteY0" fmla="*/ 3444951 h 6858009"/>
              <a:gd name="connsiteX1" fmla="*/ 6857994 w 10271040"/>
              <a:gd name="connsiteY1" fmla="*/ 1722476 h 6858009"/>
              <a:gd name="connsiteX2" fmla="*/ 6857994 w 10271040"/>
              <a:gd name="connsiteY2" fmla="*/ 3444951 h 6858009"/>
              <a:gd name="connsiteX3" fmla="*/ 10271040 w 10271040"/>
              <a:gd name="connsiteY3" fmla="*/ 3444951 h 6858009"/>
              <a:gd name="connsiteX4" fmla="*/ 8564555 w 10271040"/>
              <a:gd name="connsiteY4" fmla="*/ 3444951 h 6858009"/>
              <a:gd name="connsiteX5" fmla="*/ 6857994 w 10271040"/>
              <a:gd name="connsiteY5" fmla="*/ 5151476 h 6858009"/>
              <a:gd name="connsiteX6" fmla="*/ 6857994 w 10271040"/>
              <a:gd name="connsiteY6" fmla="*/ 6858009 h 6858009"/>
              <a:gd name="connsiteX7" fmla="*/ 10271040 w 10271040"/>
              <a:gd name="connsiteY7" fmla="*/ 3444951 h 6858009"/>
              <a:gd name="connsiteX8" fmla="*/ 5135543 w 10271040"/>
              <a:gd name="connsiteY8" fmla="*/ 3444951 h 6858009"/>
              <a:gd name="connsiteX9" fmla="*/ 6858017 w 10271040"/>
              <a:gd name="connsiteY9" fmla="*/ 3444951 h 6858009"/>
              <a:gd name="connsiteX10" fmla="*/ 3413069 w 10271040"/>
              <a:gd name="connsiteY10" fmla="*/ 6858009 h 6858009"/>
              <a:gd name="connsiteX11" fmla="*/ 3413069 w 10271040"/>
              <a:gd name="connsiteY11" fmla="*/ 5151476 h 6858009"/>
              <a:gd name="connsiteX12" fmla="*/ 5135543 w 10271040"/>
              <a:gd name="connsiteY12" fmla="*/ 3444951 h 6858009"/>
              <a:gd name="connsiteX13" fmla="*/ 6858017 w 10271040"/>
              <a:gd name="connsiteY13" fmla="*/ 0 h 6858009"/>
              <a:gd name="connsiteX14" fmla="*/ 5135543 w 10271040"/>
              <a:gd name="connsiteY14" fmla="*/ 0 h 6858009"/>
              <a:gd name="connsiteX15" fmla="*/ 3413069 w 10271040"/>
              <a:gd name="connsiteY15" fmla="*/ 1722476 h 6858009"/>
              <a:gd name="connsiteX16" fmla="*/ 3413069 w 10271040"/>
              <a:gd name="connsiteY16" fmla="*/ 3444951 h 6858009"/>
              <a:gd name="connsiteX17" fmla="*/ 6858017 w 10271040"/>
              <a:gd name="connsiteY17" fmla="*/ 0 h 6858009"/>
              <a:gd name="connsiteX18" fmla="*/ 1706523 w 10271040"/>
              <a:gd name="connsiteY18" fmla="*/ 3444951 h 6858009"/>
              <a:gd name="connsiteX19" fmla="*/ 3413046 w 10271040"/>
              <a:gd name="connsiteY19" fmla="*/ 3444951 h 6858009"/>
              <a:gd name="connsiteX20" fmla="*/ 0 w 10271040"/>
              <a:gd name="connsiteY20" fmla="*/ 6858009 h 6858009"/>
              <a:gd name="connsiteX21" fmla="*/ 0 w 10271040"/>
              <a:gd name="connsiteY21" fmla="*/ 5151476 h 6858009"/>
              <a:gd name="connsiteX22" fmla="*/ 1706523 w 10271040"/>
              <a:gd name="connsiteY22" fmla="*/ 3444951 h 6858009"/>
              <a:gd name="connsiteX0" fmla="*/ 10271040 w 10271040"/>
              <a:gd name="connsiteY0" fmla="*/ 3444951 h 6858009"/>
              <a:gd name="connsiteX1" fmla="*/ 8564555 w 10271040"/>
              <a:gd name="connsiteY1" fmla="*/ 3444951 h 6858009"/>
              <a:gd name="connsiteX2" fmla="*/ 6857994 w 10271040"/>
              <a:gd name="connsiteY2" fmla="*/ 5151476 h 6858009"/>
              <a:gd name="connsiteX3" fmla="*/ 6857994 w 10271040"/>
              <a:gd name="connsiteY3" fmla="*/ 6858009 h 6858009"/>
              <a:gd name="connsiteX4" fmla="*/ 10271040 w 10271040"/>
              <a:gd name="connsiteY4" fmla="*/ 3444951 h 6858009"/>
              <a:gd name="connsiteX5" fmla="*/ 5135543 w 10271040"/>
              <a:gd name="connsiteY5" fmla="*/ 3444951 h 6858009"/>
              <a:gd name="connsiteX6" fmla="*/ 6858017 w 10271040"/>
              <a:gd name="connsiteY6" fmla="*/ 3444951 h 6858009"/>
              <a:gd name="connsiteX7" fmla="*/ 3413069 w 10271040"/>
              <a:gd name="connsiteY7" fmla="*/ 6858009 h 6858009"/>
              <a:gd name="connsiteX8" fmla="*/ 3413069 w 10271040"/>
              <a:gd name="connsiteY8" fmla="*/ 5151476 h 6858009"/>
              <a:gd name="connsiteX9" fmla="*/ 5135543 w 10271040"/>
              <a:gd name="connsiteY9" fmla="*/ 3444951 h 6858009"/>
              <a:gd name="connsiteX10" fmla="*/ 6858017 w 10271040"/>
              <a:gd name="connsiteY10" fmla="*/ 0 h 6858009"/>
              <a:gd name="connsiteX11" fmla="*/ 5135543 w 10271040"/>
              <a:gd name="connsiteY11" fmla="*/ 0 h 6858009"/>
              <a:gd name="connsiteX12" fmla="*/ 3413069 w 10271040"/>
              <a:gd name="connsiteY12" fmla="*/ 1722476 h 6858009"/>
              <a:gd name="connsiteX13" fmla="*/ 3413069 w 10271040"/>
              <a:gd name="connsiteY13" fmla="*/ 3444951 h 6858009"/>
              <a:gd name="connsiteX14" fmla="*/ 6858017 w 10271040"/>
              <a:gd name="connsiteY14" fmla="*/ 0 h 6858009"/>
              <a:gd name="connsiteX15" fmla="*/ 1706523 w 10271040"/>
              <a:gd name="connsiteY15" fmla="*/ 3444951 h 6858009"/>
              <a:gd name="connsiteX16" fmla="*/ 3413046 w 10271040"/>
              <a:gd name="connsiteY16" fmla="*/ 3444951 h 6858009"/>
              <a:gd name="connsiteX17" fmla="*/ 0 w 10271040"/>
              <a:gd name="connsiteY17" fmla="*/ 6858009 h 6858009"/>
              <a:gd name="connsiteX18" fmla="*/ 0 w 10271040"/>
              <a:gd name="connsiteY18" fmla="*/ 5151476 h 6858009"/>
              <a:gd name="connsiteX19" fmla="*/ 1706523 w 10271040"/>
              <a:gd name="connsiteY19" fmla="*/ 3444951 h 6858009"/>
              <a:gd name="connsiteX0" fmla="*/ 6857994 w 8564555"/>
              <a:gd name="connsiteY0" fmla="*/ 6858009 h 6858009"/>
              <a:gd name="connsiteX1" fmla="*/ 8564555 w 8564555"/>
              <a:gd name="connsiteY1" fmla="*/ 3444951 h 6858009"/>
              <a:gd name="connsiteX2" fmla="*/ 6857994 w 8564555"/>
              <a:gd name="connsiteY2" fmla="*/ 5151476 h 6858009"/>
              <a:gd name="connsiteX3" fmla="*/ 6857994 w 8564555"/>
              <a:gd name="connsiteY3" fmla="*/ 6858009 h 6858009"/>
              <a:gd name="connsiteX4" fmla="*/ 5135543 w 8564555"/>
              <a:gd name="connsiteY4" fmla="*/ 3444951 h 6858009"/>
              <a:gd name="connsiteX5" fmla="*/ 6858017 w 8564555"/>
              <a:gd name="connsiteY5" fmla="*/ 3444951 h 6858009"/>
              <a:gd name="connsiteX6" fmla="*/ 3413069 w 8564555"/>
              <a:gd name="connsiteY6" fmla="*/ 6858009 h 6858009"/>
              <a:gd name="connsiteX7" fmla="*/ 3413069 w 8564555"/>
              <a:gd name="connsiteY7" fmla="*/ 5151476 h 6858009"/>
              <a:gd name="connsiteX8" fmla="*/ 5135543 w 8564555"/>
              <a:gd name="connsiteY8" fmla="*/ 3444951 h 6858009"/>
              <a:gd name="connsiteX9" fmla="*/ 6858017 w 8564555"/>
              <a:gd name="connsiteY9" fmla="*/ 0 h 6858009"/>
              <a:gd name="connsiteX10" fmla="*/ 5135543 w 8564555"/>
              <a:gd name="connsiteY10" fmla="*/ 0 h 6858009"/>
              <a:gd name="connsiteX11" fmla="*/ 3413069 w 8564555"/>
              <a:gd name="connsiteY11" fmla="*/ 1722476 h 6858009"/>
              <a:gd name="connsiteX12" fmla="*/ 3413069 w 8564555"/>
              <a:gd name="connsiteY12" fmla="*/ 3444951 h 6858009"/>
              <a:gd name="connsiteX13" fmla="*/ 6858017 w 8564555"/>
              <a:gd name="connsiteY13" fmla="*/ 0 h 6858009"/>
              <a:gd name="connsiteX14" fmla="*/ 1706523 w 8564555"/>
              <a:gd name="connsiteY14" fmla="*/ 3444951 h 6858009"/>
              <a:gd name="connsiteX15" fmla="*/ 3413046 w 8564555"/>
              <a:gd name="connsiteY15" fmla="*/ 3444951 h 6858009"/>
              <a:gd name="connsiteX16" fmla="*/ 0 w 8564555"/>
              <a:gd name="connsiteY16" fmla="*/ 6858009 h 6858009"/>
              <a:gd name="connsiteX17" fmla="*/ 0 w 8564555"/>
              <a:gd name="connsiteY17" fmla="*/ 5151476 h 6858009"/>
              <a:gd name="connsiteX18" fmla="*/ 1706523 w 8564555"/>
              <a:gd name="connsiteY18" fmla="*/ 3444951 h 6858009"/>
              <a:gd name="connsiteX0" fmla="*/ 6857994 w 6858017"/>
              <a:gd name="connsiteY0" fmla="*/ 6858009 h 6858009"/>
              <a:gd name="connsiteX1" fmla="*/ 6857994 w 6858017"/>
              <a:gd name="connsiteY1" fmla="*/ 5151476 h 6858009"/>
              <a:gd name="connsiteX2" fmla="*/ 6857994 w 6858017"/>
              <a:gd name="connsiteY2" fmla="*/ 6858009 h 6858009"/>
              <a:gd name="connsiteX3" fmla="*/ 5135543 w 6858017"/>
              <a:gd name="connsiteY3" fmla="*/ 3444951 h 6858009"/>
              <a:gd name="connsiteX4" fmla="*/ 6858017 w 6858017"/>
              <a:gd name="connsiteY4" fmla="*/ 3444951 h 6858009"/>
              <a:gd name="connsiteX5" fmla="*/ 3413069 w 6858017"/>
              <a:gd name="connsiteY5" fmla="*/ 6858009 h 6858009"/>
              <a:gd name="connsiteX6" fmla="*/ 3413069 w 6858017"/>
              <a:gd name="connsiteY6" fmla="*/ 5151476 h 6858009"/>
              <a:gd name="connsiteX7" fmla="*/ 5135543 w 6858017"/>
              <a:gd name="connsiteY7" fmla="*/ 3444951 h 6858009"/>
              <a:gd name="connsiteX8" fmla="*/ 6858017 w 6858017"/>
              <a:gd name="connsiteY8" fmla="*/ 0 h 6858009"/>
              <a:gd name="connsiteX9" fmla="*/ 5135543 w 6858017"/>
              <a:gd name="connsiteY9" fmla="*/ 0 h 6858009"/>
              <a:gd name="connsiteX10" fmla="*/ 3413069 w 6858017"/>
              <a:gd name="connsiteY10" fmla="*/ 1722476 h 6858009"/>
              <a:gd name="connsiteX11" fmla="*/ 3413069 w 6858017"/>
              <a:gd name="connsiteY11" fmla="*/ 3444951 h 6858009"/>
              <a:gd name="connsiteX12" fmla="*/ 6858017 w 6858017"/>
              <a:gd name="connsiteY12" fmla="*/ 0 h 6858009"/>
              <a:gd name="connsiteX13" fmla="*/ 1706523 w 6858017"/>
              <a:gd name="connsiteY13" fmla="*/ 3444951 h 6858009"/>
              <a:gd name="connsiteX14" fmla="*/ 3413046 w 6858017"/>
              <a:gd name="connsiteY14" fmla="*/ 3444951 h 6858009"/>
              <a:gd name="connsiteX15" fmla="*/ 0 w 6858017"/>
              <a:gd name="connsiteY15" fmla="*/ 6858009 h 6858009"/>
              <a:gd name="connsiteX16" fmla="*/ 0 w 6858017"/>
              <a:gd name="connsiteY16" fmla="*/ 5151476 h 6858009"/>
              <a:gd name="connsiteX17" fmla="*/ 1706523 w 6858017"/>
              <a:gd name="connsiteY17" fmla="*/ 3444951 h 6858009"/>
              <a:gd name="connsiteX0" fmla="*/ 5135543 w 6858017"/>
              <a:gd name="connsiteY0" fmla="*/ 3444951 h 6858009"/>
              <a:gd name="connsiteX1" fmla="*/ 6858017 w 6858017"/>
              <a:gd name="connsiteY1" fmla="*/ 3444951 h 6858009"/>
              <a:gd name="connsiteX2" fmla="*/ 3413069 w 6858017"/>
              <a:gd name="connsiteY2" fmla="*/ 6858009 h 6858009"/>
              <a:gd name="connsiteX3" fmla="*/ 3413069 w 6858017"/>
              <a:gd name="connsiteY3" fmla="*/ 5151476 h 6858009"/>
              <a:gd name="connsiteX4" fmla="*/ 5135543 w 6858017"/>
              <a:gd name="connsiteY4" fmla="*/ 3444951 h 6858009"/>
              <a:gd name="connsiteX5" fmla="*/ 6858017 w 6858017"/>
              <a:gd name="connsiteY5" fmla="*/ 0 h 6858009"/>
              <a:gd name="connsiteX6" fmla="*/ 5135543 w 6858017"/>
              <a:gd name="connsiteY6" fmla="*/ 0 h 6858009"/>
              <a:gd name="connsiteX7" fmla="*/ 3413069 w 6858017"/>
              <a:gd name="connsiteY7" fmla="*/ 1722476 h 6858009"/>
              <a:gd name="connsiteX8" fmla="*/ 3413069 w 6858017"/>
              <a:gd name="connsiteY8" fmla="*/ 3444951 h 6858009"/>
              <a:gd name="connsiteX9" fmla="*/ 6858017 w 6858017"/>
              <a:gd name="connsiteY9" fmla="*/ 0 h 6858009"/>
              <a:gd name="connsiteX10" fmla="*/ 1706523 w 6858017"/>
              <a:gd name="connsiteY10" fmla="*/ 3444951 h 6858009"/>
              <a:gd name="connsiteX11" fmla="*/ 3413046 w 6858017"/>
              <a:gd name="connsiteY11" fmla="*/ 3444951 h 6858009"/>
              <a:gd name="connsiteX12" fmla="*/ 0 w 6858017"/>
              <a:gd name="connsiteY12" fmla="*/ 6858009 h 6858009"/>
              <a:gd name="connsiteX13" fmla="*/ 0 w 6858017"/>
              <a:gd name="connsiteY13" fmla="*/ 5151476 h 6858009"/>
              <a:gd name="connsiteX14" fmla="*/ 1706523 w 6858017"/>
              <a:gd name="connsiteY14" fmla="*/ 3444951 h 685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17" h="6858009">
                <a:moveTo>
                  <a:pt x="5135543" y="3444951"/>
                </a:moveTo>
                <a:lnTo>
                  <a:pt x="6858017" y="3444951"/>
                </a:lnTo>
                <a:lnTo>
                  <a:pt x="3413069" y="6858009"/>
                </a:lnTo>
                <a:lnTo>
                  <a:pt x="3413069" y="5151476"/>
                </a:lnTo>
                <a:lnTo>
                  <a:pt x="5135543" y="3444951"/>
                </a:lnTo>
                <a:close/>
                <a:moveTo>
                  <a:pt x="6858017" y="0"/>
                </a:moveTo>
                <a:lnTo>
                  <a:pt x="5135543" y="0"/>
                </a:lnTo>
                <a:lnTo>
                  <a:pt x="3413069" y="1722476"/>
                </a:lnTo>
                <a:lnTo>
                  <a:pt x="3413069" y="3444951"/>
                </a:lnTo>
                <a:lnTo>
                  <a:pt x="6858017" y="0"/>
                </a:lnTo>
                <a:close/>
                <a:moveTo>
                  <a:pt x="1706523" y="3444951"/>
                </a:moveTo>
                <a:lnTo>
                  <a:pt x="3413046" y="3444951"/>
                </a:lnTo>
                <a:lnTo>
                  <a:pt x="0" y="6858009"/>
                </a:lnTo>
                <a:lnTo>
                  <a:pt x="0" y="5151476"/>
                </a:lnTo>
                <a:lnTo>
                  <a:pt x="1706523" y="3444951"/>
                </a:lnTo>
                <a:close/>
              </a:path>
            </a:pathLst>
          </a:custGeom>
          <a:solidFill>
            <a:schemeClr val="accent4"/>
          </a:solidFill>
          <a:ln w="7703" cap="flat">
            <a:noFill/>
            <a:prstDash val="solid"/>
            <a:miter/>
          </a:ln>
        </p:spPr>
        <p:txBody>
          <a:bodyPr rtlCol="0" anchor="ctr"/>
          <a:lstStyle/>
          <a:p>
            <a:endParaRPr lang="en-GB"/>
          </a:p>
        </p:txBody>
      </p:sp>
      <p:sp>
        <p:nvSpPr>
          <p:cNvPr id="25" name="Tittel 1">
            <a:extLst>
              <a:ext uri="{FF2B5EF4-FFF2-40B4-BE49-F238E27FC236}">
                <a16:creationId xmlns:a16="http://schemas.microsoft.com/office/drawing/2014/main" id="{083BA3D0-586F-C752-EDC1-E99504C33903}"/>
              </a:ext>
            </a:extLst>
          </p:cNvPr>
          <p:cNvSpPr>
            <a:spLocks noGrp="1"/>
          </p:cNvSpPr>
          <p:nvPr>
            <p:ph type="ctrTitle"/>
          </p:nvPr>
        </p:nvSpPr>
        <p:spPr>
          <a:xfrm>
            <a:off x="1019175" y="1016000"/>
            <a:ext cx="5076825" cy="2844801"/>
          </a:xfrm>
        </p:spPr>
        <p:txBody>
          <a:bodyPr lIns="0" tIns="0" rIns="0" bIns="0" anchor="t"/>
          <a:lstStyle>
            <a:lvl1pPr algn="l">
              <a:defRPr sz="4000">
                <a:solidFill>
                  <a:schemeClr val="accent6"/>
                </a:solidFill>
              </a:defRPr>
            </a:lvl1pPr>
          </a:lstStyle>
          <a:p>
            <a:r>
              <a:rPr lang="nb-NO"/>
              <a:t>Klikk for å redigere tittelstil</a:t>
            </a:r>
            <a:endParaRPr lang="en-GB"/>
          </a:p>
        </p:txBody>
      </p:sp>
      <p:sp>
        <p:nvSpPr>
          <p:cNvPr id="17" name="Date Placeholder 16">
            <a:extLst>
              <a:ext uri="{FF2B5EF4-FFF2-40B4-BE49-F238E27FC236}">
                <a16:creationId xmlns:a16="http://schemas.microsoft.com/office/drawing/2014/main" id="{F324FF68-FF20-099C-C1DA-A1C7331B2502}"/>
              </a:ext>
            </a:extLst>
          </p:cNvPr>
          <p:cNvSpPr>
            <a:spLocks noGrp="1"/>
          </p:cNvSpPr>
          <p:nvPr>
            <p:ph type="dt" sz="half" idx="56"/>
          </p:nvPr>
        </p:nvSpPr>
        <p:spPr/>
        <p:txBody>
          <a:bodyPr/>
          <a:lstStyle>
            <a:lvl1pPr>
              <a:defRPr>
                <a:solidFill>
                  <a:schemeClr val="bg1"/>
                </a:solidFill>
              </a:defRPr>
            </a:lvl1pPr>
          </a:lstStyle>
          <a:p>
            <a:fld id="{8F2A1EF8-3E61-4C48-A8D3-859960797A71}" type="datetimeFigureOut">
              <a:rPr lang="nb-NO" smtClean="0"/>
              <a:pPr/>
              <a:t>14.05.2026</a:t>
            </a:fld>
            <a:endParaRPr lang="nb-NO"/>
          </a:p>
        </p:txBody>
      </p:sp>
      <p:sp>
        <p:nvSpPr>
          <p:cNvPr id="18" name="Footer Placeholder 17">
            <a:extLst>
              <a:ext uri="{FF2B5EF4-FFF2-40B4-BE49-F238E27FC236}">
                <a16:creationId xmlns:a16="http://schemas.microsoft.com/office/drawing/2014/main" id="{69F5EAC4-ED1F-5E91-4C89-D9EC08582205}"/>
              </a:ext>
            </a:extLst>
          </p:cNvPr>
          <p:cNvSpPr>
            <a:spLocks noGrp="1"/>
          </p:cNvSpPr>
          <p:nvPr>
            <p:ph type="ftr" sz="quarter" idx="57"/>
          </p:nvPr>
        </p:nvSpPr>
        <p:spPr/>
        <p:txBody>
          <a:bodyPr/>
          <a:lstStyle>
            <a:lvl1pPr>
              <a:defRPr>
                <a:solidFill>
                  <a:schemeClr val="bg1"/>
                </a:solidFill>
              </a:defRPr>
            </a:lvl1pPr>
          </a:lstStyle>
          <a:p>
            <a:endParaRPr lang="nb-NO"/>
          </a:p>
        </p:txBody>
      </p:sp>
      <p:sp>
        <p:nvSpPr>
          <p:cNvPr id="19" name="Slide Number Placeholder 18">
            <a:extLst>
              <a:ext uri="{FF2B5EF4-FFF2-40B4-BE49-F238E27FC236}">
                <a16:creationId xmlns:a16="http://schemas.microsoft.com/office/drawing/2014/main" id="{4C5969EC-A4EB-FD0F-56FF-43A1CD307B71}"/>
              </a:ext>
            </a:extLst>
          </p:cNvPr>
          <p:cNvSpPr>
            <a:spLocks noGrp="1"/>
          </p:cNvSpPr>
          <p:nvPr>
            <p:ph type="sldNum" sz="quarter" idx="58"/>
          </p:nvPr>
        </p:nvSpPr>
        <p:spPr/>
        <p:txBody>
          <a:bodyPr/>
          <a:lstStyle>
            <a:lvl1pPr>
              <a:defRPr>
                <a:solidFill>
                  <a:schemeClr val="bg1"/>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3801442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ADD05-5A25-57C4-B85F-840158D2534A}"/>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a:t>Klikk for å redigere tittelstil</a:t>
            </a:r>
          </a:p>
        </p:txBody>
      </p:sp>
      <p:sp>
        <p:nvSpPr>
          <p:cNvPr id="3" name="Text Placeholder 2">
            <a:extLst>
              <a:ext uri="{FF2B5EF4-FFF2-40B4-BE49-F238E27FC236}">
                <a16:creationId xmlns:a16="http://schemas.microsoft.com/office/drawing/2014/main" id="{69D4C221-7DF3-DAF6-07F8-E169A2BEC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497E62C2-9F3C-C807-537B-74B26B209A3E}"/>
              </a:ext>
            </a:extLst>
          </p:cNvPr>
          <p:cNvSpPr>
            <a:spLocks noGrp="1"/>
          </p:cNvSpPr>
          <p:nvPr>
            <p:ph type="dt" sz="half" idx="2"/>
          </p:nvPr>
        </p:nvSpPr>
        <p:spPr>
          <a:xfrm>
            <a:off x="4724400" y="6398505"/>
            <a:ext cx="2743200" cy="223200"/>
          </a:xfrm>
          <a:prstGeom prst="rect">
            <a:avLst/>
          </a:prstGeom>
        </p:spPr>
        <p:txBody>
          <a:bodyPr vert="horz" lIns="91440" tIns="45720" rIns="91440" bIns="45720" rtlCol="0" anchor="ctr"/>
          <a:lstStyle>
            <a:lvl1pPr algn="ctr">
              <a:defRPr sz="1000">
                <a:solidFill>
                  <a:schemeClr val="tx2"/>
                </a:solidFill>
              </a:defRPr>
            </a:lvl1pPr>
          </a:lstStyle>
          <a:p>
            <a:fld id="{8F2A1EF8-3E61-4C48-A8D3-859960797A71}" type="datetimeFigureOut">
              <a:rPr lang="nb-NO" smtClean="0"/>
              <a:pPr/>
              <a:t>14.05.2026</a:t>
            </a:fld>
            <a:endParaRPr lang="nb-NO"/>
          </a:p>
        </p:txBody>
      </p:sp>
      <p:sp>
        <p:nvSpPr>
          <p:cNvPr id="5" name="Footer Placeholder 4">
            <a:extLst>
              <a:ext uri="{FF2B5EF4-FFF2-40B4-BE49-F238E27FC236}">
                <a16:creationId xmlns:a16="http://schemas.microsoft.com/office/drawing/2014/main" id="{7EF7781A-5363-5A05-EF94-7F9C2F65E99A}"/>
              </a:ext>
            </a:extLst>
          </p:cNvPr>
          <p:cNvSpPr>
            <a:spLocks noGrp="1"/>
          </p:cNvSpPr>
          <p:nvPr>
            <p:ph type="ftr" sz="quarter" idx="3"/>
          </p:nvPr>
        </p:nvSpPr>
        <p:spPr>
          <a:xfrm>
            <a:off x="931068" y="6398505"/>
            <a:ext cx="3702803" cy="223200"/>
          </a:xfrm>
          <a:prstGeom prst="rect">
            <a:avLst/>
          </a:prstGeom>
        </p:spPr>
        <p:txBody>
          <a:bodyPr vert="horz" lIns="91440" tIns="45720" rIns="91440" bIns="45720" rtlCol="0" anchor="ctr"/>
          <a:lstStyle>
            <a:lvl1pPr algn="l">
              <a:defRPr sz="1000">
                <a:solidFill>
                  <a:schemeClr val="tx2"/>
                </a:solidFill>
              </a:defRPr>
            </a:lvl1pPr>
          </a:lstStyle>
          <a:p>
            <a:endParaRPr lang="nb-NO"/>
          </a:p>
        </p:txBody>
      </p:sp>
      <p:sp>
        <p:nvSpPr>
          <p:cNvPr id="6" name="Slide Number Placeholder 5">
            <a:extLst>
              <a:ext uri="{FF2B5EF4-FFF2-40B4-BE49-F238E27FC236}">
                <a16:creationId xmlns:a16="http://schemas.microsoft.com/office/drawing/2014/main" id="{0DFC0CAB-2CA5-6203-FE9C-00F0CC89BC10}"/>
              </a:ext>
            </a:extLst>
          </p:cNvPr>
          <p:cNvSpPr>
            <a:spLocks noGrp="1"/>
          </p:cNvSpPr>
          <p:nvPr>
            <p:ph type="sldNum" sz="quarter" idx="4"/>
          </p:nvPr>
        </p:nvSpPr>
        <p:spPr>
          <a:xfrm>
            <a:off x="163471" y="6398505"/>
            <a:ext cx="554079" cy="223200"/>
          </a:xfrm>
          <a:prstGeom prst="rect">
            <a:avLst/>
          </a:prstGeom>
        </p:spPr>
        <p:txBody>
          <a:bodyPr vert="horz" lIns="91440" tIns="45720" rIns="91440" bIns="45720" rtlCol="0" anchor="ctr"/>
          <a:lstStyle>
            <a:lvl1pPr algn="l">
              <a:defRPr sz="1000">
                <a:solidFill>
                  <a:schemeClr val="tx2"/>
                </a:solidFill>
              </a:defRPr>
            </a:lvl1pPr>
          </a:lstStyle>
          <a:p>
            <a:fld id="{19E7D971-FFC3-489A-A864-2787C4F30DE5}" type="slidenum">
              <a:rPr lang="nb-NO" smtClean="0"/>
              <a:pPr/>
              <a:t>‹#›</a:t>
            </a:fld>
            <a:endParaRPr lang="nb-NO"/>
          </a:p>
        </p:txBody>
      </p:sp>
    </p:spTree>
    <p:extLst>
      <p:ext uri="{BB962C8B-B14F-4D97-AF65-F5344CB8AC3E}">
        <p14:creationId xmlns:p14="http://schemas.microsoft.com/office/powerpoint/2010/main" val="20354509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3" r:id="rId3"/>
    <p:sldLayoutId id="2147483694" r:id="rId4"/>
    <p:sldLayoutId id="2147483690" r:id="rId5"/>
    <p:sldLayoutId id="2147483691" r:id="rId6"/>
    <p:sldLayoutId id="2147483649" r:id="rId7"/>
    <p:sldLayoutId id="2147483660" r:id="rId8"/>
    <p:sldLayoutId id="2147483661" r:id="rId9"/>
    <p:sldLayoutId id="2147483683" r:id="rId10"/>
    <p:sldLayoutId id="2147483662" r:id="rId11"/>
    <p:sldLayoutId id="2147483650" r:id="rId12"/>
    <p:sldLayoutId id="2147483663" r:id="rId13"/>
    <p:sldLayoutId id="2147483664" r:id="rId14"/>
    <p:sldLayoutId id="214748368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98" r:id="rId25"/>
    <p:sldLayoutId id="2147483695" r:id="rId26"/>
    <p:sldLayoutId id="2147483692"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5" r:id="rId36"/>
    <p:sldLayoutId id="2147483687" r:id="rId37"/>
  </p:sldLayoutIdLst>
  <p:txStyles>
    <p:title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5000"/>
        <a:buFontTx/>
        <a:buBlip>
          <a:blip>
            <a:extLst>
              <a:ext uri="{96DAC541-7B7A-43D3-8B79-37D633B846F1}">
                <asvg:svgBlip xmlns:asvg="http://schemas.microsoft.com/office/drawing/2016/SVG/main" r:embed="rId39"/>
              </a:ext>
            </a:extLst>
          </a:blip>
        </a:buBlip>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9"/>
              </a:ext>
            </a:extLst>
          </a:blip>
        </a:buBlip>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9"/>
              </a:ext>
            </a:extLst>
          </a:blip>
        </a:buBlip>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9"/>
              </a:ext>
            </a:extLst>
          </a:blip>
        </a:buBlip>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9"/>
              </a:ext>
            </a:extLst>
          </a:blip>
        </a:buBlip>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9.jpeg"/><Relationship Id="rId5" Type="http://schemas.openxmlformats.org/officeDocument/2006/relationships/image" Target="../media/image38.svg"/><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8.png"/><Relationship Id="rId7" Type="http://schemas.openxmlformats.org/officeDocument/2006/relationships/image" Target="../media/image47.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svg"/><Relationship Id="rId4" Type="http://schemas.openxmlformats.org/officeDocument/2006/relationships/image" Target="../media/image49.pn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1.png"/><Relationship Id="rId5" Type="http://schemas.openxmlformats.org/officeDocument/2006/relationships/image" Target="../media/image4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3.png"/><Relationship Id="rId7" Type="http://schemas.openxmlformats.org/officeDocument/2006/relationships/image" Target="../media/image56.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5.svg"/><Relationship Id="rId5" Type="http://schemas.openxmlformats.org/officeDocument/2006/relationships/image" Target="../media/image36.svg"/><Relationship Id="rId10" Type="http://schemas.openxmlformats.org/officeDocument/2006/relationships/image" Target="../media/image51.png"/><Relationship Id="rId4" Type="http://schemas.openxmlformats.org/officeDocument/2006/relationships/image" Target="../media/image54.sv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8.png"/><Relationship Id="rId7" Type="http://schemas.openxmlformats.org/officeDocument/2006/relationships/image" Target="../media/image56.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5.svg"/><Relationship Id="rId5" Type="http://schemas.openxmlformats.org/officeDocument/2006/relationships/image" Target="../media/image36.svg"/><Relationship Id="rId10" Type="http://schemas.openxmlformats.org/officeDocument/2006/relationships/image" Target="../media/image51.png"/><Relationship Id="rId4" Type="http://schemas.openxmlformats.org/officeDocument/2006/relationships/image" Target="../media/image54.sv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sv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33.sv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6CC65F-1DEA-2856-EA6A-B12A70C6DA85}"/>
              </a:ext>
            </a:extLst>
          </p:cNvPr>
          <p:cNvSpPr>
            <a:spLocks noGrp="1"/>
          </p:cNvSpPr>
          <p:nvPr>
            <p:ph type="ctrTitle"/>
          </p:nvPr>
        </p:nvSpPr>
        <p:spPr>
          <a:xfrm>
            <a:off x="1019175" y="1706248"/>
            <a:ext cx="5076825" cy="1722205"/>
          </a:xfrm>
        </p:spPr>
        <p:txBody>
          <a:bodyPr anchor="b">
            <a:normAutofit/>
          </a:bodyPr>
          <a:lstStyle/>
          <a:p>
            <a:r>
              <a:rPr lang="nb-NO" dirty="0"/>
              <a:t>Kunnskapsgrunnlag</a:t>
            </a:r>
            <a:br>
              <a:rPr lang="nb-NO" dirty="0"/>
            </a:br>
            <a:endParaRPr lang="nb-NO" dirty="0"/>
          </a:p>
        </p:txBody>
      </p:sp>
      <p:sp>
        <p:nvSpPr>
          <p:cNvPr id="13" name="Subtitle 12">
            <a:extLst>
              <a:ext uri="{FF2B5EF4-FFF2-40B4-BE49-F238E27FC236}">
                <a16:creationId xmlns:a16="http://schemas.microsoft.com/office/drawing/2014/main" id="{D4120EF7-CF15-6CAB-B2F8-AABFD8A285C8}"/>
              </a:ext>
            </a:extLst>
          </p:cNvPr>
          <p:cNvSpPr>
            <a:spLocks noGrp="1"/>
          </p:cNvSpPr>
          <p:nvPr>
            <p:ph type="subTitle" idx="1"/>
          </p:nvPr>
        </p:nvSpPr>
        <p:spPr>
          <a:xfrm>
            <a:off x="1019175" y="3860800"/>
            <a:ext cx="5076825" cy="720725"/>
          </a:xfrm>
        </p:spPr>
        <p:txBody>
          <a:bodyPr anchor="t">
            <a:normAutofit/>
          </a:bodyPr>
          <a:lstStyle/>
          <a:p>
            <a:r>
              <a:rPr lang="nb-NO" dirty="0"/>
              <a:t>Reforhandling</a:t>
            </a:r>
            <a:br>
              <a:rPr lang="nb-NO" dirty="0"/>
            </a:br>
            <a:r>
              <a:rPr lang="nb-NO" dirty="0"/>
              <a:t>Nord-Jæren</a:t>
            </a:r>
          </a:p>
        </p:txBody>
      </p:sp>
      <p:pic>
        <p:nvPicPr>
          <p:cNvPr id="3" name="Picture 2" descr="A bicycle parked on a sidewalk&#10;&#10;AI-generated content may be incorrect.">
            <a:extLst>
              <a:ext uri="{FF2B5EF4-FFF2-40B4-BE49-F238E27FC236}">
                <a16:creationId xmlns:a16="http://schemas.microsoft.com/office/drawing/2014/main" id="{354DDF4A-4CFB-41DE-C263-B821549A76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30" r="33982" b="-1"/>
          <a:stretch>
            <a:fillRect/>
          </a:stretch>
        </p:blipFill>
        <p:spPr bwMode="auto">
          <a:xfrm>
            <a:off x="7041571" y="10"/>
            <a:ext cx="5146063" cy="6857990"/>
          </a:xfrm>
          <a:prstGeom prst="rect">
            <a:avLst/>
          </a:prstGeom>
          <a:noFill/>
          <a:ln>
            <a:noFill/>
          </a:ln>
          <a:extLst>
            <a:ext uri="{53640926-AAD7-44D8-BBD7-CCE9431645EC}">
              <a14:shadowObscured xmlns:a14="http://schemas.microsoft.com/office/drawing/2010/main"/>
            </a:ext>
          </a:extLst>
        </p:spPr>
      </p:pic>
      <p:sp>
        <p:nvSpPr>
          <p:cNvPr id="15" name="Text Placeholder 14">
            <a:extLst>
              <a:ext uri="{FF2B5EF4-FFF2-40B4-BE49-F238E27FC236}">
                <a16:creationId xmlns:a16="http://schemas.microsoft.com/office/drawing/2014/main" id="{3233BDA0-230D-6C16-E7E0-7467909322C2}"/>
              </a:ext>
            </a:extLst>
          </p:cNvPr>
          <p:cNvSpPr>
            <a:spLocks noGrp="1"/>
          </p:cNvSpPr>
          <p:nvPr>
            <p:ph type="body" sz="quarter" idx="14"/>
          </p:nvPr>
        </p:nvSpPr>
        <p:spPr>
          <a:xfrm>
            <a:off x="1019175" y="5013325"/>
            <a:ext cx="5076825" cy="1116013"/>
          </a:xfrm>
        </p:spPr>
        <p:txBody>
          <a:bodyPr anchor="b">
            <a:normAutofit/>
          </a:bodyPr>
          <a:lstStyle/>
          <a:p>
            <a:r>
              <a:rPr lang="nb-NO" dirty="0"/>
              <a:t>Åshild Slåttå</a:t>
            </a:r>
          </a:p>
          <a:p>
            <a:r>
              <a:rPr lang="nb-NO" dirty="0"/>
              <a:t>07.05.2026</a:t>
            </a:r>
          </a:p>
        </p:txBody>
      </p:sp>
      <p:sp>
        <p:nvSpPr>
          <p:cNvPr id="16" name="Text Placeholder 15">
            <a:extLst>
              <a:ext uri="{FF2B5EF4-FFF2-40B4-BE49-F238E27FC236}">
                <a16:creationId xmlns:a16="http://schemas.microsoft.com/office/drawing/2014/main" id="{104A9D5A-1670-6CB5-64B9-15C9EBA52B3E}"/>
              </a:ext>
            </a:extLst>
          </p:cNvPr>
          <p:cNvSpPr>
            <a:spLocks noGrp="1"/>
          </p:cNvSpPr>
          <p:nvPr>
            <p:ph type="body" idx="55"/>
          </p:nvPr>
        </p:nvSpPr>
        <p:spPr>
          <a:xfrm>
            <a:off x="7558129" y="6398505"/>
            <a:ext cx="4388746" cy="222603"/>
          </a:xfrm>
        </p:spPr>
        <p:txBody>
          <a:bodyPr anchor="ctr">
            <a:normAutofit/>
          </a:bodyPr>
          <a:lstStyle/>
          <a:p>
            <a:pPr>
              <a:lnSpc>
                <a:spcPct val="90000"/>
              </a:lnSpc>
            </a:pPr>
            <a:r>
              <a:rPr lang="nn-NO" sz="900" b="1"/>
              <a:t>Foto: Silje Drevdal</a:t>
            </a:r>
            <a:endParaRPr lang="nb-NO" sz="900"/>
          </a:p>
        </p:txBody>
      </p:sp>
    </p:spTree>
    <p:extLst>
      <p:ext uri="{BB962C8B-B14F-4D97-AF65-F5344CB8AC3E}">
        <p14:creationId xmlns:p14="http://schemas.microsoft.com/office/powerpoint/2010/main" val="391587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B0D2AB-A5CE-C74B-3DB9-FC637722C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B9BE3-7387-F034-2101-D411BA9C0E9E}"/>
              </a:ext>
            </a:extLst>
          </p:cNvPr>
          <p:cNvSpPr>
            <a:spLocks noGrp="1"/>
          </p:cNvSpPr>
          <p:nvPr>
            <p:ph type="title"/>
          </p:nvPr>
        </p:nvSpPr>
        <p:spPr>
          <a:xfrm>
            <a:off x="1019175" y="584201"/>
            <a:ext cx="10153649" cy="688376"/>
          </a:xfrm>
        </p:spPr>
        <p:txBody>
          <a:bodyPr/>
          <a:lstStyle/>
          <a:p>
            <a:r>
              <a:rPr lang="nb-NO" sz="3600" dirty="0"/>
              <a:t>Bosatte og ansatte</a:t>
            </a:r>
            <a:endParaRPr lang="nn-NO" dirty="0"/>
          </a:p>
        </p:txBody>
      </p:sp>
      <p:pic>
        <p:nvPicPr>
          <p:cNvPr id="4" name="Picture 3">
            <a:extLst>
              <a:ext uri="{FF2B5EF4-FFF2-40B4-BE49-F238E27FC236}">
                <a16:creationId xmlns:a16="http://schemas.microsoft.com/office/drawing/2014/main" id="{B5530D2E-DC0B-EA8F-EB49-CF2E85E2481A}"/>
              </a:ext>
            </a:extLst>
          </p:cNvPr>
          <p:cNvPicPr>
            <a:picLocks noChangeAspect="1"/>
          </p:cNvPicPr>
          <p:nvPr/>
        </p:nvPicPr>
        <p:blipFill>
          <a:blip r:embed="rId2"/>
          <a:stretch>
            <a:fillRect/>
          </a:stretch>
        </p:blipFill>
        <p:spPr>
          <a:xfrm>
            <a:off x="6859378" y="2140338"/>
            <a:ext cx="5241235" cy="3962604"/>
          </a:xfrm>
          <a:prstGeom prst="rect">
            <a:avLst/>
          </a:prstGeom>
        </p:spPr>
      </p:pic>
      <p:pic>
        <p:nvPicPr>
          <p:cNvPr id="17" name="Picture 16">
            <a:extLst>
              <a:ext uri="{FF2B5EF4-FFF2-40B4-BE49-F238E27FC236}">
                <a16:creationId xmlns:a16="http://schemas.microsoft.com/office/drawing/2014/main" id="{E79624DF-6C67-3202-D0FA-9C50DDD10713}"/>
              </a:ext>
            </a:extLst>
          </p:cNvPr>
          <p:cNvPicPr>
            <a:picLocks noChangeAspect="1"/>
          </p:cNvPicPr>
          <p:nvPr/>
        </p:nvPicPr>
        <p:blipFill>
          <a:blip r:embed="rId3"/>
          <a:stretch>
            <a:fillRect/>
          </a:stretch>
        </p:blipFill>
        <p:spPr>
          <a:xfrm>
            <a:off x="467152" y="2140338"/>
            <a:ext cx="6216970" cy="3962604"/>
          </a:xfrm>
          <a:prstGeom prst="rect">
            <a:avLst/>
          </a:prstGeom>
        </p:spPr>
      </p:pic>
      <p:sp>
        <p:nvSpPr>
          <p:cNvPr id="18" name="TextBox 17">
            <a:extLst>
              <a:ext uri="{FF2B5EF4-FFF2-40B4-BE49-F238E27FC236}">
                <a16:creationId xmlns:a16="http://schemas.microsoft.com/office/drawing/2014/main" id="{93A4EFEA-DB50-2A75-754D-34F3396CF14A}"/>
              </a:ext>
            </a:extLst>
          </p:cNvPr>
          <p:cNvSpPr txBox="1"/>
          <p:nvPr/>
        </p:nvSpPr>
        <p:spPr>
          <a:xfrm>
            <a:off x="7806978" y="6208699"/>
            <a:ext cx="4293635" cy="253916"/>
          </a:xfrm>
          <a:prstGeom prst="rect">
            <a:avLst/>
          </a:prstGeom>
          <a:noFill/>
        </p:spPr>
        <p:txBody>
          <a:bodyPr wrap="square" rtlCol="0">
            <a:spAutoFit/>
          </a:bodyPr>
          <a:lstStyle/>
          <a:p>
            <a:r>
              <a:rPr lang="nb-NO" sz="1050" noProof="0" dirty="0"/>
              <a:t>Arealtiltaksbane 2: 95 % av befolkningsveksten, ellers som i bane 1</a:t>
            </a:r>
          </a:p>
        </p:txBody>
      </p:sp>
      <p:sp>
        <p:nvSpPr>
          <p:cNvPr id="19" name="Rectangle: Rounded Corners 18">
            <a:extLst>
              <a:ext uri="{FF2B5EF4-FFF2-40B4-BE49-F238E27FC236}">
                <a16:creationId xmlns:a16="http://schemas.microsoft.com/office/drawing/2014/main" id="{53A0DDF0-3CDA-7859-97B2-AEF81E988E58}"/>
              </a:ext>
            </a:extLst>
          </p:cNvPr>
          <p:cNvSpPr/>
          <p:nvPr/>
        </p:nvSpPr>
        <p:spPr>
          <a:xfrm>
            <a:off x="6027420" y="584201"/>
            <a:ext cx="5958840" cy="101812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20" name="TextBox 19">
            <a:extLst>
              <a:ext uri="{FF2B5EF4-FFF2-40B4-BE49-F238E27FC236}">
                <a16:creationId xmlns:a16="http://schemas.microsoft.com/office/drawing/2014/main" id="{21F25C9C-69B3-A1AD-AEBD-04F5E6D9772B}"/>
              </a:ext>
            </a:extLst>
          </p:cNvPr>
          <p:cNvSpPr txBox="1"/>
          <p:nvPr/>
        </p:nvSpPr>
        <p:spPr>
          <a:xfrm>
            <a:off x="6111240" y="733643"/>
            <a:ext cx="5806440" cy="738664"/>
          </a:xfrm>
          <a:prstGeom prst="rect">
            <a:avLst/>
          </a:prstGeom>
          <a:noFill/>
        </p:spPr>
        <p:txBody>
          <a:bodyPr wrap="square" rtlCol="0">
            <a:spAutoFit/>
          </a:bodyPr>
          <a:lstStyle/>
          <a:p>
            <a:r>
              <a:rPr lang="nb-NO" sz="1400" noProof="0" dirty="0"/>
              <a:t>Effekten av konsentrert arealbruk øker over tid, men for å få god effekt må det understøttes av virkemidler som bidrar til gode knutepunkter for kollektivtrafikken og attraktive forbindelser for gåing og sykling.</a:t>
            </a:r>
          </a:p>
        </p:txBody>
      </p:sp>
    </p:spTree>
    <p:extLst>
      <p:ext uri="{BB962C8B-B14F-4D97-AF65-F5344CB8AC3E}">
        <p14:creationId xmlns:p14="http://schemas.microsoft.com/office/powerpoint/2010/main" val="166647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D86742-28FA-4336-5454-3367995D4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5009D-3BBD-C9A5-A1F1-AB0B68D660EA}"/>
              </a:ext>
            </a:extLst>
          </p:cNvPr>
          <p:cNvSpPr>
            <a:spLocks noGrp="1"/>
          </p:cNvSpPr>
          <p:nvPr>
            <p:ph type="title"/>
          </p:nvPr>
        </p:nvSpPr>
        <p:spPr>
          <a:xfrm>
            <a:off x="1019175" y="584201"/>
            <a:ext cx="10153649" cy="688376"/>
          </a:xfrm>
        </p:spPr>
        <p:txBody>
          <a:bodyPr/>
          <a:lstStyle/>
          <a:p>
            <a:r>
              <a:rPr lang="nb-NO" sz="3600" dirty="0"/>
              <a:t>Kollektivtiltak</a:t>
            </a:r>
            <a:endParaRPr lang="nn-NO" dirty="0"/>
          </a:p>
        </p:txBody>
      </p:sp>
      <p:pic>
        <p:nvPicPr>
          <p:cNvPr id="6" name="Picture Placeholder 6" descr="A graph with numbers and text&#10;&#10;AI-generated content may be incorrect.">
            <a:extLst>
              <a:ext uri="{FF2B5EF4-FFF2-40B4-BE49-F238E27FC236}">
                <a16:creationId xmlns:a16="http://schemas.microsoft.com/office/drawing/2014/main" id="{3A8A7392-86DB-B419-DBE5-478245DDEC86}"/>
              </a:ext>
            </a:extLst>
          </p:cNvPr>
          <p:cNvPicPr>
            <a:picLocks noChangeAspect="1"/>
          </p:cNvPicPr>
          <p:nvPr/>
        </p:nvPicPr>
        <p:blipFill>
          <a:blip r:embed="rId2"/>
          <a:srcRect l="1805" t="67066" r="723" b="21252"/>
          <a:stretch>
            <a:fillRect/>
          </a:stretch>
        </p:blipFill>
        <p:spPr>
          <a:xfrm>
            <a:off x="1181316" y="2708606"/>
            <a:ext cx="7185444" cy="805180"/>
          </a:xfrm>
          <a:prstGeom prst="rect">
            <a:avLst/>
          </a:prstGeom>
          <a:noFill/>
          <a:ln>
            <a:noFill/>
          </a:ln>
        </p:spPr>
      </p:pic>
      <p:pic>
        <p:nvPicPr>
          <p:cNvPr id="9" name="Picture 8">
            <a:extLst>
              <a:ext uri="{FF2B5EF4-FFF2-40B4-BE49-F238E27FC236}">
                <a16:creationId xmlns:a16="http://schemas.microsoft.com/office/drawing/2014/main" id="{E0CE25ED-A205-C8A8-24F0-AB755B7138DF}"/>
              </a:ext>
            </a:extLst>
          </p:cNvPr>
          <p:cNvPicPr>
            <a:picLocks noChangeAspect="1"/>
          </p:cNvPicPr>
          <p:nvPr/>
        </p:nvPicPr>
        <p:blipFill>
          <a:blip r:embed="rId3"/>
          <a:srcRect l="965" t="58833" r="6006" b="18964"/>
          <a:stretch>
            <a:fillRect/>
          </a:stretch>
        </p:blipFill>
        <p:spPr>
          <a:xfrm>
            <a:off x="1133474" y="4710821"/>
            <a:ext cx="7286630" cy="1737360"/>
          </a:xfrm>
          <a:prstGeom prst="rect">
            <a:avLst/>
          </a:prstGeom>
        </p:spPr>
      </p:pic>
      <p:pic>
        <p:nvPicPr>
          <p:cNvPr id="12" name="Picture 11">
            <a:extLst>
              <a:ext uri="{FF2B5EF4-FFF2-40B4-BE49-F238E27FC236}">
                <a16:creationId xmlns:a16="http://schemas.microsoft.com/office/drawing/2014/main" id="{C6D23B36-6A22-75EF-1B2E-F9D41C268500}"/>
              </a:ext>
            </a:extLst>
          </p:cNvPr>
          <p:cNvPicPr>
            <a:picLocks noChangeAspect="1"/>
          </p:cNvPicPr>
          <p:nvPr/>
        </p:nvPicPr>
        <p:blipFill>
          <a:blip r:embed="rId4"/>
          <a:stretch>
            <a:fillRect/>
          </a:stretch>
        </p:blipFill>
        <p:spPr>
          <a:xfrm>
            <a:off x="472656" y="4837589"/>
            <a:ext cx="546519" cy="231009"/>
          </a:xfrm>
          <a:prstGeom prst="rect">
            <a:avLst/>
          </a:prstGeom>
        </p:spPr>
      </p:pic>
      <p:grpSp>
        <p:nvGrpSpPr>
          <p:cNvPr id="15" name="Group 14">
            <a:extLst>
              <a:ext uri="{FF2B5EF4-FFF2-40B4-BE49-F238E27FC236}">
                <a16:creationId xmlns:a16="http://schemas.microsoft.com/office/drawing/2014/main" id="{4C6FD4E5-DD29-CC3E-C0AE-92D86ACA1A1C}"/>
              </a:ext>
            </a:extLst>
          </p:cNvPr>
          <p:cNvGrpSpPr/>
          <p:nvPr/>
        </p:nvGrpSpPr>
        <p:grpSpPr>
          <a:xfrm>
            <a:off x="1133474" y="2020411"/>
            <a:ext cx="7286626" cy="2697742"/>
            <a:chOff x="424814" y="2019900"/>
            <a:chExt cx="7286626" cy="2697742"/>
          </a:xfrm>
        </p:grpSpPr>
        <p:pic>
          <p:nvPicPr>
            <p:cNvPr id="7" name="Picture Placeholder 6" descr="A graph with numbers and text&#10;&#10;AI-generated content may be incorrect.">
              <a:extLst>
                <a:ext uri="{FF2B5EF4-FFF2-40B4-BE49-F238E27FC236}">
                  <a16:creationId xmlns:a16="http://schemas.microsoft.com/office/drawing/2014/main" id="{DE52EF1F-B113-BE4F-D097-0CE542F832E6}"/>
                </a:ext>
              </a:extLst>
            </p:cNvPr>
            <p:cNvPicPr>
              <a:picLocks noChangeAspect="1"/>
            </p:cNvPicPr>
            <p:nvPr/>
          </p:nvPicPr>
          <p:blipFill>
            <a:blip r:embed="rId2"/>
            <a:srcRect l="1156" t="781" r="2039" b="89232"/>
            <a:stretch>
              <a:fillRect/>
            </a:stretch>
          </p:blipFill>
          <p:spPr>
            <a:xfrm>
              <a:off x="424814" y="2019900"/>
              <a:ext cx="7136275" cy="688375"/>
            </a:xfrm>
            <a:prstGeom prst="rect">
              <a:avLst/>
            </a:prstGeom>
            <a:noFill/>
            <a:ln>
              <a:noFill/>
            </a:ln>
          </p:spPr>
        </p:pic>
        <p:pic>
          <p:nvPicPr>
            <p:cNvPr id="8" name="Picture 7">
              <a:extLst>
                <a:ext uri="{FF2B5EF4-FFF2-40B4-BE49-F238E27FC236}">
                  <a16:creationId xmlns:a16="http://schemas.microsoft.com/office/drawing/2014/main" id="{FA905B74-DFFA-F775-FB1D-C5D73D2EDCA8}"/>
                </a:ext>
              </a:extLst>
            </p:cNvPr>
            <p:cNvPicPr>
              <a:picLocks noChangeAspect="1"/>
            </p:cNvPicPr>
            <p:nvPr/>
          </p:nvPicPr>
          <p:blipFill>
            <a:blip r:embed="rId3"/>
            <a:srcRect l="965" t="1309" r="6006" b="89730"/>
            <a:stretch>
              <a:fillRect/>
            </a:stretch>
          </p:blipFill>
          <p:spPr>
            <a:xfrm>
              <a:off x="424815" y="4016483"/>
              <a:ext cx="7286625" cy="701159"/>
            </a:xfrm>
            <a:prstGeom prst="rect">
              <a:avLst/>
            </a:prstGeom>
          </p:spPr>
        </p:pic>
        <p:pic>
          <p:nvPicPr>
            <p:cNvPr id="11" name="Picture 10">
              <a:extLst>
                <a:ext uri="{FF2B5EF4-FFF2-40B4-BE49-F238E27FC236}">
                  <a16:creationId xmlns:a16="http://schemas.microsoft.com/office/drawing/2014/main" id="{593C18A2-B380-E494-E277-0958F0CC7F9B}"/>
                </a:ext>
              </a:extLst>
            </p:cNvPr>
            <p:cNvPicPr>
              <a:picLocks noChangeAspect="1"/>
            </p:cNvPicPr>
            <p:nvPr/>
          </p:nvPicPr>
          <p:blipFill>
            <a:blip r:embed="rId4"/>
            <a:stretch>
              <a:fillRect/>
            </a:stretch>
          </p:blipFill>
          <p:spPr>
            <a:xfrm>
              <a:off x="472656" y="2477086"/>
              <a:ext cx="546519" cy="231009"/>
            </a:xfrm>
            <a:prstGeom prst="rect">
              <a:avLst/>
            </a:prstGeom>
          </p:spPr>
        </p:pic>
        <p:pic>
          <p:nvPicPr>
            <p:cNvPr id="13" name="Picture 12">
              <a:extLst>
                <a:ext uri="{FF2B5EF4-FFF2-40B4-BE49-F238E27FC236}">
                  <a16:creationId xmlns:a16="http://schemas.microsoft.com/office/drawing/2014/main" id="{806ABAE8-2F17-E93D-4480-44867302DBB8}"/>
                </a:ext>
              </a:extLst>
            </p:cNvPr>
            <p:cNvPicPr>
              <a:picLocks noChangeAspect="1"/>
            </p:cNvPicPr>
            <p:nvPr/>
          </p:nvPicPr>
          <p:blipFill>
            <a:blip r:embed="rId4"/>
            <a:stretch>
              <a:fillRect/>
            </a:stretch>
          </p:blipFill>
          <p:spPr>
            <a:xfrm>
              <a:off x="2598636" y="2477086"/>
              <a:ext cx="546519" cy="231009"/>
            </a:xfrm>
            <a:prstGeom prst="rect">
              <a:avLst/>
            </a:prstGeom>
          </p:spPr>
        </p:pic>
        <p:pic>
          <p:nvPicPr>
            <p:cNvPr id="14" name="Picture 13">
              <a:extLst>
                <a:ext uri="{FF2B5EF4-FFF2-40B4-BE49-F238E27FC236}">
                  <a16:creationId xmlns:a16="http://schemas.microsoft.com/office/drawing/2014/main" id="{989583AF-8EC1-54CF-7031-A3F83EE1C313}"/>
                </a:ext>
              </a:extLst>
            </p:cNvPr>
            <p:cNvPicPr>
              <a:picLocks noChangeAspect="1"/>
            </p:cNvPicPr>
            <p:nvPr/>
          </p:nvPicPr>
          <p:blipFill>
            <a:blip r:embed="rId4"/>
            <a:stretch>
              <a:fillRect/>
            </a:stretch>
          </p:blipFill>
          <p:spPr>
            <a:xfrm>
              <a:off x="2835700" y="4455111"/>
              <a:ext cx="618910" cy="231009"/>
            </a:xfrm>
            <a:prstGeom prst="rect">
              <a:avLst/>
            </a:prstGeom>
          </p:spPr>
        </p:pic>
        <p:pic>
          <p:nvPicPr>
            <p:cNvPr id="3" name="Picture 2">
              <a:extLst>
                <a:ext uri="{FF2B5EF4-FFF2-40B4-BE49-F238E27FC236}">
                  <a16:creationId xmlns:a16="http://schemas.microsoft.com/office/drawing/2014/main" id="{3894A9DF-94A6-EA47-AAD3-6ABEA70A1768}"/>
                </a:ext>
              </a:extLst>
            </p:cNvPr>
            <p:cNvPicPr>
              <a:picLocks noChangeAspect="1"/>
            </p:cNvPicPr>
            <p:nvPr/>
          </p:nvPicPr>
          <p:blipFill>
            <a:blip r:embed="rId4"/>
            <a:stretch>
              <a:fillRect/>
            </a:stretch>
          </p:blipFill>
          <p:spPr>
            <a:xfrm>
              <a:off x="472656" y="4431102"/>
              <a:ext cx="546519" cy="279028"/>
            </a:xfrm>
            <a:prstGeom prst="rect">
              <a:avLst/>
            </a:prstGeom>
          </p:spPr>
        </p:pic>
      </p:grpSp>
      <p:sp>
        <p:nvSpPr>
          <p:cNvPr id="16" name="Rectangle: Rounded Corners 15">
            <a:extLst>
              <a:ext uri="{FF2B5EF4-FFF2-40B4-BE49-F238E27FC236}">
                <a16:creationId xmlns:a16="http://schemas.microsoft.com/office/drawing/2014/main" id="{F4DCBE3A-CCC6-B90B-A682-09462CFD5475}"/>
              </a:ext>
            </a:extLst>
          </p:cNvPr>
          <p:cNvSpPr/>
          <p:nvPr/>
        </p:nvSpPr>
        <p:spPr>
          <a:xfrm>
            <a:off x="5074920" y="409819"/>
            <a:ext cx="6926580" cy="9753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7" name="TextBox 16">
            <a:extLst>
              <a:ext uri="{FF2B5EF4-FFF2-40B4-BE49-F238E27FC236}">
                <a16:creationId xmlns:a16="http://schemas.microsoft.com/office/drawing/2014/main" id="{B00F4564-7ABA-4CF0-5088-364CFC199C58}"/>
              </a:ext>
            </a:extLst>
          </p:cNvPr>
          <p:cNvSpPr txBox="1"/>
          <p:nvPr/>
        </p:nvSpPr>
        <p:spPr>
          <a:xfrm>
            <a:off x="5311140" y="482000"/>
            <a:ext cx="6637020" cy="830997"/>
          </a:xfrm>
          <a:prstGeom prst="rect">
            <a:avLst/>
          </a:prstGeom>
          <a:noFill/>
        </p:spPr>
        <p:txBody>
          <a:bodyPr wrap="square" rtlCol="0">
            <a:spAutoFit/>
          </a:bodyPr>
          <a:lstStyle/>
          <a:p>
            <a:r>
              <a:rPr lang="nb-NO" sz="1600" dirty="0"/>
              <a:t>Busstilbudet er forutsatt svært godt allerede i referansealternativet</a:t>
            </a:r>
          </a:p>
          <a:p>
            <a:endParaRPr lang="nb-NO" sz="1600" dirty="0"/>
          </a:p>
          <a:p>
            <a:r>
              <a:rPr lang="nb-NO" sz="1600" dirty="0"/>
              <a:t>Forbedringer i tilbud og reduserte takster gir effekt på nullvekstmålet</a:t>
            </a:r>
            <a:endParaRPr lang="nn-NO" sz="1600" dirty="0"/>
          </a:p>
        </p:txBody>
      </p:sp>
      <p:sp>
        <p:nvSpPr>
          <p:cNvPr id="18" name="Rectangle: Rounded Corners 17">
            <a:extLst>
              <a:ext uri="{FF2B5EF4-FFF2-40B4-BE49-F238E27FC236}">
                <a16:creationId xmlns:a16="http://schemas.microsoft.com/office/drawing/2014/main" id="{984025B4-189C-444E-C0E7-1FD661EB29F2}"/>
              </a:ext>
            </a:extLst>
          </p:cNvPr>
          <p:cNvSpPr/>
          <p:nvPr/>
        </p:nvSpPr>
        <p:spPr>
          <a:xfrm>
            <a:off x="8740140" y="2155790"/>
            <a:ext cx="3124200" cy="146371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9" name="TextBox 18">
            <a:extLst>
              <a:ext uri="{FF2B5EF4-FFF2-40B4-BE49-F238E27FC236}">
                <a16:creationId xmlns:a16="http://schemas.microsoft.com/office/drawing/2014/main" id="{A3AAA5FB-4E41-F3F0-679A-89E05BA1D3F7}"/>
              </a:ext>
            </a:extLst>
          </p:cNvPr>
          <p:cNvSpPr txBox="1"/>
          <p:nvPr/>
        </p:nvSpPr>
        <p:spPr>
          <a:xfrm>
            <a:off x="8945735" y="2410591"/>
            <a:ext cx="2918605" cy="954107"/>
          </a:xfrm>
          <a:prstGeom prst="rect">
            <a:avLst/>
          </a:prstGeom>
          <a:noFill/>
        </p:spPr>
        <p:txBody>
          <a:bodyPr wrap="square" rtlCol="0">
            <a:spAutoFit/>
          </a:bodyPr>
          <a:lstStyle/>
          <a:p>
            <a:r>
              <a:rPr lang="nb-NO" sz="1400" dirty="0"/>
              <a:t>Motsatt vil et redusert busstilbud, der avgangsfrekvens halveres, gi en økning i trafikkveksten på 2 prosentpoeng i 2036</a:t>
            </a:r>
            <a:endParaRPr lang="nn-NO" sz="1400" dirty="0"/>
          </a:p>
        </p:txBody>
      </p:sp>
    </p:spTree>
    <p:extLst>
      <p:ext uri="{BB962C8B-B14F-4D97-AF65-F5344CB8AC3E}">
        <p14:creationId xmlns:p14="http://schemas.microsoft.com/office/powerpoint/2010/main" val="257528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AED18F7-F2E8-7B20-8457-75B65FD6DAC7}"/>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0642192-8454-1EC6-0298-0B875540AF9B}"/>
              </a:ext>
            </a:extLst>
          </p:cNvPr>
          <p:cNvSpPr/>
          <p:nvPr/>
        </p:nvSpPr>
        <p:spPr>
          <a:xfrm>
            <a:off x="8313420" y="2477086"/>
            <a:ext cx="3453765" cy="2399714"/>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2" name="Title 1">
            <a:extLst>
              <a:ext uri="{FF2B5EF4-FFF2-40B4-BE49-F238E27FC236}">
                <a16:creationId xmlns:a16="http://schemas.microsoft.com/office/drawing/2014/main" id="{3AC34746-5E71-56C4-8556-5A80A2A9ACE6}"/>
              </a:ext>
            </a:extLst>
          </p:cNvPr>
          <p:cNvSpPr>
            <a:spLocks noGrp="1"/>
          </p:cNvSpPr>
          <p:nvPr>
            <p:ph type="title"/>
          </p:nvPr>
        </p:nvSpPr>
        <p:spPr>
          <a:xfrm>
            <a:off x="1019175" y="584201"/>
            <a:ext cx="10153649" cy="688376"/>
          </a:xfrm>
        </p:spPr>
        <p:txBody>
          <a:bodyPr/>
          <a:lstStyle/>
          <a:p>
            <a:r>
              <a:rPr lang="nb-NO" sz="3600" dirty="0"/>
              <a:t>Sykling og gåing</a:t>
            </a:r>
            <a:endParaRPr lang="nn-NO" dirty="0"/>
          </a:p>
        </p:txBody>
      </p:sp>
      <p:pic>
        <p:nvPicPr>
          <p:cNvPr id="6" name="Picture Placeholder 6" descr="A graph with numbers and text&#10;&#10;AI-generated content may be incorrect.">
            <a:extLst>
              <a:ext uri="{FF2B5EF4-FFF2-40B4-BE49-F238E27FC236}">
                <a16:creationId xmlns:a16="http://schemas.microsoft.com/office/drawing/2014/main" id="{E256C9E6-7027-BF06-9093-8981C15E1D49}"/>
              </a:ext>
            </a:extLst>
          </p:cNvPr>
          <p:cNvPicPr>
            <a:picLocks noChangeAspect="1"/>
          </p:cNvPicPr>
          <p:nvPr/>
        </p:nvPicPr>
        <p:blipFill>
          <a:blip r:embed="rId2"/>
          <a:srcRect l="1156" t="78336" r="723" b="12534"/>
          <a:stretch>
            <a:fillRect/>
          </a:stretch>
        </p:blipFill>
        <p:spPr>
          <a:xfrm>
            <a:off x="668654" y="2692115"/>
            <a:ext cx="7233289" cy="629285"/>
          </a:xfrm>
          <a:prstGeom prst="rect">
            <a:avLst/>
          </a:prstGeom>
          <a:noFill/>
          <a:ln>
            <a:noFill/>
          </a:ln>
        </p:spPr>
      </p:pic>
      <p:pic>
        <p:nvPicPr>
          <p:cNvPr id="7" name="Picture Placeholder 6" descr="A graph with numbers and text&#10;&#10;AI-generated content may be incorrect.">
            <a:extLst>
              <a:ext uri="{FF2B5EF4-FFF2-40B4-BE49-F238E27FC236}">
                <a16:creationId xmlns:a16="http://schemas.microsoft.com/office/drawing/2014/main" id="{4FFED59D-D37C-0F9A-74BE-3988393DC14A}"/>
              </a:ext>
            </a:extLst>
          </p:cNvPr>
          <p:cNvPicPr>
            <a:picLocks noChangeAspect="1"/>
          </p:cNvPicPr>
          <p:nvPr/>
        </p:nvPicPr>
        <p:blipFill>
          <a:blip r:embed="rId2"/>
          <a:srcRect l="1156" t="781" r="2039" b="89232"/>
          <a:stretch>
            <a:fillRect/>
          </a:stretch>
        </p:blipFill>
        <p:spPr>
          <a:xfrm>
            <a:off x="668654" y="2019900"/>
            <a:ext cx="7136275" cy="688375"/>
          </a:xfrm>
          <a:prstGeom prst="rect">
            <a:avLst/>
          </a:prstGeom>
          <a:noFill/>
          <a:ln>
            <a:noFill/>
          </a:ln>
        </p:spPr>
      </p:pic>
      <p:pic>
        <p:nvPicPr>
          <p:cNvPr id="8" name="Picture 7">
            <a:extLst>
              <a:ext uri="{FF2B5EF4-FFF2-40B4-BE49-F238E27FC236}">
                <a16:creationId xmlns:a16="http://schemas.microsoft.com/office/drawing/2014/main" id="{742B30EA-4D8E-5BF9-308E-05DC8A64B44F}"/>
              </a:ext>
            </a:extLst>
          </p:cNvPr>
          <p:cNvPicPr>
            <a:picLocks noChangeAspect="1"/>
          </p:cNvPicPr>
          <p:nvPr/>
        </p:nvPicPr>
        <p:blipFill>
          <a:blip r:embed="rId3"/>
          <a:srcRect l="965" t="1309" r="6006" b="89730"/>
          <a:stretch>
            <a:fillRect/>
          </a:stretch>
        </p:blipFill>
        <p:spPr>
          <a:xfrm>
            <a:off x="668655" y="4016483"/>
            <a:ext cx="7286625" cy="701159"/>
          </a:xfrm>
          <a:prstGeom prst="rect">
            <a:avLst/>
          </a:prstGeom>
        </p:spPr>
      </p:pic>
      <p:pic>
        <p:nvPicPr>
          <p:cNvPr id="9" name="Picture 8">
            <a:extLst>
              <a:ext uri="{FF2B5EF4-FFF2-40B4-BE49-F238E27FC236}">
                <a16:creationId xmlns:a16="http://schemas.microsoft.com/office/drawing/2014/main" id="{49FAA685-B841-806E-1CCA-8A3F8D534CB9}"/>
              </a:ext>
            </a:extLst>
          </p:cNvPr>
          <p:cNvPicPr>
            <a:picLocks noChangeAspect="1"/>
          </p:cNvPicPr>
          <p:nvPr/>
        </p:nvPicPr>
        <p:blipFill>
          <a:blip r:embed="rId3"/>
          <a:srcRect l="965" t="81606" r="6006" b="11188"/>
          <a:stretch>
            <a:fillRect/>
          </a:stretch>
        </p:blipFill>
        <p:spPr>
          <a:xfrm>
            <a:off x="668654" y="4710130"/>
            <a:ext cx="7286630" cy="563880"/>
          </a:xfrm>
          <a:prstGeom prst="rect">
            <a:avLst/>
          </a:prstGeom>
        </p:spPr>
      </p:pic>
      <p:pic>
        <p:nvPicPr>
          <p:cNvPr id="11" name="Picture 10">
            <a:extLst>
              <a:ext uri="{FF2B5EF4-FFF2-40B4-BE49-F238E27FC236}">
                <a16:creationId xmlns:a16="http://schemas.microsoft.com/office/drawing/2014/main" id="{03D6A56D-35FA-069C-1697-57E3988F8D1B}"/>
              </a:ext>
            </a:extLst>
          </p:cNvPr>
          <p:cNvPicPr>
            <a:picLocks noChangeAspect="1"/>
          </p:cNvPicPr>
          <p:nvPr/>
        </p:nvPicPr>
        <p:blipFill>
          <a:blip r:embed="rId4"/>
          <a:stretch>
            <a:fillRect/>
          </a:stretch>
        </p:blipFill>
        <p:spPr>
          <a:xfrm>
            <a:off x="472656" y="2477086"/>
            <a:ext cx="546519" cy="231009"/>
          </a:xfrm>
          <a:prstGeom prst="rect">
            <a:avLst/>
          </a:prstGeom>
        </p:spPr>
      </p:pic>
      <p:pic>
        <p:nvPicPr>
          <p:cNvPr id="13" name="Picture 12">
            <a:extLst>
              <a:ext uri="{FF2B5EF4-FFF2-40B4-BE49-F238E27FC236}">
                <a16:creationId xmlns:a16="http://schemas.microsoft.com/office/drawing/2014/main" id="{3D6F948C-2134-B3B7-88E7-0DB8407C8BE9}"/>
              </a:ext>
            </a:extLst>
          </p:cNvPr>
          <p:cNvPicPr>
            <a:picLocks noChangeAspect="1"/>
          </p:cNvPicPr>
          <p:nvPr/>
        </p:nvPicPr>
        <p:blipFill>
          <a:blip r:embed="rId4"/>
          <a:stretch>
            <a:fillRect/>
          </a:stretch>
        </p:blipFill>
        <p:spPr>
          <a:xfrm>
            <a:off x="2835700" y="2469096"/>
            <a:ext cx="546519" cy="231009"/>
          </a:xfrm>
          <a:prstGeom prst="rect">
            <a:avLst/>
          </a:prstGeom>
        </p:spPr>
      </p:pic>
      <p:pic>
        <p:nvPicPr>
          <p:cNvPr id="14" name="Picture 13">
            <a:extLst>
              <a:ext uri="{FF2B5EF4-FFF2-40B4-BE49-F238E27FC236}">
                <a16:creationId xmlns:a16="http://schemas.microsoft.com/office/drawing/2014/main" id="{A042404D-E51D-2ACF-0A93-3C47F04F9877}"/>
              </a:ext>
            </a:extLst>
          </p:cNvPr>
          <p:cNvPicPr>
            <a:picLocks noChangeAspect="1"/>
          </p:cNvPicPr>
          <p:nvPr/>
        </p:nvPicPr>
        <p:blipFill>
          <a:blip r:embed="rId4"/>
          <a:stretch>
            <a:fillRect/>
          </a:stretch>
        </p:blipFill>
        <p:spPr>
          <a:xfrm>
            <a:off x="3072764" y="4421112"/>
            <a:ext cx="618910" cy="231009"/>
          </a:xfrm>
          <a:prstGeom prst="rect">
            <a:avLst/>
          </a:prstGeom>
        </p:spPr>
      </p:pic>
      <p:pic>
        <p:nvPicPr>
          <p:cNvPr id="3" name="Picture 2">
            <a:extLst>
              <a:ext uri="{FF2B5EF4-FFF2-40B4-BE49-F238E27FC236}">
                <a16:creationId xmlns:a16="http://schemas.microsoft.com/office/drawing/2014/main" id="{2139C1A6-664E-30B9-0ED5-547FEE3B9999}"/>
              </a:ext>
            </a:extLst>
          </p:cNvPr>
          <p:cNvPicPr>
            <a:picLocks noChangeAspect="1"/>
          </p:cNvPicPr>
          <p:nvPr/>
        </p:nvPicPr>
        <p:blipFill>
          <a:blip r:embed="rId4"/>
          <a:stretch>
            <a:fillRect/>
          </a:stretch>
        </p:blipFill>
        <p:spPr>
          <a:xfrm>
            <a:off x="472656" y="4431102"/>
            <a:ext cx="546519" cy="279028"/>
          </a:xfrm>
          <a:prstGeom prst="rect">
            <a:avLst/>
          </a:prstGeom>
        </p:spPr>
      </p:pic>
      <p:sp>
        <p:nvSpPr>
          <p:cNvPr id="4" name="TextBox 3">
            <a:extLst>
              <a:ext uri="{FF2B5EF4-FFF2-40B4-BE49-F238E27FC236}">
                <a16:creationId xmlns:a16="http://schemas.microsoft.com/office/drawing/2014/main" id="{0BE54D0B-33CF-646F-C039-171945D90E81}"/>
              </a:ext>
            </a:extLst>
          </p:cNvPr>
          <p:cNvSpPr txBox="1"/>
          <p:nvPr/>
        </p:nvSpPr>
        <p:spPr>
          <a:xfrm>
            <a:off x="6659879" y="218003"/>
            <a:ext cx="5273041" cy="307777"/>
          </a:xfrm>
          <a:prstGeom prst="rect">
            <a:avLst/>
          </a:prstGeom>
          <a:noFill/>
        </p:spPr>
        <p:txBody>
          <a:bodyPr wrap="square" rtlCol="0">
            <a:spAutoFit/>
          </a:bodyPr>
          <a:lstStyle/>
          <a:p>
            <a:r>
              <a:rPr lang="nb-NO" sz="1400" dirty="0"/>
              <a:t>*Modellen er lite egnet til å modellere tiltak for sykling og gåing</a:t>
            </a:r>
          </a:p>
        </p:txBody>
      </p:sp>
      <p:sp>
        <p:nvSpPr>
          <p:cNvPr id="5" name="TextBox 4">
            <a:extLst>
              <a:ext uri="{FF2B5EF4-FFF2-40B4-BE49-F238E27FC236}">
                <a16:creationId xmlns:a16="http://schemas.microsoft.com/office/drawing/2014/main" id="{D4D97CF3-8AF0-EB09-C98D-A3655CAA3587}"/>
              </a:ext>
            </a:extLst>
          </p:cNvPr>
          <p:cNvSpPr txBox="1"/>
          <p:nvPr/>
        </p:nvSpPr>
        <p:spPr>
          <a:xfrm>
            <a:off x="8610599" y="2720735"/>
            <a:ext cx="3080385" cy="1815882"/>
          </a:xfrm>
          <a:prstGeom prst="rect">
            <a:avLst/>
          </a:prstGeom>
          <a:noFill/>
        </p:spPr>
        <p:txBody>
          <a:bodyPr wrap="square" rtlCol="0">
            <a:spAutoFit/>
          </a:bodyPr>
          <a:lstStyle/>
          <a:p>
            <a:r>
              <a:rPr lang="nb-NO" sz="1600" dirty="0"/>
              <a:t>Tiltak for gåing og sykling er en forutsetning for å gjøre det attraktivt å la bilen stå, </a:t>
            </a:r>
          </a:p>
          <a:p>
            <a:endParaRPr lang="nb-NO" sz="1600" dirty="0"/>
          </a:p>
          <a:p>
            <a:r>
              <a:rPr lang="nb-NO" sz="1600" dirty="0"/>
              <a:t>men også for å frigjøre kapasitet på buss og tog som skal ta imot nye kundegrupper</a:t>
            </a:r>
            <a:endParaRPr lang="nn-NO" sz="1600" dirty="0"/>
          </a:p>
        </p:txBody>
      </p:sp>
    </p:spTree>
    <p:extLst>
      <p:ext uri="{BB962C8B-B14F-4D97-AF65-F5344CB8AC3E}">
        <p14:creationId xmlns:p14="http://schemas.microsoft.com/office/powerpoint/2010/main" val="76008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942241-9CDA-1B77-5DA0-9DD4AB78A188}"/>
            </a:ext>
          </a:extLst>
        </p:cNvPr>
        <p:cNvGrpSpPr/>
        <p:nvPr/>
      </p:nvGrpSpPr>
      <p:grpSpPr>
        <a:xfrm>
          <a:off x="0" y="0"/>
          <a:ext cx="0" cy="0"/>
          <a:chOff x="0" y="0"/>
          <a:chExt cx="0" cy="0"/>
        </a:xfrm>
      </p:grpSpPr>
      <p:sp>
        <p:nvSpPr>
          <p:cNvPr id="16" name="TekstSylinder 15">
            <a:extLst>
              <a:ext uri="{FF2B5EF4-FFF2-40B4-BE49-F238E27FC236}">
                <a16:creationId xmlns:a16="http://schemas.microsoft.com/office/drawing/2014/main" id="{83CD56DA-3A3E-4C64-7FD9-8049EFAE55DC}"/>
              </a:ext>
            </a:extLst>
          </p:cNvPr>
          <p:cNvSpPr txBox="1"/>
          <p:nvPr/>
        </p:nvSpPr>
        <p:spPr>
          <a:xfrm>
            <a:off x="2016454" y="1634441"/>
            <a:ext cx="4584204" cy="2031325"/>
          </a:xfrm>
          <a:prstGeom prst="rect">
            <a:avLst/>
          </a:prstGeom>
          <a:noFill/>
        </p:spPr>
        <p:txBody>
          <a:bodyPr wrap="square">
            <a:spAutoFit/>
          </a:bodyPr>
          <a:lstStyle/>
          <a:p>
            <a:r>
              <a:rPr lang="nb-NO" b="1" dirty="0">
                <a:latin typeface="Arial" panose="020B0604020202020204" pitchFamily="34" charset="0"/>
                <a:ea typeface="+mj-ea"/>
                <a:cs typeface="Arial" panose="020B0604020202020204" pitchFamily="34" charset="0"/>
              </a:rPr>
              <a:t>Kollektivtiltak</a:t>
            </a:r>
          </a:p>
          <a:p>
            <a:r>
              <a:rPr lang="nb-NO" dirty="0">
                <a:latin typeface="Arial" panose="020B0604020202020204" pitchFamily="34" charset="0"/>
                <a:cs typeface="Arial" panose="020B0604020202020204" pitchFamily="34" charset="0"/>
              </a:rPr>
              <a:t>2036: </a:t>
            </a:r>
            <a:r>
              <a:rPr lang="nb-NO" b="1" dirty="0">
                <a:latin typeface="Arial" panose="020B0604020202020204" pitchFamily="34" charset="0"/>
                <a:cs typeface="Arial" panose="020B0604020202020204" pitchFamily="34" charset="0"/>
              </a:rPr>
              <a:t>1-4</a:t>
            </a:r>
            <a:r>
              <a:rPr lang="nb-NO" dirty="0">
                <a:latin typeface="Arial" panose="020B0604020202020204" pitchFamily="34" charset="0"/>
                <a:cs typeface="Arial" panose="020B0604020202020204" pitchFamily="34" charset="0"/>
              </a:rPr>
              <a:t> prosentpoeng* </a:t>
            </a:r>
          </a:p>
          <a:p>
            <a:r>
              <a:rPr lang="nb-NO" dirty="0">
                <a:latin typeface="Arial" panose="020B0604020202020204" pitchFamily="34" charset="0"/>
                <a:cs typeface="Arial" panose="020B0604020202020204" pitchFamily="34" charset="0"/>
              </a:rPr>
              <a:t>2050: </a:t>
            </a:r>
            <a:r>
              <a:rPr lang="nb-NO" b="1" dirty="0">
                <a:latin typeface="Arial" panose="020B0604020202020204" pitchFamily="34" charset="0"/>
                <a:cs typeface="Arial" panose="020B0604020202020204" pitchFamily="34" charset="0"/>
              </a:rPr>
              <a:t>1-4</a:t>
            </a:r>
            <a:r>
              <a:rPr lang="nb-NO" dirty="0">
                <a:latin typeface="Arial" panose="020B0604020202020204" pitchFamily="34" charset="0"/>
                <a:cs typeface="Arial" panose="020B0604020202020204" pitchFamily="34" charset="0"/>
              </a:rPr>
              <a:t> prosentpoeng* </a:t>
            </a:r>
          </a:p>
          <a:p>
            <a:r>
              <a:rPr lang="nb-NO" dirty="0">
                <a:latin typeface="Arial" panose="020B0604020202020204" pitchFamily="34" charset="0"/>
                <a:cs typeface="Arial" panose="020B0604020202020204" pitchFamily="34" charset="0"/>
              </a:rPr>
              <a:t>Reduserte takster, økt frekvens og noen fysiske kollektivtiltak</a:t>
            </a:r>
            <a:endParaRPr lang="nb-NO" dirty="0"/>
          </a:p>
          <a:p>
            <a:endParaRPr lang="nb-NO" dirty="0">
              <a:latin typeface="Arial" panose="020B0604020202020204" pitchFamily="34" charset="0"/>
              <a:cs typeface="Arial" panose="020B0604020202020204" pitchFamily="34" charset="0"/>
            </a:endParaRPr>
          </a:p>
          <a:p>
            <a:endParaRPr lang="nb-NO" dirty="0"/>
          </a:p>
        </p:txBody>
      </p:sp>
      <p:pic>
        <p:nvPicPr>
          <p:cNvPr id="17" name="Grafikk 16">
            <a:extLst>
              <a:ext uri="{FF2B5EF4-FFF2-40B4-BE49-F238E27FC236}">
                <a16:creationId xmlns:a16="http://schemas.microsoft.com/office/drawing/2014/main" id="{BF613CF9-7EA1-BD66-79E1-640F00B7E13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459" y="3302837"/>
            <a:ext cx="994433" cy="994433"/>
          </a:xfrm>
          <a:prstGeom prst="rect">
            <a:avLst/>
          </a:prstGeom>
        </p:spPr>
      </p:pic>
      <p:pic>
        <p:nvPicPr>
          <p:cNvPr id="20" name="Grafikk 19">
            <a:extLst>
              <a:ext uri="{FF2B5EF4-FFF2-40B4-BE49-F238E27FC236}">
                <a16:creationId xmlns:a16="http://schemas.microsoft.com/office/drawing/2014/main" id="{A80CB73A-5106-7CF4-F764-C4CD8DBA85A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9382" y="1804087"/>
            <a:ext cx="994433" cy="994433"/>
          </a:xfrm>
          <a:prstGeom prst="rect">
            <a:avLst/>
          </a:prstGeom>
        </p:spPr>
      </p:pic>
      <p:sp>
        <p:nvSpPr>
          <p:cNvPr id="22" name="TekstSylinder 21">
            <a:extLst>
              <a:ext uri="{FF2B5EF4-FFF2-40B4-BE49-F238E27FC236}">
                <a16:creationId xmlns:a16="http://schemas.microsoft.com/office/drawing/2014/main" id="{E3B742B1-AF08-1683-9C91-87206441142C}"/>
              </a:ext>
            </a:extLst>
          </p:cNvPr>
          <p:cNvSpPr txBox="1"/>
          <p:nvPr/>
        </p:nvSpPr>
        <p:spPr>
          <a:xfrm>
            <a:off x="2016454" y="4773909"/>
            <a:ext cx="5583220" cy="1477328"/>
          </a:xfrm>
          <a:prstGeom prst="rect">
            <a:avLst/>
          </a:prstGeom>
          <a:noFill/>
        </p:spPr>
        <p:txBody>
          <a:bodyPr wrap="square">
            <a:spAutoFit/>
          </a:bodyPr>
          <a:lstStyle/>
          <a:p>
            <a:r>
              <a:rPr lang="nb-NO" b="1" dirty="0">
                <a:latin typeface="Arial" panose="020B0604020202020204" pitchFamily="34" charset="0"/>
                <a:ea typeface="+mj-ea"/>
                <a:cs typeface="Arial" panose="020B0604020202020204" pitchFamily="34" charset="0"/>
              </a:rPr>
              <a:t>Arealutvikling</a:t>
            </a:r>
          </a:p>
          <a:p>
            <a:r>
              <a:rPr lang="nb-NO" dirty="0">
                <a:latin typeface="Arial" panose="020B0604020202020204" pitchFamily="34" charset="0"/>
                <a:cs typeface="Arial" panose="020B0604020202020204" pitchFamily="34" charset="0"/>
              </a:rPr>
              <a:t>2036: </a:t>
            </a:r>
            <a:r>
              <a:rPr lang="nb-NO" b="1" dirty="0">
                <a:latin typeface="Arial" panose="020B0604020202020204" pitchFamily="34" charset="0"/>
                <a:cs typeface="Arial" panose="020B0604020202020204" pitchFamily="34" charset="0"/>
              </a:rPr>
              <a:t>1-3</a:t>
            </a:r>
            <a:r>
              <a:rPr lang="nb-NO" dirty="0">
                <a:latin typeface="Arial" panose="020B0604020202020204" pitchFamily="34" charset="0"/>
                <a:cs typeface="Arial" panose="020B0604020202020204" pitchFamily="34" charset="0"/>
              </a:rPr>
              <a:t> prosentpoeng </a:t>
            </a:r>
          </a:p>
          <a:p>
            <a:r>
              <a:rPr lang="nb-NO" dirty="0">
                <a:latin typeface="Arial" panose="020B0604020202020204" pitchFamily="34" charset="0"/>
                <a:cs typeface="Arial" panose="020B0604020202020204" pitchFamily="34" charset="0"/>
              </a:rPr>
              <a:t>2050: </a:t>
            </a:r>
            <a:r>
              <a:rPr lang="nb-NO" b="1" dirty="0">
                <a:latin typeface="Arial" panose="020B0604020202020204" pitchFamily="34" charset="0"/>
                <a:cs typeface="Arial" panose="020B0604020202020204" pitchFamily="34" charset="0"/>
              </a:rPr>
              <a:t>1-3</a:t>
            </a:r>
            <a:r>
              <a:rPr lang="nb-NO" dirty="0">
                <a:latin typeface="Arial" panose="020B0604020202020204" pitchFamily="34" charset="0"/>
                <a:cs typeface="Arial" panose="020B0604020202020204" pitchFamily="34" charset="0"/>
              </a:rPr>
              <a:t> prosentpoeng</a:t>
            </a:r>
          </a:p>
          <a:p>
            <a:r>
              <a:rPr lang="nb-NO" dirty="0">
                <a:latin typeface="Arial" panose="020B0604020202020204" pitchFamily="34" charset="0"/>
                <a:cs typeface="Arial" panose="020B0604020202020204" pitchFamily="34" charset="0"/>
              </a:rPr>
              <a:t>Ytterlige konsentrert arealutvikling</a:t>
            </a:r>
          </a:p>
          <a:p>
            <a:r>
              <a:rPr lang="nb-NO" dirty="0">
                <a:latin typeface="Arial" panose="020B0604020202020204" pitchFamily="34" charset="0"/>
                <a:cs typeface="Arial" panose="020B0604020202020204" pitchFamily="34" charset="0"/>
              </a:rPr>
              <a:t> </a:t>
            </a:r>
            <a:r>
              <a:rPr lang="nb-NO" dirty="0">
                <a:latin typeface="Arial" panose="020B0604020202020204" pitchFamily="34" charset="0"/>
                <a:ea typeface="+mj-ea"/>
                <a:cs typeface="Arial" panose="020B0604020202020204" pitchFamily="34" charset="0"/>
              </a:rPr>
              <a:t> </a:t>
            </a:r>
            <a:endParaRPr lang="nb-NO" dirty="0"/>
          </a:p>
        </p:txBody>
      </p:sp>
      <p:pic>
        <p:nvPicPr>
          <p:cNvPr id="23" name="Grafikk 22">
            <a:extLst>
              <a:ext uri="{FF2B5EF4-FFF2-40B4-BE49-F238E27FC236}">
                <a16:creationId xmlns:a16="http://schemas.microsoft.com/office/drawing/2014/main" id="{E70DA054-B8C9-1291-DF8C-A7D1CD65F48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2703" y="4801587"/>
            <a:ext cx="936189" cy="936189"/>
          </a:xfrm>
          <a:prstGeom prst="rect">
            <a:avLst/>
          </a:prstGeom>
        </p:spPr>
      </p:pic>
      <p:pic>
        <p:nvPicPr>
          <p:cNvPr id="24" name="Plassholder for bilde 13">
            <a:extLst>
              <a:ext uri="{FF2B5EF4-FFF2-40B4-BE49-F238E27FC236}">
                <a16:creationId xmlns:a16="http://schemas.microsoft.com/office/drawing/2014/main" id="{5D7C4B65-009F-F1FF-940A-FAE9A3150D7D}"/>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24988" r="24988"/>
          <a:stretch/>
        </p:blipFill>
        <p:spPr>
          <a:xfrm>
            <a:off x="7045936" y="0"/>
            <a:ext cx="5146063" cy="6858000"/>
          </a:xfrm>
        </p:spPr>
      </p:pic>
      <p:sp>
        <p:nvSpPr>
          <p:cNvPr id="25" name="Plassholder for tekst 4">
            <a:extLst>
              <a:ext uri="{FF2B5EF4-FFF2-40B4-BE49-F238E27FC236}">
                <a16:creationId xmlns:a16="http://schemas.microsoft.com/office/drawing/2014/main" id="{BB74F9C7-1225-F9E1-9BFA-D4E8618F8EF4}"/>
              </a:ext>
            </a:extLst>
          </p:cNvPr>
          <p:cNvSpPr txBox="1">
            <a:spLocks/>
          </p:cNvSpPr>
          <p:nvPr/>
        </p:nvSpPr>
        <p:spPr>
          <a:xfrm>
            <a:off x="7558129" y="6398505"/>
            <a:ext cx="4388746" cy="222603"/>
          </a:xfrm>
          <a:prstGeom prst="rect">
            <a:avLst/>
          </a:prstGeom>
          <a:noFill/>
          <a:ln w="19050" cap="flat" cmpd="sng" algn="ctr">
            <a:noFill/>
            <a:prstDash val="solid"/>
            <a:miter lim="800000"/>
          </a:ln>
          <a:effectLst/>
        </p:spPr>
        <p:txBody>
          <a:bodyPr vert="horz" lIns="91440" tIns="45720" rIns="91440" bIns="45720" rtlCol="0" anchor="ctr">
            <a:normAutofit fontScale="92500" lnSpcReduction="10000"/>
          </a:bodyPr>
          <a:lstStyle>
            <a:lvl1pPr marL="0" indent="0" algn="r" defTabSz="914400" rtl="0" eaLnBrk="1" latinLnBrk="0" hangingPunct="1">
              <a:lnSpc>
                <a:spcPct val="100000"/>
              </a:lnSpc>
              <a:spcBef>
                <a:spcPts val="1000"/>
              </a:spcBef>
              <a:buSzPct val="75000"/>
              <a:buFontTx/>
              <a:buNone/>
              <a:defRPr sz="1000" b="0" i="0" kern="1200" cap="none" spc="0">
                <a:ln>
                  <a:noFill/>
                </a:ln>
                <a:solidFill>
                  <a:schemeClr val="bg1"/>
                </a:solidFill>
                <a:effectLst/>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n-NO" b="1" dirty="0"/>
              <a:t>Foto: Bård Asle Nordbø</a:t>
            </a:r>
            <a:endParaRPr lang="nb-NO" dirty="0"/>
          </a:p>
        </p:txBody>
      </p:sp>
      <p:sp>
        <p:nvSpPr>
          <p:cNvPr id="2" name="TekstSylinder 1">
            <a:extLst>
              <a:ext uri="{FF2B5EF4-FFF2-40B4-BE49-F238E27FC236}">
                <a16:creationId xmlns:a16="http://schemas.microsoft.com/office/drawing/2014/main" id="{5E1E4B15-D100-C772-7827-DF07FAC0595D}"/>
              </a:ext>
            </a:extLst>
          </p:cNvPr>
          <p:cNvSpPr txBox="1"/>
          <p:nvPr/>
        </p:nvSpPr>
        <p:spPr>
          <a:xfrm>
            <a:off x="2016454" y="3371912"/>
            <a:ext cx="6596007" cy="1200329"/>
          </a:xfrm>
          <a:prstGeom prst="rect">
            <a:avLst/>
          </a:prstGeom>
          <a:noFill/>
        </p:spPr>
        <p:txBody>
          <a:bodyPr wrap="square">
            <a:spAutoFit/>
          </a:bodyPr>
          <a:lstStyle/>
          <a:p>
            <a:r>
              <a:rPr lang="nb-NO" b="1" dirty="0">
                <a:latin typeface="Arial" panose="020B0604020202020204" pitchFamily="34" charset="0"/>
                <a:ea typeface="+mj-ea"/>
                <a:cs typeface="Arial" panose="020B0604020202020204" pitchFamily="34" charset="0"/>
              </a:rPr>
              <a:t>Sykkeltiltak</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2036: </a:t>
            </a:r>
            <a:r>
              <a:rPr lang="nb-NO" b="1" dirty="0">
                <a:latin typeface="Arial" panose="020B0604020202020204" pitchFamily="34" charset="0"/>
                <a:cs typeface="Arial" panose="020B0604020202020204" pitchFamily="34" charset="0"/>
              </a:rPr>
              <a:t>0-2</a:t>
            </a:r>
            <a:r>
              <a:rPr lang="nb-NO" dirty="0">
                <a:latin typeface="Arial" panose="020B0604020202020204" pitchFamily="34" charset="0"/>
                <a:cs typeface="Arial" panose="020B0604020202020204" pitchFamily="34" charset="0"/>
              </a:rPr>
              <a:t> prosentpoeng</a:t>
            </a:r>
          </a:p>
          <a:p>
            <a:r>
              <a:rPr lang="nb-NO" dirty="0">
                <a:latin typeface="Arial" panose="020B0604020202020204" pitchFamily="34" charset="0"/>
                <a:cs typeface="Arial" panose="020B0604020202020204" pitchFamily="34" charset="0"/>
              </a:rPr>
              <a:t>2050: </a:t>
            </a:r>
            <a:r>
              <a:rPr lang="nb-NO" b="1" dirty="0">
                <a:latin typeface="Arial" panose="020B0604020202020204" pitchFamily="34" charset="0"/>
                <a:cs typeface="Arial" panose="020B0604020202020204" pitchFamily="34" charset="0"/>
              </a:rPr>
              <a:t>0-1</a:t>
            </a:r>
            <a:r>
              <a:rPr lang="nb-NO" dirty="0">
                <a:latin typeface="Arial" panose="020B0604020202020204" pitchFamily="34" charset="0"/>
                <a:cs typeface="Arial" panose="020B0604020202020204" pitchFamily="34" charset="0"/>
              </a:rPr>
              <a:t> prosentpoeng</a:t>
            </a:r>
          </a:p>
          <a:p>
            <a:r>
              <a:rPr lang="nb-NO" dirty="0">
                <a:latin typeface="Arial" panose="020B0604020202020204" pitchFamily="34" charset="0"/>
                <a:cs typeface="Arial" panose="020B0604020202020204" pitchFamily="34" charset="0"/>
              </a:rPr>
              <a:t>Oppgradert/helhetlig sykkelnett</a:t>
            </a:r>
          </a:p>
        </p:txBody>
      </p:sp>
      <p:sp>
        <p:nvSpPr>
          <p:cNvPr id="5" name="TekstSylinder 4">
            <a:extLst>
              <a:ext uri="{FF2B5EF4-FFF2-40B4-BE49-F238E27FC236}">
                <a16:creationId xmlns:a16="http://schemas.microsoft.com/office/drawing/2014/main" id="{B6D9BC2C-F1CB-3465-C818-E427F51C5D9A}"/>
              </a:ext>
            </a:extLst>
          </p:cNvPr>
          <p:cNvSpPr txBox="1"/>
          <p:nvPr/>
        </p:nvSpPr>
        <p:spPr>
          <a:xfrm>
            <a:off x="373315" y="6300337"/>
            <a:ext cx="4111527" cy="459785"/>
          </a:xfrm>
          <a:prstGeom prst="rect">
            <a:avLst/>
          </a:prstGeom>
          <a:noFill/>
        </p:spPr>
        <p:txBody>
          <a:bodyPr wrap="square" lIns="91440" tIns="45720" rIns="91440" bIns="45720" anchor="t">
            <a:spAutoFit/>
          </a:bodyPr>
          <a:lstStyle/>
          <a:p>
            <a:r>
              <a:rPr lang="nb-NO" sz="1200" dirty="0">
                <a:latin typeface="Arial"/>
                <a:cs typeface="Arial"/>
              </a:rPr>
              <a:t>* Bergensområdet har høyere effekt av kollektivtiltak </a:t>
            </a:r>
          </a:p>
          <a:p>
            <a:r>
              <a:rPr lang="nb-NO" sz="1200" dirty="0">
                <a:latin typeface="Arial"/>
                <a:cs typeface="Arial"/>
              </a:rPr>
              <a:t>(2-13 prosentpoeng i 2036 og 2-15 prosentpoeng i 2050) </a:t>
            </a:r>
          </a:p>
        </p:txBody>
      </p:sp>
      <p:sp>
        <p:nvSpPr>
          <p:cNvPr id="11" name="TekstSylinder 10">
            <a:extLst>
              <a:ext uri="{FF2B5EF4-FFF2-40B4-BE49-F238E27FC236}">
                <a16:creationId xmlns:a16="http://schemas.microsoft.com/office/drawing/2014/main" id="{20504687-C0AF-C1F1-705B-C8E416DE9AD8}"/>
              </a:ext>
            </a:extLst>
          </p:cNvPr>
          <p:cNvSpPr txBox="1"/>
          <p:nvPr/>
        </p:nvSpPr>
        <p:spPr>
          <a:xfrm>
            <a:off x="742374" y="1097533"/>
            <a:ext cx="6096000" cy="369332"/>
          </a:xfrm>
          <a:prstGeom prst="rect">
            <a:avLst/>
          </a:prstGeom>
          <a:noFill/>
        </p:spPr>
        <p:txBody>
          <a:bodyPr wrap="square">
            <a:spAutoFit/>
          </a:bodyPr>
          <a:lstStyle/>
          <a:p>
            <a:r>
              <a:rPr lang="nb-NO" sz="1800" b="1" dirty="0">
                <a:latin typeface="Arial" panose="020B0604020202020204" pitchFamily="34" charset="0"/>
                <a:ea typeface="+mj-ea"/>
                <a:cs typeface="Arial" panose="020B0604020202020204" pitchFamily="34" charset="0"/>
              </a:rPr>
              <a:t>Demper veksten med:</a:t>
            </a:r>
          </a:p>
        </p:txBody>
      </p:sp>
      <p:sp>
        <p:nvSpPr>
          <p:cNvPr id="7" name="Tittel 3">
            <a:extLst>
              <a:ext uri="{FF2B5EF4-FFF2-40B4-BE49-F238E27FC236}">
                <a16:creationId xmlns:a16="http://schemas.microsoft.com/office/drawing/2014/main" id="{58FCD67D-687F-122B-8B26-300D56D6639D}"/>
              </a:ext>
            </a:extLst>
          </p:cNvPr>
          <p:cNvSpPr>
            <a:spLocks noGrp="1"/>
          </p:cNvSpPr>
          <p:nvPr>
            <p:ph type="title"/>
          </p:nvPr>
        </p:nvSpPr>
        <p:spPr>
          <a:xfrm>
            <a:off x="814459" y="195727"/>
            <a:ext cx="5646499" cy="927949"/>
          </a:xfrm>
        </p:spPr>
        <p:txBody>
          <a:bodyPr>
            <a:noAutofit/>
          </a:bodyPr>
          <a:lstStyle/>
          <a:p>
            <a:r>
              <a:rPr lang="nb-NO" sz="2800" b="0" dirty="0"/>
              <a:t>Bidrag til nullvekstmålet</a:t>
            </a:r>
            <a:br>
              <a:rPr lang="nb-NO" sz="2800" b="0" dirty="0"/>
            </a:br>
            <a:r>
              <a:rPr lang="nb-NO" sz="2800" b="0" dirty="0"/>
              <a:t>på tvers av byområdene</a:t>
            </a:r>
          </a:p>
        </p:txBody>
      </p:sp>
    </p:spTree>
    <p:extLst>
      <p:ext uri="{BB962C8B-B14F-4D97-AF65-F5344CB8AC3E}">
        <p14:creationId xmlns:p14="http://schemas.microsoft.com/office/powerpoint/2010/main" val="217248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aph with numbers and text&#10;&#10;AI-generated content may be incorrect.">
            <a:extLst>
              <a:ext uri="{FF2B5EF4-FFF2-40B4-BE49-F238E27FC236}">
                <a16:creationId xmlns:a16="http://schemas.microsoft.com/office/drawing/2014/main" id="{37444AF7-FF26-6DB4-6E13-EBBA537E168E}"/>
              </a:ext>
            </a:extLst>
          </p:cNvPr>
          <p:cNvPicPr>
            <a:picLocks noGrp="1" noChangeAspect="1"/>
          </p:cNvPicPr>
          <p:nvPr>
            <p:ph sz="quarter" idx="15"/>
          </p:nvPr>
        </p:nvPicPr>
        <p:blipFill>
          <a:blip r:embed="rId2"/>
          <a:srcRect l="432" t="888" b="3491"/>
          <a:stretch>
            <a:fillRect/>
          </a:stretch>
        </p:blipFill>
        <p:spPr>
          <a:xfrm>
            <a:off x="4554503" y="0"/>
            <a:ext cx="7637497" cy="6858000"/>
          </a:xfrm>
          <a:prstGeom prst="rect">
            <a:avLst/>
          </a:prstGeom>
          <a:noFill/>
          <a:ln>
            <a:noFill/>
          </a:ln>
        </p:spPr>
      </p:pic>
      <p:sp>
        <p:nvSpPr>
          <p:cNvPr id="14" name="Title 3">
            <a:extLst>
              <a:ext uri="{FF2B5EF4-FFF2-40B4-BE49-F238E27FC236}">
                <a16:creationId xmlns:a16="http://schemas.microsoft.com/office/drawing/2014/main" id="{AA1C3318-ED32-F677-2B89-483FD067B56A}"/>
              </a:ext>
            </a:extLst>
          </p:cNvPr>
          <p:cNvSpPr>
            <a:spLocks noGrp="1"/>
          </p:cNvSpPr>
          <p:nvPr>
            <p:ph type="title"/>
          </p:nvPr>
        </p:nvSpPr>
        <p:spPr>
          <a:xfrm>
            <a:off x="836295" y="922019"/>
            <a:ext cx="3057525" cy="1323975"/>
          </a:xfrm>
        </p:spPr>
        <p:txBody>
          <a:bodyPr>
            <a:normAutofit/>
          </a:bodyPr>
          <a:lstStyle/>
          <a:p>
            <a:r>
              <a:rPr lang="nb-NO" sz="2800" noProof="0" dirty="0"/>
              <a:t>Effekt av enkelttiltak i 2036</a:t>
            </a:r>
          </a:p>
        </p:txBody>
      </p:sp>
    </p:spTree>
    <p:extLst>
      <p:ext uri="{BB962C8B-B14F-4D97-AF65-F5344CB8AC3E}">
        <p14:creationId xmlns:p14="http://schemas.microsoft.com/office/powerpoint/2010/main" val="320241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CB520-520D-B766-5FAD-7B17A1DDC1C5}"/>
            </a:ext>
          </a:extLst>
        </p:cNvPr>
        <p:cNvGrpSpPr/>
        <p:nvPr/>
      </p:nvGrpSpPr>
      <p:grpSpPr>
        <a:xfrm>
          <a:off x="0" y="0"/>
          <a:ext cx="0" cy="0"/>
          <a:chOff x="0" y="0"/>
          <a:chExt cx="0" cy="0"/>
        </a:xfrm>
      </p:grpSpPr>
      <p:sp>
        <p:nvSpPr>
          <p:cNvPr id="14" name="Title 3">
            <a:extLst>
              <a:ext uri="{FF2B5EF4-FFF2-40B4-BE49-F238E27FC236}">
                <a16:creationId xmlns:a16="http://schemas.microsoft.com/office/drawing/2014/main" id="{9AFB3DFF-AB39-B985-6CCC-1C6CA8CE2538}"/>
              </a:ext>
            </a:extLst>
          </p:cNvPr>
          <p:cNvSpPr>
            <a:spLocks noGrp="1"/>
          </p:cNvSpPr>
          <p:nvPr>
            <p:ph type="title"/>
          </p:nvPr>
        </p:nvSpPr>
        <p:spPr>
          <a:xfrm>
            <a:off x="836295" y="922019"/>
            <a:ext cx="3057525" cy="1323975"/>
          </a:xfrm>
        </p:spPr>
        <p:txBody>
          <a:bodyPr>
            <a:normAutofit/>
          </a:bodyPr>
          <a:lstStyle/>
          <a:p>
            <a:r>
              <a:rPr lang="nb-NO" sz="2800" noProof="0" dirty="0"/>
              <a:t>Effekt av enkelttiltak i 2050</a:t>
            </a:r>
          </a:p>
        </p:txBody>
      </p:sp>
      <p:sp>
        <p:nvSpPr>
          <p:cNvPr id="3" name="Content Placeholder 2">
            <a:extLst>
              <a:ext uri="{FF2B5EF4-FFF2-40B4-BE49-F238E27FC236}">
                <a16:creationId xmlns:a16="http://schemas.microsoft.com/office/drawing/2014/main" id="{1D4BB0D3-E8B6-64A8-905B-ABD0A24FC233}"/>
              </a:ext>
            </a:extLst>
          </p:cNvPr>
          <p:cNvSpPr>
            <a:spLocks noGrp="1"/>
          </p:cNvSpPr>
          <p:nvPr>
            <p:ph sz="quarter" idx="15"/>
          </p:nvPr>
        </p:nvSpPr>
        <p:spPr/>
        <p:txBody>
          <a:bodyPr/>
          <a:lstStyle/>
          <a:p>
            <a:endParaRPr lang="nn-NO"/>
          </a:p>
        </p:txBody>
      </p:sp>
      <p:pic>
        <p:nvPicPr>
          <p:cNvPr id="5" name="Picture 4">
            <a:extLst>
              <a:ext uri="{FF2B5EF4-FFF2-40B4-BE49-F238E27FC236}">
                <a16:creationId xmlns:a16="http://schemas.microsoft.com/office/drawing/2014/main" id="{12744248-A150-7EDE-AE58-DD71BCE86C5E}"/>
              </a:ext>
            </a:extLst>
          </p:cNvPr>
          <p:cNvPicPr>
            <a:picLocks noChangeAspect="1"/>
          </p:cNvPicPr>
          <p:nvPr/>
        </p:nvPicPr>
        <p:blipFill>
          <a:blip r:embed="rId2"/>
          <a:srcRect l="965" t="1309" r="6006" b="3726"/>
          <a:stretch>
            <a:fillRect/>
          </a:stretch>
        </p:blipFill>
        <p:spPr>
          <a:xfrm>
            <a:off x="5392107" y="34290"/>
            <a:ext cx="6691467" cy="6823710"/>
          </a:xfrm>
          <a:prstGeom prst="rect">
            <a:avLst/>
          </a:prstGeom>
        </p:spPr>
      </p:pic>
    </p:spTree>
    <p:extLst>
      <p:ext uri="{BB962C8B-B14F-4D97-AF65-F5344CB8AC3E}">
        <p14:creationId xmlns:p14="http://schemas.microsoft.com/office/powerpoint/2010/main" val="7688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a:extLst>
              <a:ext uri="{FF2B5EF4-FFF2-40B4-BE49-F238E27FC236}">
                <a16:creationId xmlns:a16="http://schemas.microsoft.com/office/drawing/2014/main" id="{B6622D41-71E4-4CDB-2F4B-12CB50205079}"/>
              </a:ext>
            </a:extLst>
          </p:cNvPr>
          <p:cNvPicPr>
            <a:picLocks noGrp="1" noChangeAspect="1"/>
          </p:cNvPicPr>
          <p:nvPr>
            <p:ph type="pic" sz="quarter" idx="14"/>
          </p:nvPr>
        </p:nvPicPr>
        <p:blipFill>
          <a:blip r:embed="rId3"/>
          <a:srcRect l="24985" r="24985"/>
          <a:stretch>
            <a:fillRect/>
          </a:stretch>
        </p:blipFill>
        <p:spPr/>
      </p:pic>
      <p:sp>
        <p:nvSpPr>
          <p:cNvPr id="5" name="Plassholder for tekst 4">
            <a:extLst>
              <a:ext uri="{FF2B5EF4-FFF2-40B4-BE49-F238E27FC236}">
                <a16:creationId xmlns:a16="http://schemas.microsoft.com/office/drawing/2014/main" id="{F1206475-6365-FB84-6A0C-6631107256B5}"/>
              </a:ext>
            </a:extLst>
          </p:cNvPr>
          <p:cNvSpPr>
            <a:spLocks noGrp="1"/>
          </p:cNvSpPr>
          <p:nvPr>
            <p:ph type="body" sz="quarter" idx="13"/>
          </p:nvPr>
        </p:nvSpPr>
        <p:spPr>
          <a:xfrm>
            <a:off x="1019174" y="2855434"/>
            <a:ext cx="4279920" cy="3216772"/>
          </a:xfrm>
        </p:spPr>
        <p:txBody>
          <a:bodyPr vert="horz" lIns="91440" tIns="45720" rIns="91440" bIns="45720" numCol="1" spcCol="360000" rtlCol="0" anchor="t">
            <a:normAutofit/>
          </a:bodyPr>
          <a:lstStyle/>
          <a:p>
            <a:pPr>
              <a:defRPr/>
            </a:pPr>
            <a:r>
              <a:rPr lang="nb-NO"/>
              <a:t>Byutredningene omhandler også tiltak som ikke lett kan beregnes med transportmodeller, men som kan bidra til å nå nullvekstmålet og andre mål. </a:t>
            </a:r>
          </a:p>
          <a:p>
            <a:pPr marL="0" indent="0">
              <a:buNone/>
              <a:defRPr/>
            </a:pPr>
            <a:endParaRPr lang="nb-NO" sz="800">
              <a:cs typeface="Arial"/>
            </a:endParaRPr>
          </a:p>
          <a:p>
            <a:pPr>
              <a:defRPr/>
            </a:pPr>
            <a:r>
              <a:rPr lang="nb-NO"/>
              <a:t>Byutredningene inkluderer i tillegg vurderinger av næringstransport, helseeffekter, klimagassutslipp og andre relevante temaer.</a:t>
            </a:r>
            <a:endParaRPr lang="nb-NO">
              <a:cs typeface="Arial"/>
            </a:endParaRPr>
          </a:p>
          <a:p>
            <a:endParaRPr lang="nb-NO"/>
          </a:p>
        </p:txBody>
      </p:sp>
      <p:sp>
        <p:nvSpPr>
          <p:cNvPr id="4" name="Tittel 3">
            <a:extLst>
              <a:ext uri="{FF2B5EF4-FFF2-40B4-BE49-F238E27FC236}">
                <a16:creationId xmlns:a16="http://schemas.microsoft.com/office/drawing/2014/main" id="{F74B71F7-80CB-17F3-88B8-4FB5047A3C78}"/>
              </a:ext>
            </a:extLst>
          </p:cNvPr>
          <p:cNvSpPr>
            <a:spLocks noGrp="1"/>
          </p:cNvSpPr>
          <p:nvPr>
            <p:ph type="title"/>
          </p:nvPr>
        </p:nvSpPr>
        <p:spPr>
          <a:xfrm>
            <a:off x="1019175" y="1015999"/>
            <a:ext cx="4894737" cy="1260475"/>
          </a:xfrm>
        </p:spPr>
        <p:txBody>
          <a:bodyPr>
            <a:normAutofit fontScale="90000"/>
          </a:bodyPr>
          <a:lstStyle/>
          <a:p>
            <a:r>
              <a:rPr lang="nb-NO"/>
              <a:t>Tiltak som ikke er beregnet, men som styrker nullvekstmålet</a:t>
            </a:r>
            <a:endParaRPr lang="nb-NO">
              <a:cs typeface="Arial"/>
            </a:endParaRPr>
          </a:p>
        </p:txBody>
      </p:sp>
      <p:sp>
        <p:nvSpPr>
          <p:cNvPr id="2" name="Plassholder for tekst 5">
            <a:extLst>
              <a:ext uri="{FF2B5EF4-FFF2-40B4-BE49-F238E27FC236}">
                <a16:creationId xmlns:a16="http://schemas.microsoft.com/office/drawing/2014/main" id="{EB2A50FD-F1EE-75D0-55A7-C9DA6BBD838A}"/>
              </a:ext>
            </a:extLst>
          </p:cNvPr>
          <p:cNvSpPr txBox="1">
            <a:spLocks/>
          </p:cNvSpPr>
          <p:nvPr/>
        </p:nvSpPr>
        <p:spPr>
          <a:xfrm>
            <a:off x="7558129" y="6398505"/>
            <a:ext cx="4388746" cy="222603"/>
          </a:xfrm>
          <a:prstGeom prst="rect">
            <a:avLst/>
          </a:prstGeom>
          <a:noFill/>
          <a:ln w="19050" cap="flat" cmpd="sng" algn="ctr">
            <a:noFill/>
            <a:prstDash val="solid"/>
            <a:miter lim="800000"/>
          </a:ln>
          <a:effectLst/>
        </p:spPr>
        <p:txBody>
          <a:bodyPr vert="horz" lIns="91440" tIns="45720" rIns="91440" bIns="45720" rtlCol="0" anchor="ctr">
            <a:normAutofit/>
          </a:bodyPr>
          <a:lstStyle>
            <a:lvl1pPr marL="0" indent="0" algn="r" defTabSz="914400" rtl="0" eaLnBrk="1" latinLnBrk="0" hangingPunct="1">
              <a:lnSpc>
                <a:spcPct val="100000"/>
              </a:lnSpc>
              <a:spcBef>
                <a:spcPts val="1000"/>
              </a:spcBef>
              <a:buSzPct val="75000"/>
              <a:buFontTx/>
              <a:buNone/>
              <a:defRPr sz="1000" b="0" i="0" kern="1200" cap="none" spc="0">
                <a:ln>
                  <a:noFill/>
                </a:ln>
                <a:solidFill>
                  <a:schemeClr val="bg1"/>
                </a:solidFill>
                <a:effectLst/>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90000"/>
              </a:lnSpc>
            </a:pPr>
            <a:r>
              <a:rPr lang="nb-NO" sz="900" dirty="0"/>
              <a:t>Foto: Bård Asle Nordbø</a:t>
            </a:r>
          </a:p>
        </p:txBody>
      </p:sp>
    </p:spTree>
    <p:extLst>
      <p:ext uri="{BB962C8B-B14F-4D97-AF65-F5344CB8AC3E}">
        <p14:creationId xmlns:p14="http://schemas.microsoft.com/office/powerpoint/2010/main" val="267870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46CA-729E-D28D-F25C-5E8229052C9E}"/>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F16AAB49-6549-27FA-9695-162F3C033F47}"/>
              </a:ext>
            </a:extLst>
          </p:cNvPr>
          <p:cNvSpPr/>
          <p:nvPr/>
        </p:nvSpPr>
        <p:spPr>
          <a:xfrm>
            <a:off x="3841076" y="2079489"/>
            <a:ext cx="2178000" cy="358118"/>
          </a:xfrm>
          <a:prstGeom prst="rect">
            <a:avLst/>
          </a:prstGeom>
          <a:solidFill>
            <a:srgbClr val="279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Kollektiv</a:t>
            </a:r>
          </a:p>
        </p:txBody>
      </p:sp>
      <p:sp>
        <p:nvSpPr>
          <p:cNvPr id="3" name="Rektangel 2">
            <a:extLst>
              <a:ext uri="{FF2B5EF4-FFF2-40B4-BE49-F238E27FC236}">
                <a16:creationId xmlns:a16="http://schemas.microsoft.com/office/drawing/2014/main" id="{D2D675ED-C8C3-92F3-C1A9-BA389E165B1D}"/>
              </a:ext>
            </a:extLst>
          </p:cNvPr>
          <p:cNvSpPr/>
          <p:nvPr/>
        </p:nvSpPr>
        <p:spPr>
          <a:xfrm>
            <a:off x="6096000" y="2079171"/>
            <a:ext cx="721018" cy="358118"/>
          </a:xfrm>
          <a:prstGeom prst="rect">
            <a:avLst/>
          </a:prstGeom>
          <a:solidFill>
            <a:srgbClr val="5DB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Sykkel</a:t>
            </a:r>
          </a:p>
        </p:txBody>
      </p:sp>
      <p:sp>
        <p:nvSpPr>
          <p:cNvPr id="4" name="Rektangel 3">
            <a:extLst>
              <a:ext uri="{FF2B5EF4-FFF2-40B4-BE49-F238E27FC236}">
                <a16:creationId xmlns:a16="http://schemas.microsoft.com/office/drawing/2014/main" id="{E2AF4112-6CE6-50BD-28A1-9EF59C5AE0A3}"/>
              </a:ext>
            </a:extLst>
          </p:cNvPr>
          <p:cNvSpPr/>
          <p:nvPr/>
        </p:nvSpPr>
        <p:spPr>
          <a:xfrm>
            <a:off x="6877879" y="2079489"/>
            <a:ext cx="2114889" cy="358118"/>
          </a:xfrm>
          <a:prstGeom prst="rect">
            <a:avLst/>
          </a:prstGeom>
          <a:solidFill>
            <a:srgbClr val="DB4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Vegbetaling</a:t>
            </a:r>
          </a:p>
        </p:txBody>
      </p:sp>
      <p:sp>
        <p:nvSpPr>
          <p:cNvPr id="5" name="Rektangel 4">
            <a:extLst>
              <a:ext uri="{FF2B5EF4-FFF2-40B4-BE49-F238E27FC236}">
                <a16:creationId xmlns:a16="http://schemas.microsoft.com/office/drawing/2014/main" id="{30315B00-9F3F-5816-9F6A-9DC91A5B9E34}"/>
              </a:ext>
            </a:extLst>
          </p:cNvPr>
          <p:cNvSpPr/>
          <p:nvPr/>
        </p:nvSpPr>
        <p:spPr>
          <a:xfrm>
            <a:off x="641838" y="2077835"/>
            <a:ext cx="1852060" cy="169125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100"/>
              <a:t>Prosjekter åpnet i 2024 eller med bevilgning i 2025. </a:t>
            </a:r>
          </a:p>
          <a:p>
            <a:endParaRPr lang="nb-NO" sz="1100"/>
          </a:p>
          <a:p>
            <a:r>
              <a:rPr lang="nb-NO" sz="1100"/>
              <a:t>Veg- og baneprosjekter i NTP og gjeldende byvekstavtaler</a:t>
            </a:r>
          </a:p>
          <a:p>
            <a:endParaRPr lang="nb-NO" sz="1100"/>
          </a:p>
        </p:txBody>
      </p:sp>
      <p:sp>
        <p:nvSpPr>
          <p:cNvPr id="6" name="Rektangel 5">
            <a:extLst>
              <a:ext uri="{FF2B5EF4-FFF2-40B4-BE49-F238E27FC236}">
                <a16:creationId xmlns:a16="http://schemas.microsoft.com/office/drawing/2014/main" id="{1A4F3F16-49CB-ADF8-E798-DAD0EED61DC1}"/>
              </a:ext>
            </a:extLst>
          </p:cNvPr>
          <p:cNvSpPr/>
          <p:nvPr/>
        </p:nvSpPr>
        <p:spPr>
          <a:xfrm>
            <a:off x="6096000" y="2527448"/>
            <a:ext cx="2878397" cy="358118"/>
          </a:xfrm>
          <a:prstGeom prst="rect">
            <a:avLst/>
          </a:prstGeom>
          <a:solidFill>
            <a:srgbClr val="DB4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Vegbetaling</a:t>
            </a:r>
          </a:p>
        </p:txBody>
      </p:sp>
      <p:sp>
        <p:nvSpPr>
          <p:cNvPr id="7" name="Rektangel 6">
            <a:extLst>
              <a:ext uri="{FF2B5EF4-FFF2-40B4-BE49-F238E27FC236}">
                <a16:creationId xmlns:a16="http://schemas.microsoft.com/office/drawing/2014/main" id="{FE11839A-47C5-A397-41CC-484030C7559E}"/>
              </a:ext>
            </a:extLst>
          </p:cNvPr>
          <p:cNvSpPr/>
          <p:nvPr/>
        </p:nvSpPr>
        <p:spPr>
          <a:xfrm>
            <a:off x="3841076" y="2527448"/>
            <a:ext cx="2178000" cy="3581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Parkering</a:t>
            </a:r>
          </a:p>
        </p:txBody>
      </p:sp>
      <p:sp>
        <p:nvSpPr>
          <p:cNvPr id="20" name="Rektangel 19">
            <a:extLst>
              <a:ext uri="{FF2B5EF4-FFF2-40B4-BE49-F238E27FC236}">
                <a16:creationId xmlns:a16="http://schemas.microsoft.com/office/drawing/2014/main" id="{087342A1-8868-F1FD-A6EB-CC415D40E484}"/>
              </a:ext>
            </a:extLst>
          </p:cNvPr>
          <p:cNvSpPr/>
          <p:nvPr/>
        </p:nvSpPr>
        <p:spPr>
          <a:xfrm>
            <a:off x="7738157" y="2970073"/>
            <a:ext cx="1236239" cy="358118"/>
          </a:xfrm>
          <a:prstGeom prst="rect">
            <a:avLst/>
          </a:prstGeom>
          <a:solidFill>
            <a:srgbClr val="DB4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Vegbetaling</a:t>
            </a:r>
          </a:p>
        </p:txBody>
      </p:sp>
      <p:sp>
        <p:nvSpPr>
          <p:cNvPr id="21" name="Rektangel 20">
            <a:extLst>
              <a:ext uri="{FF2B5EF4-FFF2-40B4-BE49-F238E27FC236}">
                <a16:creationId xmlns:a16="http://schemas.microsoft.com/office/drawing/2014/main" id="{FD9B9130-1479-7B19-08B4-BB3B12240A60}"/>
              </a:ext>
            </a:extLst>
          </p:cNvPr>
          <p:cNvSpPr/>
          <p:nvPr/>
        </p:nvSpPr>
        <p:spPr>
          <a:xfrm>
            <a:off x="6441056" y="2968474"/>
            <a:ext cx="1236239" cy="3581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Parkering</a:t>
            </a:r>
          </a:p>
        </p:txBody>
      </p:sp>
      <p:sp>
        <p:nvSpPr>
          <p:cNvPr id="22" name="Rektangel 21">
            <a:extLst>
              <a:ext uri="{FF2B5EF4-FFF2-40B4-BE49-F238E27FC236}">
                <a16:creationId xmlns:a16="http://schemas.microsoft.com/office/drawing/2014/main" id="{82F70128-8421-8CDA-7A03-5F6ABE5B7DCD}"/>
              </a:ext>
            </a:extLst>
          </p:cNvPr>
          <p:cNvSpPr/>
          <p:nvPr/>
        </p:nvSpPr>
        <p:spPr>
          <a:xfrm>
            <a:off x="3841077" y="2970073"/>
            <a:ext cx="1238438" cy="358118"/>
          </a:xfrm>
          <a:prstGeom prst="rect">
            <a:avLst/>
          </a:prstGeom>
          <a:solidFill>
            <a:srgbClr val="279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Kollektiv</a:t>
            </a:r>
          </a:p>
        </p:txBody>
      </p:sp>
      <p:sp>
        <p:nvSpPr>
          <p:cNvPr id="23" name="Rektangel 22">
            <a:extLst>
              <a:ext uri="{FF2B5EF4-FFF2-40B4-BE49-F238E27FC236}">
                <a16:creationId xmlns:a16="http://schemas.microsoft.com/office/drawing/2014/main" id="{7928018E-459F-E1B7-3C31-5DB11BA06B82}"/>
              </a:ext>
            </a:extLst>
          </p:cNvPr>
          <p:cNvSpPr/>
          <p:nvPr/>
        </p:nvSpPr>
        <p:spPr>
          <a:xfrm>
            <a:off x="5141226" y="2970073"/>
            <a:ext cx="1236239" cy="358118"/>
          </a:xfrm>
          <a:prstGeom prst="rect">
            <a:avLst/>
          </a:prstGeom>
          <a:solidFill>
            <a:srgbClr val="5DB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Sykkel</a:t>
            </a:r>
          </a:p>
        </p:txBody>
      </p:sp>
      <p:sp>
        <p:nvSpPr>
          <p:cNvPr id="24" name="Rektangel 23">
            <a:extLst>
              <a:ext uri="{FF2B5EF4-FFF2-40B4-BE49-F238E27FC236}">
                <a16:creationId xmlns:a16="http://schemas.microsoft.com/office/drawing/2014/main" id="{F587C9B7-34A7-5FB8-EE59-F3AA9594899D}"/>
              </a:ext>
            </a:extLst>
          </p:cNvPr>
          <p:cNvSpPr/>
          <p:nvPr/>
        </p:nvSpPr>
        <p:spPr>
          <a:xfrm>
            <a:off x="8024714" y="3413666"/>
            <a:ext cx="949682" cy="358118"/>
          </a:xfrm>
          <a:prstGeom prst="rect">
            <a:avLst/>
          </a:prstGeom>
          <a:solidFill>
            <a:srgbClr val="DB4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Vegbetaling</a:t>
            </a:r>
          </a:p>
        </p:txBody>
      </p:sp>
      <p:sp>
        <p:nvSpPr>
          <p:cNvPr id="25" name="Rektangel 24">
            <a:extLst>
              <a:ext uri="{FF2B5EF4-FFF2-40B4-BE49-F238E27FC236}">
                <a16:creationId xmlns:a16="http://schemas.microsoft.com/office/drawing/2014/main" id="{AB76DEA6-8D71-84D1-F33E-E8E41E8E6605}"/>
              </a:ext>
            </a:extLst>
          </p:cNvPr>
          <p:cNvSpPr/>
          <p:nvPr/>
        </p:nvSpPr>
        <p:spPr>
          <a:xfrm>
            <a:off x="6725146" y="3413666"/>
            <a:ext cx="1236239" cy="3581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Parkering</a:t>
            </a:r>
          </a:p>
        </p:txBody>
      </p:sp>
      <p:sp>
        <p:nvSpPr>
          <p:cNvPr id="27" name="Rektangel 26">
            <a:extLst>
              <a:ext uri="{FF2B5EF4-FFF2-40B4-BE49-F238E27FC236}">
                <a16:creationId xmlns:a16="http://schemas.microsoft.com/office/drawing/2014/main" id="{5874D9DA-89E7-D265-FF07-943007F5B398}"/>
              </a:ext>
            </a:extLst>
          </p:cNvPr>
          <p:cNvSpPr/>
          <p:nvPr/>
        </p:nvSpPr>
        <p:spPr>
          <a:xfrm>
            <a:off x="4142525" y="3413666"/>
            <a:ext cx="1236239" cy="358118"/>
          </a:xfrm>
          <a:prstGeom prst="rect">
            <a:avLst/>
          </a:prstGeom>
          <a:solidFill>
            <a:srgbClr val="279C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Kollektiv</a:t>
            </a:r>
          </a:p>
        </p:txBody>
      </p:sp>
      <p:sp>
        <p:nvSpPr>
          <p:cNvPr id="29" name="Rektangel 28">
            <a:extLst>
              <a:ext uri="{FF2B5EF4-FFF2-40B4-BE49-F238E27FC236}">
                <a16:creationId xmlns:a16="http://schemas.microsoft.com/office/drawing/2014/main" id="{902C4A2C-449D-AF93-FB87-5503A1A4F07E}"/>
              </a:ext>
            </a:extLst>
          </p:cNvPr>
          <p:cNvSpPr/>
          <p:nvPr/>
        </p:nvSpPr>
        <p:spPr>
          <a:xfrm>
            <a:off x="5440476" y="3413666"/>
            <a:ext cx="1236239" cy="358118"/>
          </a:xfrm>
          <a:prstGeom prst="rect">
            <a:avLst/>
          </a:prstGeom>
          <a:solidFill>
            <a:srgbClr val="5DB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Sykkel</a:t>
            </a:r>
          </a:p>
        </p:txBody>
      </p:sp>
      <p:sp>
        <p:nvSpPr>
          <p:cNvPr id="30" name="Rektangel 29">
            <a:extLst>
              <a:ext uri="{FF2B5EF4-FFF2-40B4-BE49-F238E27FC236}">
                <a16:creationId xmlns:a16="http://schemas.microsoft.com/office/drawing/2014/main" id="{8E6293F5-EEB4-AD71-1838-5EA14D0DC00C}"/>
              </a:ext>
            </a:extLst>
          </p:cNvPr>
          <p:cNvSpPr/>
          <p:nvPr/>
        </p:nvSpPr>
        <p:spPr>
          <a:xfrm>
            <a:off x="2555611" y="2077835"/>
            <a:ext cx="1236239" cy="1250356"/>
          </a:xfrm>
          <a:prstGeom prst="rect">
            <a:avLst/>
          </a:prstGeom>
          <a:solidFill>
            <a:srgbClr val="1D7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a:t>Areal</a:t>
            </a:r>
          </a:p>
          <a:p>
            <a:pPr algn="ctr"/>
            <a:r>
              <a:rPr lang="nb-NO" sz="1100"/>
              <a:t>i tråd med gjeldende planer (KPA)</a:t>
            </a:r>
          </a:p>
        </p:txBody>
      </p:sp>
      <p:sp>
        <p:nvSpPr>
          <p:cNvPr id="32" name="Rektangel 31">
            <a:extLst>
              <a:ext uri="{FF2B5EF4-FFF2-40B4-BE49-F238E27FC236}">
                <a16:creationId xmlns:a16="http://schemas.microsoft.com/office/drawing/2014/main" id="{5A4F94D9-ACD5-8232-C5C3-4660A9E35A6F}"/>
              </a:ext>
            </a:extLst>
          </p:cNvPr>
          <p:cNvSpPr/>
          <p:nvPr/>
        </p:nvSpPr>
        <p:spPr>
          <a:xfrm>
            <a:off x="2555610" y="3410968"/>
            <a:ext cx="1537688" cy="358118"/>
          </a:xfrm>
          <a:prstGeom prst="rect">
            <a:avLst/>
          </a:prstGeom>
          <a:solidFill>
            <a:srgbClr val="1D7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dirty="0"/>
              <a:t>Konsentrert arealbruk</a:t>
            </a:r>
          </a:p>
        </p:txBody>
      </p:sp>
      <p:sp>
        <p:nvSpPr>
          <p:cNvPr id="34" name="Rektangel 33">
            <a:extLst>
              <a:ext uri="{FF2B5EF4-FFF2-40B4-BE49-F238E27FC236}">
                <a16:creationId xmlns:a16="http://schemas.microsoft.com/office/drawing/2014/main" id="{04E984C6-9E1C-3F3B-8986-682B290A1732}"/>
              </a:ext>
            </a:extLst>
          </p:cNvPr>
          <p:cNvSpPr/>
          <p:nvPr/>
        </p:nvSpPr>
        <p:spPr>
          <a:xfrm>
            <a:off x="9491424" y="2082569"/>
            <a:ext cx="2309257" cy="358118"/>
          </a:xfrm>
          <a:prstGeom prst="rect">
            <a:avLst/>
          </a:prstGeom>
          <a:solidFill>
            <a:srgbClr val="0B9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b="1" dirty="0"/>
              <a:t>Virkemiddelpakke 1</a:t>
            </a:r>
          </a:p>
        </p:txBody>
      </p:sp>
      <p:sp>
        <p:nvSpPr>
          <p:cNvPr id="35" name="Rektangel 34">
            <a:extLst>
              <a:ext uri="{FF2B5EF4-FFF2-40B4-BE49-F238E27FC236}">
                <a16:creationId xmlns:a16="http://schemas.microsoft.com/office/drawing/2014/main" id="{7B8B8D4C-DDDB-0F22-4158-8782DED3664B}"/>
              </a:ext>
            </a:extLst>
          </p:cNvPr>
          <p:cNvSpPr/>
          <p:nvPr/>
        </p:nvSpPr>
        <p:spPr>
          <a:xfrm>
            <a:off x="9491424" y="2523681"/>
            <a:ext cx="2309257" cy="358118"/>
          </a:xfrm>
          <a:prstGeom prst="rect">
            <a:avLst/>
          </a:prstGeom>
          <a:solidFill>
            <a:srgbClr val="EDB5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b="1" dirty="0"/>
              <a:t>Virkemiddelpakke 2</a:t>
            </a:r>
          </a:p>
        </p:txBody>
      </p:sp>
      <p:sp>
        <p:nvSpPr>
          <p:cNvPr id="36" name="Rektangel 35">
            <a:extLst>
              <a:ext uri="{FF2B5EF4-FFF2-40B4-BE49-F238E27FC236}">
                <a16:creationId xmlns:a16="http://schemas.microsoft.com/office/drawing/2014/main" id="{15C0865B-648D-2BCD-5396-80CB456ADBF4}"/>
              </a:ext>
            </a:extLst>
          </p:cNvPr>
          <p:cNvSpPr/>
          <p:nvPr/>
        </p:nvSpPr>
        <p:spPr>
          <a:xfrm>
            <a:off x="9491424" y="2970073"/>
            <a:ext cx="2309257" cy="358118"/>
          </a:xfrm>
          <a:prstGeom prst="rect">
            <a:avLst/>
          </a:prstGeom>
          <a:solidFill>
            <a:srgbClr val="D01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b="1" dirty="0"/>
              <a:t>Virkemiddelpakke 3</a:t>
            </a:r>
          </a:p>
        </p:txBody>
      </p:sp>
      <p:cxnSp>
        <p:nvCxnSpPr>
          <p:cNvPr id="39" name="Rett linje 38">
            <a:extLst>
              <a:ext uri="{FF2B5EF4-FFF2-40B4-BE49-F238E27FC236}">
                <a16:creationId xmlns:a16="http://schemas.microsoft.com/office/drawing/2014/main" id="{FCD491DF-8293-9A71-F1E3-21BDE30B666D}"/>
              </a:ext>
            </a:extLst>
          </p:cNvPr>
          <p:cNvCxnSpPr>
            <a:cxnSpLocks/>
          </p:cNvCxnSpPr>
          <p:nvPr/>
        </p:nvCxnSpPr>
        <p:spPr>
          <a:xfrm>
            <a:off x="2555610" y="1771982"/>
            <a:ext cx="2008802"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1" name="Rett linje 40">
            <a:extLst>
              <a:ext uri="{FF2B5EF4-FFF2-40B4-BE49-F238E27FC236}">
                <a16:creationId xmlns:a16="http://schemas.microsoft.com/office/drawing/2014/main" id="{31F2D4DC-40DF-B2E5-48AB-EE86CCA003B9}"/>
              </a:ext>
            </a:extLst>
          </p:cNvPr>
          <p:cNvCxnSpPr>
            <a:cxnSpLocks/>
          </p:cNvCxnSpPr>
          <p:nvPr/>
        </p:nvCxnSpPr>
        <p:spPr>
          <a:xfrm>
            <a:off x="2555610" y="1762517"/>
            <a:ext cx="0" cy="20313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Rett linje 41">
            <a:extLst>
              <a:ext uri="{FF2B5EF4-FFF2-40B4-BE49-F238E27FC236}">
                <a16:creationId xmlns:a16="http://schemas.microsoft.com/office/drawing/2014/main" id="{FE3F03A4-858F-1516-5128-7AA9DDA76A33}"/>
              </a:ext>
            </a:extLst>
          </p:cNvPr>
          <p:cNvCxnSpPr>
            <a:cxnSpLocks/>
          </p:cNvCxnSpPr>
          <p:nvPr/>
        </p:nvCxnSpPr>
        <p:spPr>
          <a:xfrm>
            <a:off x="8969686" y="1762517"/>
            <a:ext cx="0" cy="20059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Rett linje 43">
            <a:extLst>
              <a:ext uri="{FF2B5EF4-FFF2-40B4-BE49-F238E27FC236}">
                <a16:creationId xmlns:a16="http://schemas.microsoft.com/office/drawing/2014/main" id="{EEF7F712-8BB0-0E25-1CD5-847787075467}"/>
              </a:ext>
            </a:extLst>
          </p:cNvPr>
          <p:cNvCxnSpPr>
            <a:cxnSpLocks/>
          </p:cNvCxnSpPr>
          <p:nvPr/>
        </p:nvCxnSpPr>
        <p:spPr>
          <a:xfrm>
            <a:off x="6765042" y="1772224"/>
            <a:ext cx="220464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0" name="Rektangel 49">
            <a:extLst>
              <a:ext uri="{FF2B5EF4-FFF2-40B4-BE49-F238E27FC236}">
                <a16:creationId xmlns:a16="http://schemas.microsoft.com/office/drawing/2014/main" id="{0395C19B-8EE0-A886-553F-66BFBB986CC4}"/>
              </a:ext>
            </a:extLst>
          </p:cNvPr>
          <p:cNvSpPr/>
          <p:nvPr/>
        </p:nvSpPr>
        <p:spPr>
          <a:xfrm>
            <a:off x="4582300" y="1392426"/>
            <a:ext cx="2236510" cy="307777"/>
          </a:xfrm>
          <a:prstGeom prst="rect">
            <a:avLst/>
          </a:prstGeom>
          <a:noFill/>
        </p:spPr>
        <p:txBody>
          <a:bodyPr wrap="none" lIns="91440" tIns="45720" rIns="91440" bIns="45720">
            <a:spAutoFit/>
          </a:bodyPr>
          <a:lstStyle/>
          <a:p>
            <a:r>
              <a:rPr lang="nb-NO" sz="1400" dirty="0"/>
              <a:t>Ulik vekting av enkelttiltak</a:t>
            </a:r>
          </a:p>
        </p:txBody>
      </p:sp>
      <p:cxnSp>
        <p:nvCxnSpPr>
          <p:cNvPr id="52" name="Rett linje 51">
            <a:extLst>
              <a:ext uri="{FF2B5EF4-FFF2-40B4-BE49-F238E27FC236}">
                <a16:creationId xmlns:a16="http://schemas.microsoft.com/office/drawing/2014/main" id="{0AD18ACD-96D9-A82A-4377-18752B3C0E6D}"/>
              </a:ext>
            </a:extLst>
          </p:cNvPr>
          <p:cNvCxnSpPr>
            <a:cxnSpLocks/>
          </p:cNvCxnSpPr>
          <p:nvPr/>
        </p:nvCxnSpPr>
        <p:spPr>
          <a:xfrm>
            <a:off x="9023622" y="2261946"/>
            <a:ext cx="406941" cy="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4" name="Rett linje 53">
            <a:extLst>
              <a:ext uri="{FF2B5EF4-FFF2-40B4-BE49-F238E27FC236}">
                <a16:creationId xmlns:a16="http://schemas.microsoft.com/office/drawing/2014/main" id="{C0E29325-477E-CABE-7C13-FDD6E1E61705}"/>
              </a:ext>
            </a:extLst>
          </p:cNvPr>
          <p:cNvCxnSpPr>
            <a:cxnSpLocks/>
          </p:cNvCxnSpPr>
          <p:nvPr/>
        </p:nvCxnSpPr>
        <p:spPr>
          <a:xfrm>
            <a:off x="9023622" y="2716387"/>
            <a:ext cx="406941" cy="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5" name="Rett linje 54">
            <a:extLst>
              <a:ext uri="{FF2B5EF4-FFF2-40B4-BE49-F238E27FC236}">
                <a16:creationId xmlns:a16="http://schemas.microsoft.com/office/drawing/2014/main" id="{C49CFAA0-05F4-A431-6BA9-7AAC65087059}"/>
              </a:ext>
            </a:extLst>
          </p:cNvPr>
          <p:cNvCxnSpPr>
            <a:cxnSpLocks/>
          </p:cNvCxnSpPr>
          <p:nvPr/>
        </p:nvCxnSpPr>
        <p:spPr>
          <a:xfrm>
            <a:off x="9023622" y="3149132"/>
            <a:ext cx="406941" cy="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6" name="Rett linje 55">
            <a:extLst>
              <a:ext uri="{FF2B5EF4-FFF2-40B4-BE49-F238E27FC236}">
                <a16:creationId xmlns:a16="http://schemas.microsoft.com/office/drawing/2014/main" id="{C1CDCD35-CB03-5EF9-8C14-48465ADF7126}"/>
              </a:ext>
            </a:extLst>
          </p:cNvPr>
          <p:cNvCxnSpPr>
            <a:cxnSpLocks/>
          </p:cNvCxnSpPr>
          <p:nvPr/>
        </p:nvCxnSpPr>
        <p:spPr>
          <a:xfrm>
            <a:off x="9023621" y="3592725"/>
            <a:ext cx="406941" cy="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68" name="Rektangel 67">
            <a:extLst>
              <a:ext uri="{FF2B5EF4-FFF2-40B4-BE49-F238E27FC236}">
                <a16:creationId xmlns:a16="http://schemas.microsoft.com/office/drawing/2014/main" id="{64A9BF1D-7B49-CCC1-8AE8-F59D3C72F296}"/>
              </a:ext>
            </a:extLst>
          </p:cNvPr>
          <p:cNvSpPr/>
          <p:nvPr/>
        </p:nvSpPr>
        <p:spPr>
          <a:xfrm>
            <a:off x="564114" y="1392426"/>
            <a:ext cx="1263487" cy="307777"/>
          </a:xfrm>
          <a:prstGeom prst="rect">
            <a:avLst/>
          </a:prstGeom>
          <a:noFill/>
        </p:spPr>
        <p:txBody>
          <a:bodyPr wrap="none" lIns="91440" tIns="45720" rIns="91440" bIns="45720">
            <a:spAutoFit/>
          </a:bodyPr>
          <a:lstStyle/>
          <a:p>
            <a:r>
              <a:rPr lang="nb-NO" sz="1400" dirty="0"/>
              <a:t>Referanse 0+</a:t>
            </a:r>
          </a:p>
        </p:txBody>
      </p:sp>
      <p:sp>
        <p:nvSpPr>
          <p:cNvPr id="70" name="Rektangel 69">
            <a:extLst>
              <a:ext uri="{FF2B5EF4-FFF2-40B4-BE49-F238E27FC236}">
                <a16:creationId xmlns:a16="http://schemas.microsoft.com/office/drawing/2014/main" id="{725644D6-3BC7-00C4-83B3-9E049760066B}"/>
              </a:ext>
            </a:extLst>
          </p:cNvPr>
          <p:cNvSpPr/>
          <p:nvPr/>
        </p:nvSpPr>
        <p:spPr>
          <a:xfrm>
            <a:off x="9403563" y="1392426"/>
            <a:ext cx="2125903" cy="307777"/>
          </a:xfrm>
          <a:prstGeom prst="rect">
            <a:avLst/>
          </a:prstGeom>
          <a:noFill/>
        </p:spPr>
        <p:txBody>
          <a:bodyPr wrap="none" lIns="91440" tIns="45720" rIns="91440" bIns="45720">
            <a:spAutoFit/>
          </a:bodyPr>
          <a:lstStyle/>
          <a:p>
            <a:r>
              <a:rPr lang="nb-NO" sz="1400" dirty="0"/>
              <a:t>Ulike virkemiddelpakker</a:t>
            </a:r>
          </a:p>
        </p:txBody>
      </p:sp>
      <p:sp>
        <p:nvSpPr>
          <p:cNvPr id="77" name="Rektangel 76">
            <a:extLst>
              <a:ext uri="{FF2B5EF4-FFF2-40B4-BE49-F238E27FC236}">
                <a16:creationId xmlns:a16="http://schemas.microsoft.com/office/drawing/2014/main" id="{A9B1A71D-F6EC-806A-55E8-0876ACB030B0}"/>
              </a:ext>
            </a:extLst>
          </p:cNvPr>
          <p:cNvSpPr/>
          <p:nvPr/>
        </p:nvSpPr>
        <p:spPr>
          <a:xfrm>
            <a:off x="9491423" y="3410968"/>
            <a:ext cx="2309257" cy="358118"/>
          </a:xfrm>
          <a:prstGeom prst="rect">
            <a:avLst/>
          </a:prstGeom>
          <a:solidFill>
            <a:srgbClr val="69B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b="1" dirty="0"/>
              <a:t>Virkemiddelpakke 4</a:t>
            </a:r>
          </a:p>
        </p:txBody>
      </p:sp>
      <p:sp>
        <p:nvSpPr>
          <p:cNvPr id="40" name="Tittel 1">
            <a:extLst>
              <a:ext uri="{FF2B5EF4-FFF2-40B4-BE49-F238E27FC236}">
                <a16:creationId xmlns:a16="http://schemas.microsoft.com/office/drawing/2014/main" id="{BDB69CA0-6D78-9FC3-E03A-ECE4F71C0CFE}"/>
              </a:ext>
            </a:extLst>
          </p:cNvPr>
          <p:cNvSpPr>
            <a:spLocks noGrp="1"/>
          </p:cNvSpPr>
          <p:nvPr>
            <p:ph type="title"/>
          </p:nvPr>
        </p:nvSpPr>
        <p:spPr>
          <a:xfrm>
            <a:off x="641838" y="63500"/>
            <a:ext cx="11115890" cy="933515"/>
          </a:xfrm>
        </p:spPr>
        <p:txBody>
          <a:bodyPr>
            <a:normAutofit fontScale="90000"/>
          </a:bodyPr>
          <a:lstStyle/>
          <a:p>
            <a:br>
              <a:rPr lang="nb-NO" dirty="0"/>
            </a:br>
            <a:r>
              <a:rPr lang="nb-NO" dirty="0"/>
              <a:t>Ulike veier til nullvekstmålet</a:t>
            </a:r>
            <a:endParaRPr lang="nb-NO" sz="3500" b="0" dirty="0">
              <a:latin typeface="Arial" panose="020B0604020202020204" pitchFamily="34" charset="0"/>
              <a:ea typeface="+mj-ea"/>
              <a:cs typeface="Arial" panose="020B0604020202020204" pitchFamily="34" charset="0"/>
            </a:endParaRPr>
          </a:p>
        </p:txBody>
      </p:sp>
      <p:pic>
        <p:nvPicPr>
          <p:cNvPr id="9" name="Picture 8">
            <a:extLst>
              <a:ext uri="{FF2B5EF4-FFF2-40B4-BE49-F238E27FC236}">
                <a16:creationId xmlns:a16="http://schemas.microsoft.com/office/drawing/2014/main" id="{AA29D4A9-A078-322B-BFA1-F7D51F69AE01}"/>
              </a:ext>
            </a:extLst>
          </p:cNvPr>
          <p:cNvPicPr>
            <a:picLocks noChangeAspect="1"/>
          </p:cNvPicPr>
          <p:nvPr/>
        </p:nvPicPr>
        <p:blipFill>
          <a:blip r:embed="rId3"/>
          <a:stretch>
            <a:fillRect/>
          </a:stretch>
        </p:blipFill>
        <p:spPr>
          <a:xfrm>
            <a:off x="2555610" y="4788118"/>
            <a:ext cx="6729669" cy="1703361"/>
          </a:xfrm>
          <a:prstGeom prst="rect">
            <a:avLst/>
          </a:prstGeom>
          <a:ln>
            <a:solidFill>
              <a:schemeClr val="bg1">
                <a:lumMod val="50000"/>
              </a:schemeClr>
            </a:solidFill>
          </a:ln>
        </p:spPr>
      </p:pic>
    </p:spTree>
    <p:extLst>
      <p:ext uri="{BB962C8B-B14F-4D97-AF65-F5344CB8AC3E}">
        <p14:creationId xmlns:p14="http://schemas.microsoft.com/office/powerpoint/2010/main" val="404773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E5B22-F293-CA77-150F-96D7DE46AAB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9E2EB99-4460-CCD0-84E8-180A41B1A67D}"/>
              </a:ext>
            </a:extLst>
          </p:cNvPr>
          <p:cNvSpPr>
            <a:spLocks noGrp="1"/>
          </p:cNvSpPr>
          <p:nvPr>
            <p:ph type="title"/>
          </p:nvPr>
        </p:nvSpPr>
        <p:spPr>
          <a:xfrm>
            <a:off x="613317" y="-152400"/>
            <a:ext cx="10997722" cy="933515"/>
          </a:xfrm>
        </p:spPr>
        <p:txBody>
          <a:bodyPr>
            <a:normAutofit/>
          </a:bodyPr>
          <a:lstStyle/>
          <a:p>
            <a:r>
              <a:rPr lang="nb-NO" sz="3200" dirty="0">
                <a:solidFill>
                  <a:srgbClr val="444F55"/>
                </a:solidFill>
                <a:latin typeface="Arial" panose="020B0604020202020204"/>
                <a:cs typeface="Arial"/>
              </a:rPr>
              <a:t>Innhold virkemiddelpakker utover referansealternativ 0+</a:t>
            </a:r>
          </a:p>
        </p:txBody>
      </p:sp>
      <p:sp>
        <p:nvSpPr>
          <p:cNvPr id="4" name="TekstSylinder 3">
            <a:extLst>
              <a:ext uri="{FF2B5EF4-FFF2-40B4-BE49-F238E27FC236}">
                <a16:creationId xmlns:a16="http://schemas.microsoft.com/office/drawing/2014/main" id="{D3A1CFE8-8183-5819-4069-A4B41B85D3FB}"/>
              </a:ext>
            </a:extLst>
          </p:cNvPr>
          <p:cNvSpPr txBox="1"/>
          <p:nvPr/>
        </p:nvSpPr>
        <p:spPr>
          <a:xfrm>
            <a:off x="1050478" y="2262919"/>
            <a:ext cx="4740722" cy="3416320"/>
          </a:xfrm>
          <a:prstGeom prst="rect">
            <a:avLst/>
          </a:prstGeom>
          <a:solidFill>
            <a:schemeClr val="bg2"/>
          </a:solidFill>
        </p:spPr>
        <p:txBody>
          <a:bodyPr wrap="square" lIns="91440" tIns="45720" rIns="91440" bIns="45720" anchor="t">
            <a:spAutoFit/>
          </a:bodyPr>
          <a:lstStyle/>
          <a:p>
            <a:pPr>
              <a:spcBef>
                <a:spcPts val="1000"/>
              </a:spcBef>
              <a:defRPr/>
            </a:pPr>
            <a:r>
              <a:rPr lang="nb-NO" sz="2000" b="1" dirty="0">
                <a:solidFill>
                  <a:srgbClr val="0B97C9"/>
                </a:solidFill>
                <a:latin typeface="Arial" panose="020B0604020202020204"/>
                <a:cs typeface="Arial"/>
              </a:rPr>
              <a:t>VP1: Kollektiv, gang- og sykkeltiltak</a:t>
            </a:r>
            <a:endParaRPr lang="en-US" b="1" dirty="0">
              <a:solidFill>
                <a:srgbClr val="0B97C9"/>
              </a:solidFill>
              <a:cs typeface="Arial"/>
            </a:endParaRPr>
          </a:p>
          <a:p>
            <a:pPr>
              <a:lnSpc>
                <a:spcPct val="200000"/>
              </a:lnSpc>
            </a:pPr>
            <a:r>
              <a:rPr lang="nb-NO" sz="1400" dirty="0">
                <a:latin typeface="Arial" panose="020B0604020202020204"/>
                <a:cs typeface="Arial"/>
              </a:rPr>
              <a:t>Kollektiv</a:t>
            </a:r>
          </a:p>
          <a:p>
            <a:pPr lvl="1"/>
            <a:r>
              <a:rPr lang="nb-NO" sz="1400" dirty="0">
                <a:latin typeface="Arial" panose="020B0604020202020204"/>
                <a:cs typeface="Arial"/>
              </a:rPr>
              <a:t>Halvert billettpris og doblet frekvens på alle bussruter + Dobbeltspor </a:t>
            </a:r>
            <a:r>
              <a:rPr lang="nb-NO" sz="1400" dirty="0" err="1">
                <a:latin typeface="Arial" panose="020B0604020202020204"/>
                <a:cs typeface="Arial"/>
              </a:rPr>
              <a:t>Skeiane</a:t>
            </a:r>
            <a:r>
              <a:rPr lang="nb-NO" sz="1400" dirty="0">
                <a:latin typeface="Arial" panose="020B0604020202020204"/>
                <a:cs typeface="Arial"/>
              </a:rPr>
              <a:t>–Nærbø i 2050</a:t>
            </a:r>
          </a:p>
          <a:p>
            <a:pPr lvl="1"/>
            <a:endParaRPr lang="nb-NO" sz="1400" dirty="0">
              <a:latin typeface="Arial" panose="020B0604020202020204"/>
              <a:cs typeface="Arial"/>
            </a:endParaRPr>
          </a:p>
          <a:p>
            <a:r>
              <a:rPr lang="nb-NO" sz="1400" dirty="0">
                <a:latin typeface="Arial" panose="020B0604020202020204"/>
                <a:cs typeface="Arial"/>
              </a:rPr>
              <a:t>Sykkel og gåing</a:t>
            </a:r>
          </a:p>
          <a:p>
            <a:pPr lvl="1"/>
            <a:r>
              <a:rPr lang="nb-NO" sz="1400" dirty="0">
                <a:latin typeface="Arial" panose="020B0604020202020204"/>
                <a:cs typeface="Arial"/>
              </a:rPr>
              <a:t>Kraftig forbedret tilbud for sykling og gåing i hele nullvekstområdet</a:t>
            </a:r>
          </a:p>
          <a:p>
            <a:pPr lvl="1"/>
            <a:endParaRPr lang="nb-NO" sz="1400" dirty="0">
              <a:latin typeface="Arial" panose="020B0604020202020204"/>
              <a:cs typeface="Arial"/>
            </a:endParaRPr>
          </a:p>
          <a:p>
            <a:r>
              <a:rPr lang="nb-NO" sz="1400" dirty="0">
                <a:latin typeface="Arial" panose="020B0604020202020204"/>
                <a:cs typeface="Arial"/>
              </a:rPr>
              <a:t>Bilregulerende tiltak</a:t>
            </a:r>
          </a:p>
          <a:p>
            <a:pPr lvl="1"/>
            <a:r>
              <a:rPr lang="nb-NO" sz="1400" dirty="0">
                <a:latin typeface="Arial" panose="020B0604020202020204"/>
                <a:cs typeface="Arial"/>
              </a:rPr>
              <a:t>Dagens bomring supplert med kilometerbaserte bomtakster*</a:t>
            </a:r>
          </a:p>
          <a:p>
            <a:pPr lvl="1"/>
            <a:r>
              <a:rPr lang="nb-NO" sz="1400" dirty="0">
                <a:latin typeface="Arial" panose="020B0604020202020204"/>
                <a:cs typeface="Arial"/>
              </a:rPr>
              <a:t>	2036: 0,5 kr/km + dobbel takst i rush</a:t>
            </a:r>
          </a:p>
          <a:p>
            <a:pPr lvl="2"/>
            <a:r>
              <a:rPr lang="nb-NO" sz="1400" dirty="0">
                <a:latin typeface="Arial" panose="020B0604020202020204"/>
                <a:cs typeface="Arial"/>
              </a:rPr>
              <a:t>2050: 0,9 kr/km + dobbel takst i rush</a:t>
            </a:r>
          </a:p>
        </p:txBody>
      </p:sp>
      <p:sp>
        <p:nvSpPr>
          <p:cNvPr id="6" name="TekstSylinder 5">
            <a:extLst>
              <a:ext uri="{FF2B5EF4-FFF2-40B4-BE49-F238E27FC236}">
                <a16:creationId xmlns:a16="http://schemas.microsoft.com/office/drawing/2014/main" id="{9F20B003-1992-E27A-27DD-670683DF5D45}"/>
              </a:ext>
            </a:extLst>
          </p:cNvPr>
          <p:cNvSpPr txBox="1"/>
          <p:nvPr/>
        </p:nvSpPr>
        <p:spPr>
          <a:xfrm>
            <a:off x="7017292" y="2246567"/>
            <a:ext cx="4932000" cy="3277820"/>
          </a:xfrm>
          <a:prstGeom prst="rect">
            <a:avLst/>
          </a:prstGeom>
          <a:solidFill>
            <a:schemeClr val="bg2"/>
          </a:solidFill>
        </p:spPr>
        <p:txBody>
          <a:bodyPr wrap="square" lIns="91440" tIns="45720" rIns="91440" bIns="45720" anchor="t">
            <a:spAutoFit/>
          </a:bodyPr>
          <a:lstStyle/>
          <a:p>
            <a:pPr>
              <a:spcBef>
                <a:spcPts val="1000"/>
              </a:spcBef>
              <a:defRPr/>
            </a:pPr>
            <a:r>
              <a:rPr lang="nb-NO" sz="2000" b="1" dirty="0">
                <a:solidFill>
                  <a:srgbClr val="EDB5D3"/>
                </a:solidFill>
                <a:latin typeface="Arial" panose="020B0604020202020204"/>
                <a:cs typeface="Arial"/>
              </a:rPr>
              <a:t>VP2: Bilregulerende tiltak</a:t>
            </a:r>
            <a:endParaRPr lang="en-US" sz="2000" b="1" dirty="0">
              <a:solidFill>
                <a:srgbClr val="EDB5D3"/>
              </a:solidFill>
              <a:cs typeface="Arial"/>
            </a:endParaRPr>
          </a:p>
          <a:p>
            <a:pPr lvl="1"/>
            <a:endParaRPr lang="nb-NO" sz="1400" dirty="0">
              <a:latin typeface="Arial" panose="020B0604020202020204"/>
              <a:cs typeface="Arial"/>
            </a:endParaRPr>
          </a:p>
          <a:p>
            <a:r>
              <a:rPr lang="nb-NO" sz="1400" dirty="0">
                <a:latin typeface="Arial" panose="020B0604020202020204"/>
                <a:cs typeface="Arial"/>
              </a:rPr>
              <a:t>Dagens bomring der handlingsrommet i bompengeproposisjonen utnyttes:</a:t>
            </a:r>
          </a:p>
          <a:p>
            <a:pPr lvl="1"/>
            <a:r>
              <a:rPr lang="nb-NO" sz="1300" dirty="0">
                <a:cs typeface="Arial"/>
              </a:rPr>
              <a:t>Gjennomsnittstakst** for hver betalende lette bil på 39 kr</a:t>
            </a:r>
          </a:p>
          <a:p>
            <a:pPr lvl="1"/>
            <a:r>
              <a:rPr lang="nb-NO" sz="1300" dirty="0">
                <a:cs typeface="Arial"/>
              </a:rPr>
              <a:t>Dobbel takst i rush</a:t>
            </a:r>
          </a:p>
          <a:p>
            <a:pPr>
              <a:lnSpc>
                <a:spcPct val="250000"/>
              </a:lnSpc>
            </a:pPr>
            <a:r>
              <a:rPr lang="nb-NO" sz="1400" dirty="0">
                <a:cs typeface="Arial"/>
              </a:rPr>
              <a:t>Parkeringsavgift i alle lokalsentre***</a:t>
            </a:r>
          </a:p>
          <a:p>
            <a:pPr lvl="1"/>
            <a:r>
              <a:rPr lang="nb-NO" sz="1400" dirty="0">
                <a:cs typeface="Arial"/>
              </a:rPr>
              <a:t>2036: 10 kr/time + 50 kr/dag</a:t>
            </a:r>
          </a:p>
          <a:p>
            <a:pPr lvl="1"/>
            <a:r>
              <a:rPr lang="nb-NO" sz="1400" dirty="0">
                <a:cs typeface="Arial"/>
              </a:rPr>
              <a:t>2050: 25 kr/time + 125 kr/dag</a:t>
            </a:r>
          </a:p>
          <a:p>
            <a:pPr lvl="1"/>
            <a:endParaRPr lang="nb-NO" sz="1400" dirty="0">
              <a:cs typeface="Arial"/>
            </a:endParaRPr>
          </a:p>
          <a:p>
            <a:r>
              <a:rPr lang="nb-NO" sz="1400" dirty="0">
                <a:cs typeface="Arial"/>
              </a:rPr>
              <a:t>Parkeringsavgift på arbeidsreiser til Forus</a:t>
            </a:r>
          </a:p>
          <a:p>
            <a:pPr lvl="1"/>
            <a:r>
              <a:rPr lang="nb-NO" sz="1400" dirty="0">
                <a:cs typeface="Arial"/>
              </a:rPr>
              <a:t>2036: 80 kr/dag</a:t>
            </a:r>
          </a:p>
          <a:p>
            <a:pPr lvl="1"/>
            <a:r>
              <a:rPr lang="nb-NO" sz="1400" dirty="0">
                <a:cs typeface="Arial"/>
              </a:rPr>
              <a:t>2050: 125 kr/dag</a:t>
            </a:r>
          </a:p>
        </p:txBody>
      </p:sp>
      <p:pic>
        <p:nvPicPr>
          <p:cNvPr id="12" name="Bilde 11">
            <a:extLst>
              <a:ext uri="{FF2B5EF4-FFF2-40B4-BE49-F238E27FC236}">
                <a16:creationId xmlns:a16="http://schemas.microsoft.com/office/drawing/2014/main" id="{6340F864-B2A6-8809-839D-ADFD82EDD0D5}"/>
              </a:ext>
            </a:extLst>
          </p:cNvPr>
          <p:cNvPicPr>
            <a:picLocks noChangeAspect="1"/>
          </p:cNvPicPr>
          <p:nvPr/>
        </p:nvPicPr>
        <p:blipFill>
          <a:blip r:embed="rId3"/>
          <a:srcRect l="10687" t="17892" r="1877" b="10308"/>
          <a:stretch/>
        </p:blipFill>
        <p:spPr>
          <a:xfrm>
            <a:off x="8536420" y="1242354"/>
            <a:ext cx="1646119" cy="856097"/>
          </a:xfrm>
          <a:prstGeom prst="rect">
            <a:avLst/>
          </a:prstGeom>
        </p:spPr>
      </p:pic>
      <p:pic>
        <p:nvPicPr>
          <p:cNvPr id="15" name="Bilde 14">
            <a:extLst>
              <a:ext uri="{FF2B5EF4-FFF2-40B4-BE49-F238E27FC236}">
                <a16:creationId xmlns:a16="http://schemas.microsoft.com/office/drawing/2014/main" id="{C6963515-0748-335A-6655-764C4B723628}"/>
              </a:ext>
            </a:extLst>
          </p:cNvPr>
          <p:cNvPicPr>
            <a:picLocks noChangeAspect="1"/>
          </p:cNvPicPr>
          <p:nvPr/>
        </p:nvPicPr>
        <p:blipFill>
          <a:blip r:embed="rId4"/>
          <a:srcRect l="10016" t="15797" r="3511" b="13250"/>
          <a:stretch/>
        </p:blipFill>
        <p:spPr>
          <a:xfrm>
            <a:off x="2326073" y="1182207"/>
            <a:ext cx="1618031" cy="914290"/>
          </a:xfrm>
          <a:prstGeom prst="rect">
            <a:avLst/>
          </a:prstGeom>
        </p:spPr>
      </p:pic>
      <p:pic>
        <p:nvPicPr>
          <p:cNvPr id="3" name="Grafikk 2">
            <a:extLst>
              <a:ext uri="{FF2B5EF4-FFF2-40B4-BE49-F238E27FC236}">
                <a16:creationId xmlns:a16="http://schemas.microsoft.com/office/drawing/2014/main" id="{D61696BB-F143-5D7C-7FAB-270679EF50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51100" y="3946709"/>
            <a:ext cx="624399" cy="624399"/>
          </a:xfrm>
          <a:prstGeom prst="rect">
            <a:avLst/>
          </a:prstGeom>
        </p:spPr>
      </p:pic>
      <p:pic>
        <p:nvPicPr>
          <p:cNvPr id="5" name="Grafikk 4">
            <a:extLst>
              <a:ext uri="{FF2B5EF4-FFF2-40B4-BE49-F238E27FC236}">
                <a16:creationId xmlns:a16="http://schemas.microsoft.com/office/drawing/2014/main" id="{3A716355-4F37-1195-C626-0E9FF30FED6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2711" y="4519483"/>
            <a:ext cx="624399" cy="624399"/>
          </a:xfrm>
          <a:prstGeom prst="rect">
            <a:avLst/>
          </a:prstGeom>
        </p:spPr>
      </p:pic>
      <p:pic>
        <p:nvPicPr>
          <p:cNvPr id="10" name="Grafikk 9">
            <a:extLst>
              <a:ext uri="{FF2B5EF4-FFF2-40B4-BE49-F238E27FC236}">
                <a16:creationId xmlns:a16="http://schemas.microsoft.com/office/drawing/2014/main" id="{EE7409D2-0D02-C61D-9F6D-C0251DD69C0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01613" y="3598390"/>
            <a:ext cx="589747" cy="589747"/>
          </a:xfrm>
          <a:prstGeom prst="rect">
            <a:avLst/>
          </a:prstGeom>
        </p:spPr>
      </p:pic>
      <p:pic>
        <p:nvPicPr>
          <p:cNvPr id="16" name="Grafikk 15">
            <a:extLst>
              <a:ext uri="{FF2B5EF4-FFF2-40B4-BE49-F238E27FC236}">
                <a16:creationId xmlns:a16="http://schemas.microsoft.com/office/drawing/2014/main" id="{63DD082D-6F83-4507-7B26-0A2C0D3FAEE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51257" y="2605237"/>
            <a:ext cx="661807" cy="661807"/>
          </a:xfrm>
          <a:prstGeom prst="rect">
            <a:avLst/>
          </a:prstGeom>
        </p:spPr>
      </p:pic>
      <p:pic>
        <p:nvPicPr>
          <p:cNvPr id="17" name="Grafikk 16">
            <a:extLst>
              <a:ext uri="{FF2B5EF4-FFF2-40B4-BE49-F238E27FC236}">
                <a16:creationId xmlns:a16="http://schemas.microsoft.com/office/drawing/2014/main" id="{AED373DC-7F5F-00E4-9F67-FABB08817BA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51100" y="2759149"/>
            <a:ext cx="624399" cy="624399"/>
          </a:xfrm>
          <a:prstGeom prst="rect">
            <a:avLst/>
          </a:prstGeom>
        </p:spPr>
      </p:pic>
      <p:cxnSp>
        <p:nvCxnSpPr>
          <p:cNvPr id="20" name="Rett linje 19">
            <a:extLst>
              <a:ext uri="{FF2B5EF4-FFF2-40B4-BE49-F238E27FC236}">
                <a16:creationId xmlns:a16="http://schemas.microsoft.com/office/drawing/2014/main" id="{3BB8F466-A585-11C9-75D7-CDC5281C64F4}"/>
              </a:ext>
            </a:extLst>
          </p:cNvPr>
          <p:cNvCxnSpPr>
            <a:cxnSpLocks/>
          </p:cNvCxnSpPr>
          <p:nvPr/>
        </p:nvCxnSpPr>
        <p:spPr>
          <a:xfrm flipH="1">
            <a:off x="6098833" y="2283464"/>
            <a:ext cx="10475" cy="3630774"/>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 name="TekstSylinder 6">
            <a:extLst>
              <a:ext uri="{FF2B5EF4-FFF2-40B4-BE49-F238E27FC236}">
                <a16:creationId xmlns:a16="http://schemas.microsoft.com/office/drawing/2014/main" id="{70040D43-802F-12A2-3C1D-CDFB52C65F80}"/>
              </a:ext>
            </a:extLst>
          </p:cNvPr>
          <p:cNvSpPr txBox="1"/>
          <p:nvPr/>
        </p:nvSpPr>
        <p:spPr>
          <a:xfrm>
            <a:off x="937109" y="5914238"/>
            <a:ext cx="4843615" cy="400110"/>
          </a:xfrm>
          <a:prstGeom prst="rect">
            <a:avLst/>
          </a:prstGeom>
          <a:noFill/>
        </p:spPr>
        <p:txBody>
          <a:bodyPr wrap="square" rtlCol="0">
            <a:spAutoFit/>
          </a:bodyPr>
          <a:lstStyle/>
          <a:p>
            <a:r>
              <a:rPr lang="nb-NO" sz="1000" dirty="0"/>
              <a:t>* </a:t>
            </a:r>
            <a:r>
              <a:rPr lang="nb-NO" sz="1000" dirty="0" err="1"/>
              <a:t>Km.baserte</a:t>
            </a:r>
            <a:r>
              <a:rPr lang="nb-NO" sz="1000" dirty="0"/>
              <a:t> bompenger modelleres for å illustrere virkningen av å innføre tettere med bomsnitt og lav takst i hvert snitt</a:t>
            </a:r>
          </a:p>
        </p:txBody>
      </p:sp>
      <p:sp>
        <p:nvSpPr>
          <p:cNvPr id="8" name="TekstSylinder 6">
            <a:extLst>
              <a:ext uri="{FF2B5EF4-FFF2-40B4-BE49-F238E27FC236}">
                <a16:creationId xmlns:a16="http://schemas.microsoft.com/office/drawing/2014/main" id="{C7A5FC0A-2F33-3345-3B9F-BA87E7890932}"/>
              </a:ext>
            </a:extLst>
          </p:cNvPr>
          <p:cNvSpPr txBox="1"/>
          <p:nvPr/>
        </p:nvSpPr>
        <p:spPr>
          <a:xfrm>
            <a:off x="7003205" y="5984753"/>
            <a:ext cx="4960174" cy="400110"/>
          </a:xfrm>
          <a:prstGeom prst="rect">
            <a:avLst/>
          </a:prstGeom>
          <a:noFill/>
        </p:spPr>
        <p:txBody>
          <a:bodyPr wrap="square" lIns="91440" tIns="45720" rIns="91440" bIns="45720" rtlCol="0" anchor="t">
            <a:spAutoFit/>
          </a:bodyPr>
          <a:lstStyle/>
          <a:p>
            <a:r>
              <a:rPr lang="nb-NO" sz="1000" dirty="0"/>
              <a:t>** Gjelder gjennomsnittstakst for betalende passeringer for lette biler inkl. brikkerabatt</a:t>
            </a:r>
          </a:p>
          <a:p>
            <a:r>
              <a:rPr lang="nb-NO" sz="1000" dirty="0"/>
              <a:t>*** Omfatter all besøks- og arbeidsplassparkering innenfor og utenfor dagens lovverk</a:t>
            </a:r>
          </a:p>
        </p:txBody>
      </p:sp>
    </p:spTree>
    <p:extLst>
      <p:ext uri="{BB962C8B-B14F-4D97-AF65-F5344CB8AC3E}">
        <p14:creationId xmlns:p14="http://schemas.microsoft.com/office/powerpoint/2010/main" val="101221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61606-A1DF-5A0B-28C1-2C298B1E4036}"/>
            </a:ext>
          </a:extLst>
        </p:cNvPr>
        <p:cNvGrpSpPr/>
        <p:nvPr/>
      </p:nvGrpSpPr>
      <p:grpSpPr>
        <a:xfrm>
          <a:off x="0" y="0"/>
          <a:ext cx="0" cy="0"/>
          <a:chOff x="0" y="0"/>
          <a:chExt cx="0" cy="0"/>
        </a:xfrm>
      </p:grpSpPr>
      <p:pic>
        <p:nvPicPr>
          <p:cNvPr id="21" name="Bilde 20">
            <a:extLst>
              <a:ext uri="{FF2B5EF4-FFF2-40B4-BE49-F238E27FC236}">
                <a16:creationId xmlns:a16="http://schemas.microsoft.com/office/drawing/2014/main" id="{74E4B901-89EE-C6EF-8984-B4BB0F8FBA82}"/>
              </a:ext>
            </a:extLst>
          </p:cNvPr>
          <p:cNvPicPr>
            <a:picLocks noChangeAspect="1"/>
          </p:cNvPicPr>
          <p:nvPr/>
        </p:nvPicPr>
        <p:blipFill>
          <a:blip r:embed="rId3"/>
          <a:srcRect l="7972" t="10154" r="6896" b="8569"/>
          <a:stretch/>
        </p:blipFill>
        <p:spPr>
          <a:xfrm>
            <a:off x="8674800" y="1169336"/>
            <a:ext cx="1369357" cy="940029"/>
          </a:xfrm>
          <a:prstGeom prst="rect">
            <a:avLst/>
          </a:prstGeom>
        </p:spPr>
      </p:pic>
      <p:pic>
        <p:nvPicPr>
          <p:cNvPr id="19" name="Bilde 18">
            <a:extLst>
              <a:ext uri="{FF2B5EF4-FFF2-40B4-BE49-F238E27FC236}">
                <a16:creationId xmlns:a16="http://schemas.microsoft.com/office/drawing/2014/main" id="{ADC9044C-995B-F7C7-7A2C-F8DF93675A8F}"/>
              </a:ext>
            </a:extLst>
          </p:cNvPr>
          <p:cNvPicPr>
            <a:picLocks noChangeAspect="1"/>
          </p:cNvPicPr>
          <p:nvPr/>
        </p:nvPicPr>
        <p:blipFill>
          <a:blip r:embed="rId4"/>
          <a:srcRect l="5485" t="12605" r="1010" b="8877"/>
          <a:stretch/>
        </p:blipFill>
        <p:spPr>
          <a:xfrm>
            <a:off x="2326073" y="1211303"/>
            <a:ext cx="1704850" cy="856097"/>
          </a:xfrm>
          <a:prstGeom prst="rect">
            <a:avLst/>
          </a:prstGeom>
        </p:spPr>
      </p:pic>
      <p:sp>
        <p:nvSpPr>
          <p:cNvPr id="2" name="Tittel 1">
            <a:extLst>
              <a:ext uri="{FF2B5EF4-FFF2-40B4-BE49-F238E27FC236}">
                <a16:creationId xmlns:a16="http://schemas.microsoft.com/office/drawing/2014/main" id="{4382F9CD-14CF-691C-08DF-EAC2E8F7D6E1}"/>
              </a:ext>
            </a:extLst>
          </p:cNvPr>
          <p:cNvSpPr>
            <a:spLocks noGrp="1"/>
          </p:cNvSpPr>
          <p:nvPr>
            <p:ph type="title"/>
          </p:nvPr>
        </p:nvSpPr>
        <p:spPr>
          <a:xfrm>
            <a:off x="613317" y="-152400"/>
            <a:ext cx="10997722" cy="933515"/>
          </a:xfrm>
        </p:spPr>
        <p:txBody>
          <a:bodyPr>
            <a:normAutofit/>
          </a:bodyPr>
          <a:lstStyle/>
          <a:p>
            <a:r>
              <a:rPr lang="nb-NO" sz="3200">
                <a:solidFill>
                  <a:srgbClr val="444F55"/>
                </a:solidFill>
                <a:latin typeface="Arial" panose="020B0604020202020204"/>
                <a:cs typeface="Arial"/>
              </a:rPr>
              <a:t>Innhold virkemiddelpakker utover referansealternativ 0+</a:t>
            </a:r>
            <a:endParaRPr lang="nb-NO" sz="3200">
              <a:solidFill>
                <a:srgbClr val="FF0000"/>
              </a:solidFill>
            </a:endParaRPr>
          </a:p>
        </p:txBody>
      </p:sp>
      <p:pic>
        <p:nvPicPr>
          <p:cNvPr id="3" name="Grafikk 2">
            <a:extLst>
              <a:ext uri="{FF2B5EF4-FFF2-40B4-BE49-F238E27FC236}">
                <a16:creationId xmlns:a16="http://schemas.microsoft.com/office/drawing/2014/main" id="{6F012087-649F-1D82-EE0C-3CE0F6EC63F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0479" y="4486198"/>
            <a:ext cx="624399" cy="624399"/>
          </a:xfrm>
          <a:prstGeom prst="rect">
            <a:avLst/>
          </a:prstGeom>
        </p:spPr>
      </p:pic>
      <p:pic>
        <p:nvPicPr>
          <p:cNvPr id="5" name="Grafikk 4">
            <a:extLst>
              <a:ext uri="{FF2B5EF4-FFF2-40B4-BE49-F238E27FC236}">
                <a16:creationId xmlns:a16="http://schemas.microsoft.com/office/drawing/2014/main" id="{5C0BB317-DB4A-5781-8D08-69B09DF2938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73498" y="4644875"/>
            <a:ext cx="624399" cy="624399"/>
          </a:xfrm>
          <a:prstGeom prst="rect">
            <a:avLst/>
          </a:prstGeom>
        </p:spPr>
      </p:pic>
      <p:sp>
        <p:nvSpPr>
          <p:cNvPr id="14" name="TekstSylinder 13">
            <a:extLst>
              <a:ext uri="{FF2B5EF4-FFF2-40B4-BE49-F238E27FC236}">
                <a16:creationId xmlns:a16="http://schemas.microsoft.com/office/drawing/2014/main" id="{FFF13B25-E2A2-DA81-85AC-926130FF07A8}"/>
              </a:ext>
            </a:extLst>
          </p:cNvPr>
          <p:cNvSpPr txBox="1"/>
          <p:nvPr/>
        </p:nvSpPr>
        <p:spPr>
          <a:xfrm>
            <a:off x="1029083" y="2212027"/>
            <a:ext cx="4732266" cy="4062651"/>
          </a:xfrm>
          <a:prstGeom prst="rect">
            <a:avLst/>
          </a:prstGeom>
          <a:solidFill>
            <a:schemeClr val="bg2"/>
          </a:solidFill>
        </p:spPr>
        <p:txBody>
          <a:bodyPr wrap="square" lIns="91440" tIns="45720" rIns="91440" bIns="45720" anchor="t">
            <a:spAutoFit/>
          </a:bodyPr>
          <a:lstStyle/>
          <a:p>
            <a:pPr>
              <a:spcBef>
                <a:spcPts val="1000"/>
              </a:spcBef>
              <a:defRPr/>
            </a:pPr>
            <a:r>
              <a:rPr lang="nb-NO" sz="2000" b="1" dirty="0">
                <a:solidFill>
                  <a:srgbClr val="D01D8A"/>
                </a:solidFill>
                <a:latin typeface="Arial" panose="020B0604020202020204"/>
                <a:cs typeface="Arial"/>
              </a:rPr>
              <a:t>VP3: Kombinasjon av VP1 og VP2</a:t>
            </a:r>
            <a:endParaRPr lang="nb-NO" sz="600" b="1" dirty="0">
              <a:solidFill>
                <a:srgbClr val="D01D8A"/>
              </a:solidFill>
              <a:latin typeface="Arial" panose="020B0604020202020204"/>
              <a:cs typeface="Arial"/>
            </a:endParaRPr>
          </a:p>
          <a:p>
            <a:pPr>
              <a:lnSpc>
                <a:spcPct val="200000"/>
              </a:lnSpc>
            </a:pPr>
            <a:r>
              <a:rPr lang="nb-NO" sz="1400" dirty="0">
                <a:cs typeface="Arial"/>
              </a:rPr>
              <a:t>Kollektiv</a:t>
            </a:r>
          </a:p>
          <a:p>
            <a:pPr lvl="1"/>
            <a:r>
              <a:rPr lang="nb-NO" sz="1400" dirty="0">
                <a:cs typeface="Arial"/>
              </a:rPr>
              <a:t>Halvert billettpris og doblet frekvens på utvalgte bussruter + Dobbeltspor </a:t>
            </a:r>
            <a:r>
              <a:rPr lang="nb-NO" sz="1400" dirty="0" err="1">
                <a:cs typeface="Arial"/>
              </a:rPr>
              <a:t>Skeiane</a:t>
            </a:r>
            <a:r>
              <a:rPr lang="nb-NO" sz="1400" dirty="0">
                <a:cs typeface="Arial"/>
              </a:rPr>
              <a:t>–Nærbø i 2050</a:t>
            </a:r>
          </a:p>
          <a:p>
            <a:pPr lvl="1"/>
            <a:endParaRPr lang="nb-NO" sz="1400" dirty="0">
              <a:cs typeface="Arial"/>
            </a:endParaRPr>
          </a:p>
          <a:p>
            <a:r>
              <a:rPr lang="nb-NO" sz="1400" dirty="0">
                <a:cs typeface="Arial"/>
              </a:rPr>
              <a:t>Sykkel og gåing</a:t>
            </a:r>
          </a:p>
          <a:p>
            <a:pPr lvl="1"/>
            <a:r>
              <a:rPr lang="nb-NO" sz="1400" dirty="0">
                <a:cs typeface="Arial"/>
              </a:rPr>
              <a:t>Kraftig forbedret tilbud for sykling og gåing i lokalsenter/kommunesenter</a:t>
            </a:r>
          </a:p>
          <a:p>
            <a:endParaRPr lang="nb-NO" sz="1400" dirty="0">
              <a:latin typeface="Arial" panose="020B0604020202020204"/>
              <a:cs typeface="Arial"/>
            </a:endParaRPr>
          </a:p>
          <a:p>
            <a:r>
              <a:rPr lang="nb-NO" sz="1400" dirty="0">
                <a:latin typeface="Arial" panose="020B0604020202020204"/>
                <a:cs typeface="Arial"/>
              </a:rPr>
              <a:t>Parkeringsavgift i alle lokalsentre*</a:t>
            </a:r>
          </a:p>
          <a:p>
            <a:pPr lvl="1"/>
            <a:r>
              <a:rPr lang="nb-NO" sz="1400" dirty="0">
                <a:latin typeface="Arial" panose="020B0604020202020204"/>
                <a:cs typeface="Arial"/>
              </a:rPr>
              <a:t>12 kr/time + 100 kr/dag</a:t>
            </a:r>
          </a:p>
          <a:p>
            <a:r>
              <a:rPr lang="nb-NO" sz="1400" dirty="0">
                <a:latin typeface="Arial" panose="020B0604020202020204"/>
                <a:cs typeface="Arial"/>
              </a:rPr>
              <a:t>Parkeringsavgift på arbeidsreiser til Forus</a:t>
            </a:r>
          </a:p>
          <a:p>
            <a:pPr lvl="1"/>
            <a:r>
              <a:rPr lang="nb-NO" sz="1400" dirty="0">
                <a:latin typeface="Arial" panose="020B0604020202020204"/>
                <a:cs typeface="Arial"/>
              </a:rPr>
              <a:t>160 kr/dag</a:t>
            </a:r>
          </a:p>
          <a:p>
            <a:pPr lvl="1"/>
            <a:endParaRPr lang="nb-NO" sz="1400" dirty="0">
              <a:latin typeface="Arial" panose="020B0604020202020204"/>
              <a:cs typeface="Arial"/>
            </a:endParaRPr>
          </a:p>
          <a:p>
            <a:r>
              <a:rPr lang="nb-NO" sz="1400" dirty="0">
                <a:latin typeface="Arial" panose="020B0604020202020204"/>
                <a:cs typeface="Arial"/>
              </a:rPr>
              <a:t>Bomtakst** tilpasset nullvekstmålet</a:t>
            </a:r>
          </a:p>
          <a:p>
            <a:pPr lvl="1"/>
            <a:r>
              <a:rPr lang="nb-NO" sz="1400" dirty="0">
                <a:latin typeface="Arial" panose="020B0604020202020204"/>
                <a:cs typeface="Arial"/>
              </a:rPr>
              <a:t>2036: 25 kr</a:t>
            </a:r>
          </a:p>
          <a:p>
            <a:pPr lvl="1"/>
            <a:r>
              <a:rPr lang="nb-NO" sz="1400" dirty="0">
                <a:latin typeface="Arial" panose="020B0604020202020204"/>
                <a:cs typeface="Arial"/>
              </a:rPr>
              <a:t>2050: 39 kr</a:t>
            </a:r>
          </a:p>
        </p:txBody>
      </p:sp>
      <p:sp>
        <p:nvSpPr>
          <p:cNvPr id="18" name="TekstSylinder 17">
            <a:extLst>
              <a:ext uri="{FF2B5EF4-FFF2-40B4-BE49-F238E27FC236}">
                <a16:creationId xmlns:a16="http://schemas.microsoft.com/office/drawing/2014/main" id="{238F0439-E849-7A03-5EE2-C2F95231B006}"/>
              </a:ext>
            </a:extLst>
          </p:cNvPr>
          <p:cNvSpPr txBox="1"/>
          <p:nvPr/>
        </p:nvSpPr>
        <p:spPr>
          <a:xfrm>
            <a:off x="7010417" y="2212027"/>
            <a:ext cx="4932000" cy="3057247"/>
          </a:xfrm>
          <a:prstGeom prst="rect">
            <a:avLst/>
          </a:prstGeom>
          <a:solidFill>
            <a:schemeClr val="bg2"/>
          </a:solidFill>
        </p:spPr>
        <p:txBody>
          <a:bodyPr wrap="square" lIns="91440" tIns="45720" rIns="91440" bIns="45720" anchor="t">
            <a:spAutoFit/>
          </a:bodyPr>
          <a:lstStyle/>
          <a:p>
            <a:pPr>
              <a:spcBef>
                <a:spcPts val="1000"/>
              </a:spcBef>
              <a:defRPr/>
            </a:pPr>
            <a:r>
              <a:rPr lang="nb-NO" sz="2000" b="1" dirty="0">
                <a:solidFill>
                  <a:srgbClr val="69BE56"/>
                </a:solidFill>
                <a:latin typeface="Arial" panose="020B0604020202020204"/>
                <a:cs typeface="Arial"/>
              </a:rPr>
              <a:t>VP4: Konsentrasjon av bosatte og ansatte i kombinasjon med VP3</a:t>
            </a:r>
            <a:endParaRPr lang="en-US" dirty="0">
              <a:solidFill>
                <a:srgbClr val="69BE56"/>
              </a:solidFill>
              <a:latin typeface="Arial" panose="020B0604020202020204"/>
              <a:cs typeface="Arial"/>
            </a:endParaRPr>
          </a:p>
          <a:p>
            <a:pPr>
              <a:spcBef>
                <a:spcPts val="1000"/>
              </a:spcBef>
              <a:defRPr/>
            </a:pPr>
            <a:r>
              <a:rPr lang="nb-NO" sz="1400" b="1" dirty="0">
                <a:solidFill>
                  <a:srgbClr val="444F55"/>
                </a:solidFill>
                <a:latin typeface="Arial" panose="020B0604020202020204"/>
                <a:cs typeface="Arial"/>
              </a:rPr>
              <a:t>Tilsvarende virkemidler som VP3, men i tillegg forutsettes:</a:t>
            </a:r>
          </a:p>
          <a:p>
            <a:pPr>
              <a:spcBef>
                <a:spcPts val="1000"/>
              </a:spcBef>
              <a:defRPr/>
            </a:pPr>
            <a:endParaRPr lang="nb-NO" sz="1000" dirty="0">
              <a:solidFill>
                <a:srgbClr val="444F55"/>
              </a:solidFill>
              <a:latin typeface="Arial" panose="020B0604020202020204"/>
              <a:cs typeface="Arial"/>
            </a:endParaRPr>
          </a:p>
          <a:p>
            <a:r>
              <a:rPr lang="nb-NO" sz="1400" dirty="0">
                <a:latin typeface="Arial" panose="020B0604020202020204"/>
                <a:cs typeface="Arial"/>
              </a:rPr>
              <a:t>Mer konsentrert arealutvikling i tråd med Regionalplan for Jæren og Søre Ryfylke </a:t>
            </a:r>
          </a:p>
          <a:p>
            <a:pPr lvl="1"/>
            <a:r>
              <a:rPr lang="nb-NO" sz="1400" dirty="0"/>
              <a:t>80% av befolkningsveksten fortettes</a:t>
            </a:r>
          </a:p>
          <a:p>
            <a:pPr lvl="1"/>
            <a:r>
              <a:rPr lang="nb-NO" sz="1400" dirty="0"/>
              <a:t>10% av kontorarbeidsplassene på Forus flyttes til </a:t>
            </a:r>
            <a:r>
              <a:rPr lang="nb-NO" sz="1400" dirty="0" err="1"/>
              <a:t>bybåndet</a:t>
            </a:r>
            <a:endParaRPr lang="nb-NO" sz="1400" dirty="0">
              <a:latin typeface="Arial" panose="020B0604020202020204"/>
              <a:cs typeface="Arial"/>
            </a:endParaRPr>
          </a:p>
          <a:p>
            <a:endParaRPr lang="nb-NO" sz="1400" dirty="0">
              <a:solidFill>
                <a:srgbClr val="444F55"/>
              </a:solidFill>
              <a:latin typeface="Arial" panose="020B0604020202020204"/>
              <a:cs typeface="Arial"/>
            </a:endParaRPr>
          </a:p>
          <a:p>
            <a:r>
              <a:rPr lang="nb-NO" sz="1400" dirty="0"/>
              <a:t>Bomtakst** reduseres med 4 kroner</a:t>
            </a:r>
            <a:endParaRPr lang="nb-NO" sz="1400" dirty="0">
              <a:solidFill>
                <a:srgbClr val="444F55"/>
              </a:solidFill>
              <a:latin typeface="Arial" panose="020B0604020202020204"/>
              <a:cs typeface="Arial"/>
            </a:endParaRPr>
          </a:p>
        </p:txBody>
      </p:sp>
      <p:pic>
        <p:nvPicPr>
          <p:cNvPr id="23" name="Grafikk 22">
            <a:extLst>
              <a:ext uri="{FF2B5EF4-FFF2-40B4-BE49-F238E27FC236}">
                <a16:creationId xmlns:a16="http://schemas.microsoft.com/office/drawing/2014/main" id="{6635377B-B798-C283-FAE8-5D5FB159313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0480" y="2609284"/>
            <a:ext cx="661807" cy="661807"/>
          </a:xfrm>
          <a:prstGeom prst="rect">
            <a:avLst/>
          </a:prstGeom>
        </p:spPr>
      </p:pic>
      <p:pic>
        <p:nvPicPr>
          <p:cNvPr id="25" name="Grafikk 24">
            <a:extLst>
              <a:ext uri="{FF2B5EF4-FFF2-40B4-BE49-F238E27FC236}">
                <a16:creationId xmlns:a16="http://schemas.microsoft.com/office/drawing/2014/main" id="{641B1F5C-CA4A-B71C-4F90-7E5D3D4D9EC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290824" y="3653604"/>
            <a:ext cx="589748" cy="589748"/>
          </a:xfrm>
          <a:prstGeom prst="rect">
            <a:avLst/>
          </a:prstGeom>
        </p:spPr>
      </p:pic>
      <p:pic>
        <p:nvPicPr>
          <p:cNvPr id="26" name="Grafikk 25">
            <a:extLst>
              <a:ext uri="{FF2B5EF4-FFF2-40B4-BE49-F238E27FC236}">
                <a16:creationId xmlns:a16="http://schemas.microsoft.com/office/drawing/2014/main" id="{59FAF43F-D3E8-0EAF-F88B-FB9170894A9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0478" y="5347632"/>
            <a:ext cx="624399" cy="624399"/>
          </a:xfrm>
          <a:prstGeom prst="rect">
            <a:avLst/>
          </a:prstGeom>
        </p:spPr>
      </p:pic>
      <p:cxnSp>
        <p:nvCxnSpPr>
          <p:cNvPr id="27" name="Rett linje 26">
            <a:extLst>
              <a:ext uri="{FF2B5EF4-FFF2-40B4-BE49-F238E27FC236}">
                <a16:creationId xmlns:a16="http://schemas.microsoft.com/office/drawing/2014/main" id="{2712E24B-ACE9-9668-A335-C8E684FFFB2C}"/>
              </a:ext>
            </a:extLst>
          </p:cNvPr>
          <p:cNvCxnSpPr>
            <a:cxnSpLocks/>
          </p:cNvCxnSpPr>
          <p:nvPr/>
        </p:nvCxnSpPr>
        <p:spPr>
          <a:xfrm flipH="1">
            <a:off x="6090700" y="2248924"/>
            <a:ext cx="11733" cy="4066791"/>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 name="TekstSylinder 6">
            <a:extLst>
              <a:ext uri="{FF2B5EF4-FFF2-40B4-BE49-F238E27FC236}">
                <a16:creationId xmlns:a16="http://schemas.microsoft.com/office/drawing/2014/main" id="{347858D9-BB71-636D-BF42-3ECDAF661CBD}"/>
              </a:ext>
            </a:extLst>
          </p:cNvPr>
          <p:cNvSpPr txBox="1"/>
          <p:nvPr/>
        </p:nvSpPr>
        <p:spPr>
          <a:xfrm>
            <a:off x="950685" y="6419305"/>
            <a:ext cx="5293540" cy="400110"/>
          </a:xfrm>
          <a:prstGeom prst="rect">
            <a:avLst/>
          </a:prstGeom>
          <a:noFill/>
        </p:spPr>
        <p:txBody>
          <a:bodyPr wrap="square" lIns="91440" tIns="45720" rIns="91440" bIns="45720" rtlCol="0" anchor="t">
            <a:spAutoFit/>
          </a:bodyPr>
          <a:lstStyle/>
          <a:p>
            <a:r>
              <a:rPr lang="nb-NO" sz="1000" dirty="0"/>
              <a:t>*Omfatter all besøks- og arbeidsplassparkering innenfor og utenfor dagens lovverk</a:t>
            </a:r>
          </a:p>
          <a:p>
            <a:r>
              <a:rPr lang="nb-NO" sz="1000" dirty="0"/>
              <a:t>** Gjelder gjennomsnittstakst for betalende passeringer for lette biler inkl. brikkerabatt</a:t>
            </a:r>
          </a:p>
        </p:txBody>
      </p:sp>
      <p:pic>
        <p:nvPicPr>
          <p:cNvPr id="6" name="Grafikk 9">
            <a:extLst>
              <a:ext uri="{FF2B5EF4-FFF2-40B4-BE49-F238E27FC236}">
                <a16:creationId xmlns:a16="http://schemas.microsoft.com/office/drawing/2014/main" id="{45704C8E-36BE-605C-F6F0-8FBD258BC15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61741" y="3537262"/>
            <a:ext cx="589747" cy="589747"/>
          </a:xfrm>
          <a:prstGeom prst="rect">
            <a:avLst/>
          </a:prstGeom>
        </p:spPr>
      </p:pic>
    </p:spTree>
    <p:extLst>
      <p:ext uri="{BB962C8B-B14F-4D97-AF65-F5344CB8AC3E}">
        <p14:creationId xmlns:p14="http://schemas.microsoft.com/office/powerpoint/2010/main" val="110587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4115-637A-0255-105C-45DAB9392BD9}"/>
            </a:ext>
          </a:extLst>
        </p:cNvPr>
        <p:cNvGrpSpPr/>
        <p:nvPr/>
      </p:nvGrpSpPr>
      <p:grpSpPr>
        <a:xfrm>
          <a:off x="0" y="0"/>
          <a:ext cx="0" cy="0"/>
          <a:chOff x="0" y="0"/>
          <a:chExt cx="0" cy="0"/>
        </a:xfrm>
      </p:grpSpPr>
      <p:pic>
        <p:nvPicPr>
          <p:cNvPr id="3" name="Bilde 2" descr="A city with water and trees&#10;&#10;AI-generated content may be incorrect.">
            <a:extLst>
              <a:ext uri="{FF2B5EF4-FFF2-40B4-BE49-F238E27FC236}">
                <a16:creationId xmlns:a16="http://schemas.microsoft.com/office/drawing/2014/main" id="{3E42C90B-1C82-1B1D-22BF-B917BE1D3BD9}"/>
              </a:ext>
            </a:extLst>
          </p:cNvPr>
          <p:cNvPicPr>
            <a:picLocks noChangeAspect="1"/>
          </p:cNvPicPr>
          <p:nvPr/>
        </p:nvPicPr>
        <p:blipFill>
          <a:blip r:embed="rId3">
            <a:extLst>
              <a:ext uri="{28A0092B-C50C-407E-A947-70E740481C1C}">
                <a14:useLocalDpi xmlns:a14="http://schemas.microsoft.com/office/drawing/2010/main" val="0"/>
              </a:ext>
            </a:extLst>
          </a:blip>
          <a:srcRect l="25119" r="25168" b="-1"/>
          <a:stretch>
            <a:fillRect/>
          </a:stretch>
        </p:blipFill>
        <p:spPr>
          <a:xfrm>
            <a:off x="7045936" y="10"/>
            <a:ext cx="5146064" cy="6857990"/>
          </a:xfrm>
          <a:prstGeom prst="rect">
            <a:avLst/>
          </a:prstGeom>
          <a:noFill/>
          <a:ln>
            <a:noFill/>
          </a:ln>
        </p:spPr>
      </p:pic>
      <p:sp>
        <p:nvSpPr>
          <p:cNvPr id="2" name="Plassholder for innhold 1">
            <a:extLst>
              <a:ext uri="{FF2B5EF4-FFF2-40B4-BE49-F238E27FC236}">
                <a16:creationId xmlns:a16="http://schemas.microsoft.com/office/drawing/2014/main" id="{169F93F5-4BB8-B013-8C0C-CCF1914546F1}"/>
              </a:ext>
            </a:extLst>
          </p:cNvPr>
          <p:cNvSpPr txBox="1">
            <a:spLocks/>
          </p:cNvSpPr>
          <p:nvPr/>
        </p:nvSpPr>
        <p:spPr>
          <a:xfrm>
            <a:off x="1019174" y="2430780"/>
            <a:ext cx="5146064" cy="3338195"/>
          </a:xfrm>
          <a:prstGeom prst="rect">
            <a:avLst/>
          </a:prstGeom>
        </p:spPr>
        <p:txBody>
          <a:bodyPr vert="horz" lIns="91440" tIns="45720" rIns="91440" bIns="45720" numCol="1" spcCol="360000" rtlCol="0">
            <a:normAutofit/>
          </a:bodyPr>
          <a:lstStyle>
            <a:lvl1pPr marL="0" indent="0" algn="l" defTabSz="914400" rtl="0" eaLnBrk="1" latinLnBrk="0" hangingPunct="1">
              <a:lnSpc>
                <a:spcPct val="100000"/>
              </a:lnSpc>
              <a:spcBef>
                <a:spcPts val="1000"/>
              </a:spcBef>
              <a:buSzPct val="75000"/>
              <a:buFontTx/>
              <a:buNone/>
              <a:defRPr sz="1400" b="0" i="0" kern="1200">
                <a:solidFill>
                  <a:schemeClr val="tx2"/>
                </a:solidFill>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28600" indent="-228600">
              <a:buBlip>
                <a:blip>
                  <a:extLst>
                    <a:ext uri="{96DAC541-7B7A-43D3-8B79-37D633B846F1}">
                      <asvg:svgBlip xmlns:asvg="http://schemas.microsoft.com/office/drawing/2016/SVG/main" r:embed="rId4"/>
                    </a:ext>
                  </a:extLst>
                </a:blip>
              </a:buBlip>
            </a:pPr>
            <a:r>
              <a:rPr lang="nb-NO" sz="1600" dirty="0">
                <a:solidFill>
                  <a:schemeClr val="tx1"/>
                </a:solidFill>
              </a:rPr>
              <a:t>Oppdrag fra SD</a:t>
            </a:r>
          </a:p>
          <a:p>
            <a:pPr marL="228600" indent="-228600">
              <a:buBlip>
                <a:blip>
                  <a:extLst>
                    <a:ext uri="{96DAC541-7B7A-43D3-8B79-37D633B846F1}">
                      <asvg:svgBlip xmlns:asvg="http://schemas.microsoft.com/office/drawing/2016/SVG/main" r:embed="rId4"/>
                    </a:ext>
                  </a:extLst>
                </a:blip>
              </a:buBlip>
            </a:pPr>
            <a:r>
              <a:rPr lang="nb-NO" sz="1600" dirty="0">
                <a:solidFill>
                  <a:schemeClr val="tx1"/>
                </a:solidFill>
              </a:rPr>
              <a:t>Et oppdatert og omforent faglig grunnlag for kommende reforhandlinger av byvekstavtalene.</a:t>
            </a:r>
          </a:p>
          <a:p>
            <a:pPr marL="228600" indent="-228600">
              <a:buBlip>
                <a:blip>
                  <a:extLst>
                    <a:ext uri="{96DAC541-7B7A-43D3-8B79-37D633B846F1}">
                      <asvg:svgBlip xmlns:asvg="http://schemas.microsoft.com/office/drawing/2016/SVG/main" r:embed="rId4"/>
                    </a:ext>
                  </a:extLst>
                </a:blip>
              </a:buBlip>
            </a:pPr>
            <a:r>
              <a:rPr lang="nb-NO" sz="1600" dirty="0">
                <a:solidFill>
                  <a:schemeClr val="tx1"/>
                </a:solidFill>
              </a:rPr>
              <a:t>Formålet er å vise hvordan det enkelte byområdet kan nå nullvekstmålet gjennom ulike virkemiddelpakker. </a:t>
            </a:r>
            <a:endParaRPr lang="nb-NO" sz="1600" noProof="0" dirty="0">
              <a:solidFill>
                <a:schemeClr val="tx1"/>
              </a:solidFill>
            </a:endParaRPr>
          </a:p>
          <a:p>
            <a:pPr marL="228600" indent="-228600">
              <a:buBlip>
                <a:blip>
                  <a:extLst>
                    <a:ext uri="{96DAC541-7B7A-43D3-8B79-37D633B846F1}">
                      <asvg:svgBlip xmlns:asvg="http://schemas.microsoft.com/office/drawing/2016/SVG/main" r:embed="rId4"/>
                    </a:ext>
                  </a:extLst>
                </a:blip>
              </a:buBlip>
            </a:pPr>
            <a:r>
              <a:rPr lang="nb-NO" sz="1600" noProof="0" dirty="0">
                <a:solidFill>
                  <a:schemeClr val="tx1"/>
                </a:solidFill>
              </a:rPr>
              <a:t>Endelig sammensetning av </a:t>
            </a:r>
            <a:r>
              <a:rPr lang="nb-NO" sz="1600" dirty="0">
                <a:solidFill>
                  <a:schemeClr val="tx1"/>
                </a:solidFill>
              </a:rPr>
              <a:t>virkemidler/tiltak</a:t>
            </a:r>
            <a:r>
              <a:rPr lang="nb-NO" sz="1600" noProof="0" dirty="0">
                <a:solidFill>
                  <a:schemeClr val="tx1"/>
                </a:solidFill>
              </a:rPr>
              <a:t> avgjøres i forbindelse med reforhandling.</a:t>
            </a:r>
          </a:p>
        </p:txBody>
      </p:sp>
      <p:sp>
        <p:nvSpPr>
          <p:cNvPr id="8" name="Title 3">
            <a:extLst>
              <a:ext uri="{FF2B5EF4-FFF2-40B4-BE49-F238E27FC236}">
                <a16:creationId xmlns:a16="http://schemas.microsoft.com/office/drawing/2014/main" id="{83A192E7-973F-3250-FBE5-247A4C76C409}"/>
              </a:ext>
            </a:extLst>
          </p:cNvPr>
          <p:cNvSpPr>
            <a:spLocks noGrp="1"/>
          </p:cNvSpPr>
          <p:nvPr>
            <p:ph type="title"/>
          </p:nvPr>
        </p:nvSpPr>
        <p:spPr>
          <a:xfrm>
            <a:off x="1019175" y="1015999"/>
            <a:ext cx="4068763" cy="1260475"/>
          </a:xfrm>
        </p:spPr>
        <p:txBody>
          <a:bodyPr vert="horz" lIns="0" tIns="0" rIns="0" bIns="0" rtlCol="0" anchor="t">
            <a:normAutofit/>
          </a:bodyPr>
          <a:lstStyle/>
          <a:p>
            <a:r>
              <a:rPr lang="nb-NO" noProof="0" dirty="0"/>
              <a:t>Byutredning 2025</a:t>
            </a:r>
          </a:p>
        </p:txBody>
      </p:sp>
      <p:sp>
        <p:nvSpPr>
          <p:cNvPr id="4" name="Plassholder for tekst 5">
            <a:extLst>
              <a:ext uri="{FF2B5EF4-FFF2-40B4-BE49-F238E27FC236}">
                <a16:creationId xmlns:a16="http://schemas.microsoft.com/office/drawing/2014/main" id="{D49A5458-24C8-B342-661A-856500E04B3C}"/>
              </a:ext>
            </a:extLst>
          </p:cNvPr>
          <p:cNvSpPr>
            <a:spLocks noGrp="1"/>
          </p:cNvSpPr>
          <p:nvPr>
            <p:ph type="body" idx="55"/>
          </p:nvPr>
        </p:nvSpPr>
        <p:spPr>
          <a:xfrm>
            <a:off x="7153274" y="6465180"/>
            <a:ext cx="1583675" cy="240420"/>
          </a:xfrm>
        </p:spPr>
        <p:txBody>
          <a:bodyPr vert="horz" lIns="91440" tIns="45720" rIns="91440" bIns="45720" rtlCol="0" anchor="ctr">
            <a:normAutofit/>
          </a:bodyPr>
          <a:lstStyle/>
          <a:p>
            <a:pPr>
              <a:lnSpc>
                <a:spcPct val="90000"/>
              </a:lnSpc>
            </a:pPr>
            <a:r>
              <a:rPr lang="nb-NO" sz="900" b="0" i="0" kern="1200" cap="none" spc="0" dirty="0">
                <a:ln>
                  <a:noFill/>
                </a:ln>
                <a:effectLst/>
                <a:latin typeface="+mn-lt"/>
                <a:ea typeface="+mn-ea"/>
                <a:cs typeface="+mn-cs"/>
              </a:rPr>
              <a:t>Foto: Bård Asle Nordbø</a:t>
            </a:r>
          </a:p>
        </p:txBody>
      </p:sp>
    </p:spTree>
    <p:extLst>
      <p:ext uri="{BB962C8B-B14F-4D97-AF65-F5344CB8AC3E}">
        <p14:creationId xmlns:p14="http://schemas.microsoft.com/office/powerpoint/2010/main" val="217119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B706-C2F0-0D52-CD9C-69A9EAD995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2BF566-3ECD-21F4-C455-6F268D7EC2C3}"/>
              </a:ext>
            </a:extLst>
          </p:cNvPr>
          <p:cNvPicPr>
            <a:picLocks noChangeAspect="1"/>
          </p:cNvPicPr>
          <p:nvPr/>
        </p:nvPicPr>
        <p:blipFill>
          <a:blip r:embed="rId3"/>
          <a:srcRect t="7866"/>
          <a:stretch>
            <a:fillRect/>
          </a:stretch>
        </p:blipFill>
        <p:spPr>
          <a:xfrm>
            <a:off x="3824641" y="1510746"/>
            <a:ext cx="8088953" cy="4777740"/>
          </a:xfrm>
          <a:prstGeom prst="rect">
            <a:avLst/>
          </a:prstGeom>
        </p:spPr>
      </p:pic>
      <p:sp>
        <p:nvSpPr>
          <p:cNvPr id="12" name="TekstSylinder 11">
            <a:extLst>
              <a:ext uri="{FF2B5EF4-FFF2-40B4-BE49-F238E27FC236}">
                <a16:creationId xmlns:a16="http://schemas.microsoft.com/office/drawing/2014/main" id="{34A1C525-500E-4669-F607-C901A0CFDD99}"/>
              </a:ext>
            </a:extLst>
          </p:cNvPr>
          <p:cNvSpPr txBox="1"/>
          <p:nvPr/>
        </p:nvSpPr>
        <p:spPr>
          <a:xfrm>
            <a:off x="203199" y="1510745"/>
            <a:ext cx="3160203" cy="3280385"/>
          </a:xfrm>
          <a:prstGeom prst="rect">
            <a:avLst/>
          </a:prstGeom>
          <a:noFill/>
        </p:spPr>
        <p:txBody>
          <a:bodyPr wrap="square" lIns="91440" tIns="45720" rIns="91440" bIns="45720" anchor="t">
            <a:spAutoFit/>
          </a:bodyPr>
          <a:lstStyle/>
          <a:p>
            <a:pPr marL="228600" indent="-228600">
              <a:spcBef>
                <a:spcPts val="1000"/>
              </a:spcBef>
              <a:buSzPct val="75000"/>
              <a:buBlip>
                <a:blip>
                  <a:extLst>
                    <a:ext uri="{96DAC541-7B7A-43D3-8B79-37D633B846F1}">
                      <asvg:svgBlip xmlns:asvg="http://schemas.microsoft.com/office/drawing/2016/SVG/main" r:embed="rId4"/>
                    </a:ext>
                  </a:extLst>
                </a:blip>
              </a:buBlip>
              <a:defRPr/>
            </a:pPr>
            <a:r>
              <a:rPr lang="nb-NO" dirty="0">
                <a:solidFill>
                  <a:srgbClr val="444F55"/>
                </a:solidFill>
                <a:latin typeface="Arial" panose="020B0604020202020204"/>
                <a:cs typeface="Arial"/>
              </a:rPr>
              <a:t>Virkemiddelpakkene virker sterkest i Stavanger og Sandnes, der også veksten er størst</a:t>
            </a:r>
          </a:p>
          <a:p>
            <a:pPr marL="228600" indent="-228600">
              <a:spcBef>
                <a:spcPts val="1000"/>
              </a:spcBef>
              <a:buSzPct val="75000"/>
              <a:buBlip>
                <a:blip>
                  <a:extLst>
                    <a:ext uri="{96DAC541-7B7A-43D3-8B79-37D633B846F1}">
                      <asvg:svgBlip xmlns:asvg="http://schemas.microsoft.com/office/drawing/2016/SVG/main" r:embed="rId4"/>
                    </a:ext>
                  </a:extLst>
                </a:blip>
              </a:buBlip>
              <a:defRPr/>
            </a:pPr>
            <a:endParaRPr lang="nb-NO" sz="1050" dirty="0">
              <a:solidFill>
                <a:srgbClr val="444F55"/>
              </a:solidFill>
              <a:latin typeface="Arial" panose="020B0604020202020204"/>
              <a:cs typeface="Arial"/>
            </a:endParaRPr>
          </a:p>
          <a:p>
            <a:pPr marL="228600" indent="-228600">
              <a:spcBef>
                <a:spcPts val="1000"/>
              </a:spcBef>
              <a:buSzPct val="75000"/>
              <a:buBlip>
                <a:blip>
                  <a:extLst>
                    <a:ext uri="{96DAC541-7B7A-43D3-8B79-37D633B846F1}">
                      <asvg:svgBlip xmlns:asvg="http://schemas.microsoft.com/office/drawing/2016/SVG/main" r:embed="rId4"/>
                    </a:ext>
                  </a:extLst>
                </a:blip>
              </a:buBlip>
              <a:defRPr/>
            </a:pPr>
            <a:r>
              <a:rPr lang="nb-NO" dirty="0">
                <a:solidFill>
                  <a:srgbClr val="444F55"/>
                </a:solidFill>
                <a:latin typeface="Arial" panose="020B0604020202020204"/>
                <a:cs typeface="Arial"/>
              </a:rPr>
              <a:t>Reisene med utgangspunkt i Randaberg og Sola er i gjennomsnitt lengre, og vanskeligere å bytte ut med kollektiv, sykkel og gang. </a:t>
            </a:r>
          </a:p>
        </p:txBody>
      </p:sp>
      <p:sp>
        <p:nvSpPr>
          <p:cNvPr id="4" name="Tittel 1">
            <a:extLst>
              <a:ext uri="{FF2B5EF4-FFF2-40B4-BE49-F238E27FC236}">
                <a16:creationId xmlns:a16="http://schemas.microsoft.com/office/drawing/2014/main" id="{47651241-CE4F-97D8-2F2F-2B4CA3F384BD}"/>
              </a:ext>
            </a:extLst>
          </p:cNvPr>
          <p:cNvSpPr>
            <a:spLocks noGrp="1"/>
          </p:cNvSpPr>
          <p:nvPr>
            <p:ph type="title"/>
          </p:nvPr>
        </p:nvSpPr>
        <p:spPr>
          <a:xfrm>
            <a:off x="369886" y="364770"/>
            <a:ext cx="4085736" cy="748792"/>
          </a:xfrm>
        </p:spPr>
        <p:txBody>
          <a:bodyPr>
            <a:normAutofit fontScale="90000"/>
          </a:bodyPr>
          <a:lstStyle/>
          <a:p>
            <a:r>
              <a:rPr lang="nb-NO" sz="3200">
                <a:solidFill>
                  <a:srgbClr val="424242"/>
                </a:solidFill>
              </a:rPr>
              <a:t>Nullvekst samlet i 2036</a:t>
            </a:r>
            <a:br>
              <a:rPr lang="nb-NO" sz="3200">
                <a:solidFill>
                  <a:srgbClr val="424242"/>
                </a:solidFill>
              </a:rPr>
            </a:br>
            <a:r>
              <a:rPr lang="nb-NO" sz="2700" b="0">
                <a:solidFill>
                  <a:srgbClr val="424242"/>
                </a:solidFill>
              </a:rPr>
              <a:t>Men kommunale forskjeller </a:t>
            </a:r>
            <a:endParaRPr lang="nb-NO" sz="3200" b="0">
              <a:solidFill>
                <a:srgbClr val="424242"/>
              </a:solidFill>
              <a:cs typeface="Arial"/>
            </a:endParaRPr>
          </a:p>
        </p:txBody>
      </p:sp>
      <p:pic>
        <p:nvPicPr>
          <p:cNvPr id="6" name="Picture 5">
            <a:extLst>
              <a:ext uri="{FF2B5EF4-FFF2-40B4-BE49-F238E27FC236}">
                <a16:creationId xmlns:a16="http://schemas.microsoft.com/office/drawing/2014/main" id="{D0718B3D-F779-A0D9-A707-FA389DDE129A}"/>
              </a:ext>
            </a:extLst>
          </p:cNvPr>
          <p:cNvPicPr>
            <a:picLocks noChangeAspect="1"/>
          </p:cNvPicPr>
          <p:nvPr/>
        </p:nvPicPr>
        <p:blipFill>
          <a:blip r:embed="rId5"/>
          <a:stretch>
            <a:fillRect/>
          </a:stretch>
        </p:blipFill>
        <p:spPr>
          <a:xfrm>
            <a:off x="7202665" y="318110"/>
            <a:ext cx="4711883" cy="1192635"/>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2B413915-B692-086A-4FF0-7B844606491D}"/>
              </a:ext>
            </a:extLst>
          </p:cNvPr>
          <p:cNvPicPr>
            <a:picLocks noChangeAspect="1"/>
          </p:cNvPicPr>
          <p:nvPr/>
        </p:nvPicPr>
        <p:blipFill>
          <a:blip r:embed="rId6"/>
          <a:stretch>
            <a:fillRect/>
          </a:stretch>
        </p:blipFill>
        <p:spPr>
          <a:xfrm rot="16200000">
            <a:off x="9764202" y="1574748"/>
            <a:ext cx="1860801" cy="2105151"/>
          </a:xfrm>
          <a:prstGeom prst="rect">
            <a:avLst/>
          </a:prstGeom>
        </p:spPr>
      </p:pic>
    </p:spTree>
    <p:extLst>
      <p:ext uri="{BB962C8B-B14F-4D97-AF65-F5344CB8AC3E}">
        <p14:creationId xmlns:p14="http://schemas.microsoft.com/office/powerpoint/2010/main" val="189137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E847-8738-967F-C340-DFF0E275BE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C5A667-46B0-C7EE-C84A-77AA9639D6D2}"/>
              </a:ext>
            </a:extLst>
          </p:cNvPr>
          <p:cNvPicPr>
            <a:picLocks noChangeAspect="1"/>
          </p:cNvPicPr>
          <p:nvPr/>
        </p:nvPicPr>
        <p:blipFill>
          <a:blip r:embed="rId3"/>
          <a:srcRect t="8714"/>
          <a:stretch>
            <a:fillRect/>
          </a:stretch>
        </p:blipFill>
        <p:spPr>
          <a:xfrm>
            <a:off x="3741999" y="1510745"/>
            <a:ext cx="8172549" cy="4752441"/>
          </a:xfrm>
          <a:prstGeom prst="rect">
            <a:avLst/>
          </a:prstGeom>
        </p:spPr>
      </p:pic>
      <p:sp>
        <p:nvSpPr>
          <p:cNvPr id="12" name="TekstSylinder 11">
            <a:extLst>
              <a:ext uri="{FF2B5EF4-FFF2-40B4-BE49-F238E27FC236}">
                <a16:creationId xmlns:a16="http://schemas.microsoft.com/office/drawing/2014/main" id="{7CA51F4C-4BBC-1246-19A0-05F73623C183}"/>
              </a:ext>
            </a:extLst>
          </p:cNvPr>
          <p:cNvSpPr txBox="1"/>
          <p:nvPr/>
        </p:nvSpPr>
        <p:spPr>
          <a:xfrm>
            <a:off x="369886" y="1510745"/>
            <a:ext cx="3136639" cy="4406334"/>
          </a:xfrm>
          <a:prstGeom prst="rect">
            <a:avLst/>
          </a:prstGeom>
          <a:noFill/>
        </p:spPr>
        <p:txBody>
          <a:bodyPr wrap="square" lIns="91440" tIns="45720" rIns="91440" bIns="45720" anchor="t">
            <a:spAutoFit/>
          </a:bodyPr>
          <a:lstStyle/>
          <a:p>
            <a:pPr>
              <a:spcBef>
                <a:spcPts val="1000"/>
              </a:spcBef>
              <a:buSzPct val="75000"/>
              <a:defRPr/>
            </a:pPr>
            <a:r>
              <a:rPr lang="nb-NO" sz="1600" dirty="0"/>
              <a:t>I 2050 oppnås nullvekstmålet innenfor Sandens kommune i </a:t>
            </a:r>
            <a:r>
              <a:rPr lang="nb-NO" sz="1600" dirty="0">
                <a:solidFill>
                  <a:srgbClr val="0B97C9"/>
                </a:solidFill>
              </a:rPr>
              <a:t>pakke 1, </a:t>
            </a:r>
            <a:r>
              <a:rPr lang="nb-NO" sz="1600" dirty="0"/>
              <a:t>som følge av dobbeltspor </a:t>
            </a:r>
            <a:r>
              <a:rPr lang="nb-NO" sz="1600" dirty="0" err="1"/>
              <a:t>Skeiane</a:t>
            </a:r>
            <a:r>
              <a:rPr lang="nb-NO" sz="1600" dirty="0"/>
              <a:t>–Nærbø. I kombinasjon med mer finmasket bompengesystem og mer differensierte takster gir dette en stor overgang fra bil til </a:t>
            </a:r>
            <a:r>
              <a:rPr lang="nb-NO" sz="1600" dirty="0" err="1"/>
              <a:t>Jærbanen</a:t>
            </a:r>
            <a:r>
              <a:rPr lang="nb-NO" sz="1600" dirty="0"/>
              <a:t> for trafikk som kommer inn i Sandnes fra Time, Klepp og Hå. </a:t>
            </a:r>
          </a:p>
          <a:p>
            <a:pPr>
              <a:spcBef>
                <a:spcPts val="1000"/>
              </a:spcBef>
              <a:buSzPct val="75000"/>
              <a:defRPr/>
            </a:pPr>
            <a:r>
              <a:rPr lang="nb-NO" sz="1600" dirty="0"/>
              <a:t>Utbygging på </a:t>
            </a:r>
            <a:r>
              <a:rPr lang="nb-NO" sz="1600" dirty="0" err="1"/>
              <a:t>Jærbanen</a:t>
            </a:r>
            <a:r>
              <a:rPr lang="nb-NO" sz="1600" dirty="0"/>
              <a:t>, i kombinasjon med bilregulerende virkemidler som treffer den konkurrerende transportåren, kan gi et betydelig bidrag til nullvekst.</a:t>
            </a:r>
            <a:endParaRPr lang="nb-NO" sz="1600" dirty="0">
              <a:solidFill>
                <a:srgbClr val="444F55"/>
              </a:solidFill>
              <a:latin typeface="Arial" panose="020B0604020202020204"/>
            </a:endParaRPr>
          </a:p>
        </p:txBody>
      </p:sp>
      <p:sp>
        <p:nvSpPr>
          <p:cNvPr id="4" name="Tittel 1">
            <a:extLst>
              <a:ext uri="{FF2B5EF4-FFF2-40B4-BE49-F238E27FC236}">
                <a16:creationId xmlns:a16="http://schemas.microsoft.com/office/drawing/2014/main" id="{369222B8-BCD7-EFCF-BC8B-FC872040835E}"/>
              </a:ext>
            </a:extLst>
          </p:cNvPr>
          <p:cNvSpPr>
            <a:spLocks noGrp="1"/>
          </p:cNvSpPr>
          <p:nvPr>
            <p:ph type="title"/>
          </p:nvPr>
        </p:nvSpPr>
        <p:spPr>
          <a:xfrm>
            <a:off x="369886" y="364770"/>
            <a:ext cx="4310179" cy="748792"/>
          </a:xfrm>
        </p:spPr>
        <p:txBody>
          <a:bodyPr>
            <a:normAutofit fontScale="90000"/>
          </a:bodyPr>
          <a:lstStyle/>
          <a:p>
            <a:r>
              <a:rPr lang="nb-NO" sz="3200">
                <a:solidFill>
                  <a:srgbClr val="424242"/>
                </a:solidFill>
              </a:rPr>
              <a:t>Nullvekst samlet i 2050</a:t>
            </a:r>
            <a:br>
              <a:rPr lang="nb-NO" sz="3200">
                <a:solidFill>
                  <a:srgbClr val="424242"/>
                </a:solidFill>
              </a:rPr>
            </a:br>
            <a:r>
              <a:rPr lang="nb-NO" sz="2700" b="0">
                <a:solidFill>
                  <a:srgbClr val="424242"/>
                </a:solidFill>
              </a:rPr>
              <a:t>Men kommunale forskjeller </a:t>
            </a:r>
            <a:endParaRPr lang="nb-NO" sz="3200" b="0">
              <a:solidFill>
                <a:srgbClr val="424242"/>
              </a:solidFill>
              <a:cs typeface="Arial"/>
            </a:endParaRPr>
          </a:p>
        </p:txBody>
      </p:sp>
      <p:pic>
        <p:nvPicPr>
          <p:cNvPr id="6" name="Picture 5">
            <a:extLst>
              <a:ext uri="{FF2B5EF4-FFF2-40B4-BE49-F238E27FC236}">
                <a16:creationId xmlns:a16="http://schemas.microsoft.com/office/drawing/2014/main" id="{2143FD55-3A93-8846-EF51-AEEE3037FFCA}"/>
              </a:ext>
            </a:extLst>
          </p:cNvPr>
          <p:cNvPicPr>
            <a:picLocks noChangeAspect="1"/>
          </p:cNvPicPr>
          <p:nvPr/>
        </p:nvPicPr>
        <p:blipFill>
          <a:blip r:embed="rId4"/>
          <a:stretch>
            <a:fillRect/>
          </a:stretch>
        </p:blipFill>
        <p:spPr>
          <a:xfrm>
            <a:off x="7202665" y="318110"/>
            <a:ext cx="4711883" cy="1192635"/>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5FF9EDF8-9A40-09EA-AE67-8FDD04955F44}"/>
              </a:ext>
            </a:extLst>
          </p:cNvPr>
          <p:cNvPicPr>
            <a:picLocks noChangeAspect="1"/>
          </p:cNvPicPr>
          <p:nvPr/>
        </p:nvPicPr>
        <p:blipFill>
          <a:blip r:embed="rId5"/>
          <a:stretch>
            <a:fillRect/>
          </a:stretch>
        </p:blipFill>
        <p:spPr>
          <a:xfrm rot="16200000">
            <a:off x="9772152" y="1650804"/>
            <a:ext cx="1860801" cy="2105151"/>
          </a:xfrm>
          <a:prstGeom prst="rect">
            <a:avLst/>
          </a:prstGeom>
        </p:spPr>
      </p:pic>
    </p:spTree>
    <p:extLst>
      <p:ext uri="{BB962C8B-B14F-4D97-AF65-F5344CB8AC3E}">
        <p14:creationId xmlns:p14="http://schemas.microsoft.com/office/powerpoint/2010/main" val="25671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9D9BF-1183-84B8-46AF-5FA435D4C2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BE3B69-382F-26CA-8F2C-19CCC76D6E87}"/>
              </a:ext>
            </a:extLst>
          </p:cNvPr>
          <p:cNvPicPr>
            <a:picLocks noChangeAspect="1"/>
          </p:cNvPicPr>
          <p:nvPr/>
        </p:nvPicPr>
        <p:blipFill>
          <a:blip r:embed="rId3"/>
          <a:stretch>
            <a:fillRect/>
          </a:stretch>
        </p:blipFill>
        <p:spPr>
          <a:xfrm>
            <a:off x="1272384" y="1891418"/>
            <a:ext cx="9647230" cy="4243996"/>
          </a:xfrm>
          <a:prstGeom prst="rect">
            <a:avLst/>
          </a:prstGeom>
        </p:spPr>
      </p:pic>
      <p:pic>
        <p:nvPicPr>
          <p:cNvPr id="10" name="Grafikk 9">
            <a:extLst>
              <a:ext uri="{FF2B5EF4-FFF2-40B4-BE49-F238E27FC236}">
                <a16:creationId xmlns:a16="http://schemas.microsoft.com/office/drawing/2014/main" id="{2CF35C50-C8B1-3592-49D9-C14279C5400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61532" y="5235886"/>
            <a:ext cx="503140" cy="503140"/>
          </a:xfrm>
          <a:prstGeom prst="rect">
            <a:avLst/>
          </a:prstGeom>
        </p:spPr>
      </p:pic>
      <p:pic>
        <p:nvPicPr>
          <p:cNvPr id="12" name="Grafikk 11">
            <a:extLst>
              <a:ext uri="{FF2B5EF4-FFF2-40B4-BE49-F238E27FC236}">
                <a16:creationId xmlns:a16="http://schemas.microsoft.com/office/drawing/2014/main" id="{1CF77F39-DBEF-59C0-A225-332E2551AB3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29745" y="5247840"/>
            <a:ext cx="397999" cy="397999"/>
          </a:xfrm>
          <a:prstGeom prst="rect">
            <a:avLst/>
          </a:prstGeom>
        </p:spPr>
      </p:pic>
      <p:pic>
        <p:nvPicPr>
          <p:cNvPr id="13" name="Grafikk 12">
            <a:extLst>
              <a:ext uri="{FF2B5EF4-FFF2-40B4-BE49-F238E27FC236}">
                <a16:creationId xmlns:a16="http://schemas.microsoft.com/office/drawing/2014/main" id="{93CA0917-16B6-C715-D5C4-9D631CC03BE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98527" y="5247840"/>
            <a:ext cx="463205" cy="463205"/>
          </a:xfrm>
          <a:prstGeom prst="rect">
            <a:avLst/>
          </a:prstGeom>
        </p:spPr>
      </p:pic>
      <p:pic>
        <p:nvPicPr>
          <p:cNvPr id="14" name="Grafikk 13">
            <a:extLst>
              <a:ext uri="{FF2B5EF4-FFF2-40B4-BE49-F238E27FC236}">
                <a16:creationId xmlns:a16="http://schemas.microsoft.com/office/drawing/2014/main" id="{AB869C46-CCAF-A0D0-CD00-C1640BB30F6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792390" y="5334952"/>
            <a:ext cx="305768" cy="305768"/>
          </a:xfrm>
          <a:prstGeom prst="rect">
            <a:avLst/>
          </a:prstGeom>
        </p:spPr>
      </p:pic>
      <p:pic>
        <p:nvPicPr>
          <p:cNvPr id="15" name="Grafikk 14">
            <a:extLst>
              <a:ext uri="{FF2B5EF4-FFF2-40B4-BE49-F238E27FC236}">
                <a16:creationId xmlns:a16="http://schemas.microsoft.com/office/drawing/2014/main" id="{55722E29-3C8B-56FF-A43A-DF6C1EB413E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746825" y="5278843"/>
            <a:ext cx="397999" cy="397999"/>
          </a:xfrm>
          <a:prstGeom prst="rect">
            <a:avLst/>
          </a:prstGeom>
        </p:spPr>
      </p:pic>
      <p:sp>
        <p:nvSpPr>
          <p:cNvPr id="11" name="Title 10">
            <a:extLst>
              <a:ext uri="{FF2B5EF4-FFF2-40B4-BE49-F238E27FC236}">
                <a16:creationId xmlns:a16="http://schemas.microsoft.com/office/drawing/2014/main" id="{7B495E0E-893D-A093-A43D-6767FE976272}"/>
              </a:ext>
            </a:extLst>
          </p:cNvPr>
          <p:cNvSpPr>
            <a:spLocks noGrp="1"/>
          </p:cNvSpPr>
          <p:nvPr>
            <p:ph type="title"/>
          </p:nvPr>
        </p:nvSpPr>
        <p:spPr/>
        <p:txBody>
          <a:bodyPr/>
          <a:lstStyle/>
          <a:p>
            <a:endParaRPr lang="nn-NO"/>
          </a:p>
        </p:txBody>
      </p:sp>
      <p:pic>
        <p:nvPicPr>
          <p:cNvPr id="18" name="Picture 17">
            <a:extLst>
              <a:ext uri="{FF2B5EF4-FFF2-40B4-BE49-F238E27FC236}">
                <a16:creationId xmlns:a16="http://schemas.microsoft.com/office/drawing/2014/main" id="{86F38F6F-A436-F86F-9502-0D0CAB23AA65}"/>
              </a:ext>
            </a:extLst>
          </p:cNvPr>
          <p:cNvPicPr>
            <a:picLocks noChangeAspect="1"/>
          </p:cNvPicPr>
          <p:nvPr/>
        </p:nvPicPr>
        <p:blipFill>
          <a:blip r:embed="rId9"/>
          <a:stretch>
            <a:fillRect/>
          </a:stretch>
        </p:blipFill>
        <p:spPr>
          <a:xfrm>
            <a:off x="7202665" y="318110"/>
            <a:ext cx="4711883" cy="1192635"/>
          </a:xfrm>
          <a:prstGeom prst="rect">
            <a:avLst/>
          </a:prstGeom>
          <a:ln>
            <a:solidFill>
              <a:schemeClr val="bg1">
                <a:lumMod val="50000"/>
              </a:schemeClr>
            </a:solidFill>
          </a:ln>
        </p:spPr>
      </p:pic>
      <p:pic>
        <p:nvPicPr>
          <p:cNvPr id="19" name="Picture 18">
            <a:extLst>
              <a:ext uri="{FF2B5EF4-FFF2-40B4-BE49-F238E27FC236}">
                <a16:creationId xmlns:a16="http://schemas.microsoft.com/office/drawing/2014/main" id="{78E7347B-D903-EF77-1609-BFD83A628285}"/>
              </a:ext>
            </a:extLst>
          </p:cNvPr>
          <p:cNvPicPr>
            <a:picLocks noChangeAspect="1"/>
          </p:cNvPicPr>
          <p:nvPr/>
        </p:nvPicPr>
        <p:blipFill>
          <a:blip r:embed="rId10"/>
          <a:stretch>
            <a:fillRect/>
          </a:stretch>
        </p:blipFill>
        <p:spPr>
          <a:xfrm rot="16200000">
            <a:off x="8969071" y="1908703"/>
            <a:ext cx="1860801" cy="2105151"/>
          </a:xfrm>
          <a:prstGeom prst="rect">
            <a:avLst/>
          </a:prstGeom>
        </p:spPr>
      </p:pic>
    </p:spTree>
    <p:extLst>
      <p:ext uri="{BB962C8B-B14F-4D97-AF65-F5344CB8AC3E}">
        <p14:creationId xmlns:p14="http://schemas.microsoft.com/office/powerpoint/2010/main" val="31277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9071-97D3-337F-752D-3F3CF0D180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BB0B4E-529D-E368-42F3-FE661FD7E19F}"/>
              </a:ext>
            </a:extLst>
          </p:cNvPr>
          <p:cNvPicPr>
            <a:picLocks noChangeAspect="1"/>
          </p:cNvPicPr>
          <p:nvPr/>
        </p:nvPicPr>
        <p:blipFill>
          <a:blip r:embed="rId3"/>
          <a:stretch>
            <a:fillRect/>
          </a:stretch>
        </p:blipFill>
        <p:spPr>
          <a:xfrm>
            <a:off x="1362128" y="1915673"/>
            <a:ext cx="9691427" cy="4016001"/>
          </a:xfrm>
          <a:prstGeom prst="rect">
            <a:avLst/>
          </a:prstGeom>
        </p:spPr>
      </p:pic>
      <p:pic>
        <p:nvPicPr>
          <p:cNvPr id="10" name="Grafikk 9">
            <a:extLst>
              <a:ext uri="{FF2B5EF4-FFF2-40B4-BE49-F238E27FC236}">
                <a16:creationId xmlns:a16="http://schemas.microsoft.com/office/drawing/2014/main" id="{E7C47B86-9F32-7987-3E1A-E48475EB554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61532" y="5235886"/>
            <a:ext cx="503140" cy="503140"/>
          </a:xfrm>
          <a:prstGeom prst="rect">
            <a:avLst/>
          </a:prstGeom>
        </p:spPr>
      </p:pic>
      <p:pic>
        <p:nvPicPr>
          <p:cNvPr id="12" name="Grafikk 11">
            <a:extLst>
              <a:ext uri="{FF2B5EF4-FFF2-40B4-BE49-F238E27FC236}">
                <a16:creationId xmlns:a16="http://schemas.microsoft.com/office/drawing/2014/main" id="{B909BC0B-71D2-AB9E-C183-A05A33688FC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29745" y="5247840"/>
            <a:ext cx="397999" cy="397999"/>
          </a:xfrm>
          <a:prstGeom prst="rect">
            <a:avLst/>
          </a:prstGeom>
        </p:spPr>
      </p:pic>
      <p:pic>
        <p:nvPicPr>
          <p:cNvPr id="13" name="Grafikk 12">
            <a:extLst>
              <a:ext uri="{FF2B5EF4-FFF2-40B4-BE49-F238E27FC236}">
                <a16:creationId xmlns:a16="http://schemas.microsoft.com/office/drawing/2014/main" id="{09793E38-EB77-4455-DCB5-E3C266585E9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98527" y="5247840"/>
            <a:ext cx="463205" cy="463205"/>
          </a:xfrm>
          <a:prstGeom prst="rect">
            <a:avLst/>
          </a:prstGeom>
        </p:spPr>
      </p:pic>
      <p:pic>
        <p:nvPicPr>
          <p:cNvPr id="14" name="Grafikk 13">
            <a:extLst>
              <a:ext uri="{FF2B5EF4-FFF2-40B4-BE49-F238E27FC236}">
                <a16:creationId xmlns:a16="http://schemas.microsoft.com/office/drawing/2014/main" id="{8C2C4CE0-04DA-A667-8532-E1F21AEEA32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792390" y="5334952"/>
            <a:ext cx="305768" cy="305768"/>
          </a:xfrm>
          <a:prstGeom prst="rect">
            <a:avLst/>
          </a:prstGeom>
        </p:spPr>
      </p:pic>
      <p:pic>
        <p:nvPicPr>
          <p:cNvPr id="15" name="Grafikk 14">
            <a:extLst>
              <a:ext uri="{FF2B5EF4-FFF2-40B4-BE49-F238E27FC236}">
                <a16:creationId xmlns:a16="http://schemas.microsoft.com/office/drawing/2014/main" id="{2A69BC76-AAE2-4BEF-DC00-EA059DAA61C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746825" y="5278843"/>
            <a:ext cx="397999" cy="397999"/>
          </a:xfrm>
          <a:prstGeom prst="rect">
            <a:avLst/>
          </a:prstGeom>
        </p:spPr>
      </p:pic>
      <p:sp>
        <p:nvSpPr>
          <p:cNvPr id="11" name="Title 10">
            <a:extLst>
              <a:ext uri="{FF2B5EF4-FFF2-40B4-BE49-F238E27FC236}">
                <a16:creationId xmlns:a16="http://schemas.microsoft.com/office/drawing/2014/main" id="{70441B11-FB19-5B80-D68B-D0795F39049A}"/>
              </a:ext>
            </a:extLst>
          </p:cNvPr>
          <p:cNvSpPr>
            <a:spLocks noGrp="1"/>
          </p:cNvSpPr>
          <p:nvPr>
            <p:ph type="title"/>
          </p:nvPr>
        </p:nvSpPr>
        <p:spPr/>
        <p:txBody>
          <a:bodyPr/>
          <a:lstStyle/>
          <a:p>
            <a:endParaRPr lang="nn-NO"/>
          </a:p>
        </p:txBody>
      </p:sp>
      <p:pic>
        <p:nvPicPr>
          <p:cNvPr id="6" name="Picture 5">
            <a:extLst>
              <a:ext uri="{FF2B5EF4-FFF2-40B4-BE49-F238E27FC236}">
                <a16:creationId xmlns:a16="http://schemas.microsoft.com/office/drawing/2014/main" id="{F95E41E6-FA9C-43C5-E8A3-2CBD60BCF056}"/>
              </a:ext>
            </a:extLst>
          </p:cNvPr>
          <p:cNvPicPr>
            <a:picLocks noChangeAspect="1"/>
          </p:cNvPicPr>
          <p:nvPr/>
        </p:nvPicPr>
        <p:blipFill>
          <a:blip r:embed="rId9"/>
          <a:stretch>
            <a:fillRect/>
          </a:stretch>
        </p:blipFill>
        <p:spPr>
          <a:xfrm>
            <a:off x="7202665" y="318110"/>
            <a:ext cx="4711883" cy="1192635"/>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C3979864-3F72-4B53-FA7A-111B12C9F195}"/>
              </a:ext>
            </a:extLst>
          </p:cNvPr>
          <p:cNvPicPr>
            <a:picLocks noChangeAspect="1"/>
          </p:cNvPicPr>
          <p:nvPr/>
        </p:nvPicPr>
        <p:blipFill>
          <a:blip r:embed="rId10"/>
          <a:stretch>
            <a:fillRect/>
          </a:stretch>
        </p:blipFill>
        <p:spPr>
          <a:xfrm rot="16200000">
            <a:off x="8969071" y="1908703"/>
            <a:ext cx="1860801" cy="2105151"/>
          </a:xfrm>
          <a:prstGeom prst="rect">
            <a:avLst/>
          </a:prstGeom>
        </p:spPr>
      </p:pic>
    </p:spTree>
    <p:extLst>
      <p:ext uri="{BB962C8B-B14F-4D97-AF65-F5344CB8AC3E}">
        <p14:creationId xmlns:p14="http://schemas.microsoft.com/office/powerpoint/2010/main" val="407778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EDC01-DE1B-5BCE-C9C1-526D9E2B448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52AEC4D-F880-6A18-6BC5-51B214D7FDC6}"/>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5B8DA258-6344-5AFF-38DC-30BF3590BEC2}"/>
              </a:ext>
            </a:extLst>
          </p:cNvPr>
          <p:cNvSpPr>
            <a:spLocks noGrp="1"/>
          </p:cNvSpPr>
          <p:nvPr>
            <p:ph type="body" sz="quarter" idx="13"/>
          </p:nvPr>
        </p:nvSpPr>
        <p:spPr/>
        <p:txBody>
          <a:bodyPr/>
          <a:lstStyle/>
          <a:p>
            <a:endParaRPr lang="nb-NO"/>
          </a:p>
        </p:txBody>
      </p:sp>
      <p:pic>
        <p:nvPicPr>
          <p:cNvPr id="1026" name="Picture 2">
            <a:extLst>
              <a:ext uri="{FF2B5EF4-FFF2-40B4-BE49-F238E27FC236}">
                <a16:creationId xmlns:a16="http://schemas.microsoft.com/office/drawing/2014/main" id="{3AB3C613-DF35-728F-0826-C720B91D5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12" b="7812"/>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anual Input 1">
            <a:extLst>
              <a:ext uri="{FF2B5EF4-FFF2-40B4-BE49-F238E27FC236}">
                <a16:creationId xmlns:a16="http://schemas.microsoft.com/office/drawing/2014/main" id="{DF70E4BF-5364-0889-C808-57A46A6572B2}"/>
              </a:ext>
            </a:extLst>
          </p:cNvPr>
          <p:cNvSpPr/>
          <p:nvPr/>
        </p:nvSpPr>
        <p:spPr bwMode="gray">
          <a:xfrm rot="16200000" flipV="1">
            <a:off x="-682835" y="682833"/>
            <a:ext cx="6685811" cy="532014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913 h 11913"/>
              <a:gd name="connsiteX1" fmla="*/ 10000 w 10000"/>
              <a:gd name="connsiteY1" fmla="*/ 0 h 11913"/>
              <a:gd name="connsiteX2" fmla="*/ 10000 w 10000"/>
              <a:gd name="connsiteY2" fmla="*/ 11913 h 11913"/>
              <a:gd name="connsiteX3" fmla="*/ 0 w 10000"/>
              <a:gd name="connsiteY3" fmla="*/ 11913 h 11913"/>
              <a:gd name="connsiteX4" fmla="*/ 0 w 10000"/>
              <a:gd name="connsiteY4" fmla="*/ 3913 h 1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913">
                <a:moveTo>
                  <a:pt x="0" y="3913"/>
                </a:moveTo>
                <a:lnTo>
                  <a:pt x="10000" y="0"/>
                </a:lnTo>
                <a:lnTo>
                  <a:pt x="10000" y="11913"/>
                </a:lnTo>
                <a:lnTo>
                  <a:pt x="0" y="11913"/>
                </a:lnTo>
                <a:lnTo>
                  <a:pt x="0" y="3913"/>
                </a:lnTo>
                <a:close/>
              </a:path>
            </a:pathLst>
          </a:custGeom>
          <a:solidFill>
            <a:schemeClr val="accent6">
              <a:lumMod val="75000"/>
              <a:lumOff val="25000"/>
              <a:alpha val="69804"/>
            </a:scheme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nb-NO" sz="1600" b="1"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7" name="TekstSylinder 6">
            <a:extLst>
              <a:ext uri="{FF2B5EF4-FFF2-40B4-BE49-F238E27FC236}">
                <a16:creationId xmlns:a16="http://schemas.microsoft.com/office/drawing/2014/main" id="{4FB295A9-5721-E36F-9B1E-775659ABDAB5}"/>
              </a:ext>
            </a:extLst>
          </p:cNvPr>
          <p:cNvSpPr txBox="1"/>
          <p:nvPr/>
        </p:nvSpPr>
        <p:spPr>
          <a:xfrm>
            <a:off x="372456" y="1051359"/>
            <a:ext cx="3639986" cy="3108543"/>
          </a:xfrm>
          <a:prstGeom prst="rect">
            <a:avLst/>
          </a:prstGeom>
          <a:noFill/>
        </p:spPr>
        <p:txBody>
          <a:bodyPr wrap="square">
            <a:spAutoFit/>
          </a:bodyPr>
          <a:lstStyle/>
          <a:p>
            <a:pPr>
              <a:defRPr/>
            </a:pPr>
            <a:r>
              <a:rPr lang="nb-NO" sz="2800" b="1" dirty="0"/>
              <a:t>Byutredningen viser at virkemiddel fungerer best i kombinasjon; effekten er sterkere enn summen av enkelttiltakene</a:t>
            </a:r>
          </a:p>
        </p:txBody>
      </p:sp>
    </p:spTree>
    <p:extLst>
      <p:ext uri="{BB962C8B-B14F-4D97-AF65-F5344CB8AC3E}">
        <p14:creationId xmlns:p14="http://schemas.microsoft.com/office/powerpoint/2010/main" val="2434784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199E8-E55D-38CC-2113-9072CA7A282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F1309EB-C63C-403A-2247-A158899B42C8}"/>
              </a:ext>
            </a:extLst>
          </p:cNvPr>
          <p:cNvSpPr>
            <a:spLocks noGrp="1"/>
          </p:cNvSpPr>
          <p:nvPr>
            <p:ph type="title"/>
          </p:nvPr>
        </p:nvSpPr>
        <p:spPr>
          <a:xfrm>
            <a:off x="409576" y="522508"/>
            <a:ext cx="10153650" cy="810154"/>
          </a:xfrm>
        </p:spPr>
        <p:txBody>
          <a:bodyPr anchor="t">
            <a:normAutofit/>
          </a:bodyPr>
          <a:lstStyle/>
          <a:p>
            <a:r>
              <a:rPr lang="nb-NO" sz="2700" dirty="0"/>
              <a:t>Sentrale resultater</a:t>
            </a:r>
          </a:p>
        </p:txBody>
      </p:sp>
      <p:graphicFrame>
        <p:nvGraphicFramePr>
          <p:cNvPr id="7" name="Plassholder for tekst 2">
            <a:extLst>
              <a:ext uri="{FF2B5EF4-FFF2-40B4-BE49-F238E27FC236}">
                <a16:creationId xmlns:a16="http://schemas.microsoft.com/office/drawing/2014/main" id="{29D634A5-C7E0-3E21-5D95-BD7A0B9B24B5}"/>
              </a:ext>
            </a:extLst>
          </p:cNvPr>
          <p:cNvGraphicFramePr/>
          <p:nvPr>
            <p:extLst>
              <p:ext uri="{D42A27DB-BD31-4B8C-83A1-F6EECF244321}">
                <p14:modId xmlns:p14="http://schemas.microsoft.com/office/powerpoint/2010/main" val="2402523603"/>
              </p:ext>
            </p:extLst>
          </p:nvPr>
        </p:nvGraphicFramePr>
        <p:xfrm>
          <a:off x="2495258" y="729581"/>
          <a:ext cx="11910855" cy="401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Plassholder for tekst 2">
            <a:extLst>
              <a:ext uri="{FF2B5EF4-FFF2-40B4-BE49-F238E27FC236}">
                <a16:creationId xmlns:a16="http://schemas.microsoft.com/office/drawing/2014/main" id="{65F827D4-060E-7FD9-A2F1-9C16753A4958}"/>
              </a:ext>
            </a:extLst>
          </p:cNvPr>
          <p:cNvGraphicFramePr/>
          <p:nvPr>
            <p:extLst>
              <p:ext uri="{D42A27DB-BD31-4B8C-83A1-F6EECF244321}">
                <p14:modId xmlns:p14="http://schemas.microsoft.com/office/powerpoint/2010/main" val="994141777"/>
              </p:ext>
            </p:extLst>
          </p:nvPr>
        </p:nvGraphicFramePr>
        <p:xfrm>
          <a:off x="129989" y="3385279"/>
          <a:ext cx="11910855" cy="40131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5" name="Rectangle 74">
            <a:extLst>
              <a:ext uri="{FF2B5EF4-FFF2-40B4-BE49-F238E27FC236}">
                <a16:creationId xmlns:a16="http://schemas.microsoft.com/office/drawing/2014/main" id="{9957147F-BEE9-90A2-FF78-11394B79349A}"/>
              </a:ext>
            </a:extLst>
          </p:cNvPr>
          <p:cNvSpPr/>
          <p:nvPr/>
        </p:nvSpPr>
        <p:spPr>
          <a:xfrm>
            <a:off x="11484769" y="927585"/>
            <a:ext cx="1809750" cy="18335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04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E4949-67B1-1405-ACF4-B93EAD6163BC}"/>
              </a:ext>
            </a:extLst>
          </p:cNvPr>
          <p:cNvSpPr>
            <a:spLocks noGrp="1"/>
          </p:cNvSpPr>
          <p:nvPr>
            <p:ph type="title"/>
          </p:nvPr>
        </p:nvSpPr>
        <p:spPr>
          <a:xfrm>
            <a:off x="1019174" y="1015999"/>
            <a:ext cx="4068763" cy="1260475"/>
          </a:xfrm>
        </p:spPr>
        <p:txBody>
          <a:bodyPr anchor="t">
            <a:normAutofit/>
          </a:bodyPr>
          <a:lstStyle/>
          <a:p>
            <a:r>
              <a:rPr lang="nb-NO" noProof="0" dirty="0" err="1"/>
              <a:t>Samfunnsnytte</a:t>
            </a:r>
            <a:endParaRPr lang="nb-NO" noProof="0" dirty="0"/>
          </a:p>
        </p:txBody>
      </p:sp>
      <p:sp>
        <p:nvSpPr>
          <p:cNvPr id="8" name="Text Placeholder 1">
            <a:extLst>
              <a:ext uri="{FF2B5EF4-FFF2-40B4-BE49-F238E27FC236}">
                <a16:creationId xmlns:a16="http://schemas.microsoft.com/office/drawing/2014/main" id="{6F64F195-CF81-DF2D-184D-7FFC9CD16DE9}"/>
              </a:ext>
            </a:extLst>
          </p:cNvPr>
          <p:cNvSpPr txBox="1">
            <a:spLocks/>
          </p:cNvSpPr>
          <p:nvPr/>
        </p:nvSpPr>
        <p:spPr>
          <a:xfrm>
            <a:off x="705643" y="2415539"/>
            <a:ext cx="4068763" cy="3505201"/>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100000"/>
              </a:lnSpc>
              <a:spcBef>
                <a:spcPts val="1000"/>
              </a:spcBef>
              <a:buSzPct val="75000"/>
              <a:buFontTx/>
              <a:buBlip>
                <a:blip>
                  <a:extLst>
                    <a:ext uri="{96DAC541-7B7A-43D3-8B79-37D633B846F1}">
                      <asvg:svgBlip xmlns:asvg="http://schemas.microsoft.com/office/drawing/2016/SVG/main" r:embed="rId2"/>
                    </a:ext>
                  </a:extLst>
                </a:blip>
              </a:buBlip>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2"/>
                    </a:ext>
                  </a:extLst>
                </a:blip>
              </a:buBlip>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2"/>
                    </a:ext>
                  </a:extLst>
                </a:blip>
              </a:buBlip>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2"/>
                    </a:ext>
                  </a:extLst>
                </a:blip>
              </a:buBlip>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2"/>
                    </a:ext>
                  </a:extLst>
                </a:blip>
              </a:buBlip>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a:t>Gitt at det </a:t>
            </a:r>
            <a:r>
              <a:rPr lang="nb-NO" noProof="0" dirty="0"/>
              <a:t>allerede er gjennomført store infrastrukturinvesteringer</a:t>
            </a:r>
            <a:r>
              <a:rPr lang="nn-NO" dirty="0"/>
              <a:t>, slik som </a:t>
            </a:r>
            <a:r>
              <a:rPr lang="nn-NO" dirty="0" err="1"/>
              <a:t>Bussveien</a:t>
            </a:r>
            <a:r>
              <a:rPr lang="nn-NO" dirty="0"/>
              <a:t> og </a:t>
            </a:r>
            <a:r>
              <a:rPr lang="nb-NO" noProof="0" dirty="0"/>
              <a:t>oppgradering av Stavanger stasjon, gir innrettingen av virkemiddelpakkene på Nord-Jæren positiv nettonytte for samfunnet</a:t>
            </a:r>
            <a:r>
              <a:rPr lang="nn-NO" dirty="0"/>
              <a:t>.</a:t>
            </a:r>
          </a:p>
          <a:p>
            <a:pPr marL="0" indent="0">
              <a:buNone/>
            </a:pPr>
            <a:endParaRPr lang="nb-NO" dirty="0"/>
          </a:p>
        </p:txBody>
      </p:sp>
      <p:pic>
        <p:nvPicPr>
          <p:cNvPr id="10" name="Picture 9">
            <a:extLst>
              <a:ext uri="{FF2B5EF4-FFF2-40B4-BE49-F238E27FC236}">
                <a16:creationId xmlns:a16="http://schemas.microsoft.com/office/drawing/2014/main" id="{EE09F1D6-B12A-1721-CD82-2B30A78B0564}"/>
              </a:ext>
            </a:extLst>
          </p:cNvPr>
          <p:cNvPicPr>
            <a:picLocks noChangeAspect="1"/>
          </p:cNvPicPr>
          <p:nvPr/>
        </p:nvPicPr>
        <p:blipFill>
          <a:blip r:embed="rId3"/>
          <a:stretch>
            <a:fillRect/>
          </a:stretch>
        </p:blipFill>
        <p:spPr>
          <a:xfrm>
            <a:off x="6096000" y="1163227"/>
            <a:ext cx="5983243" cy="4093798"/>
          </a:xfrm>
          <a:prstGeom prst="rect">
            <a:avLst/>
          </a:prstGeom>
        </p:spPr>
      </p:pic>
    </p:spTree>
    <p:extLst>
      <p:ext uri="{BB962C8B-B14F-4D97-AF65-F5344CB8AC3E}">
        <p14:creationId xmlns:p14="http://schemas.microsoft.com/office/powerpoint/2010/main" val="4031940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25CE5-A973-94BC-FE31-ACD7F49C64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D5BB43-00D8-580D-8FCA-2BEE5E363790}"/>
              </a:ext>
            </a:extLst>
          </p:cNvPr>
          <p:cNvSpPr>
            <a:spLocks noGrp="1"/>
          </p:cNvSpPr>
          <p:nvPr>
            <p:ph type="body" sz="quarter" idx="13"/>
          </p:nvPr>
        </p:nvSpPr>
        <p:spPr>
          <a:xfrm>
            <a:off x="6755129" y="4430395"/>
            <a:ext cx="4695826" cy="1490345"/>
          </a:xfrm>
        </p:spPr>
        <p:txBody>
          <a:bodyPr>
            <a:normAutofit/>
          </a:bodyPr>
          <a:lstStyle/>
          <a:p>
            <a:r>
              <a:rPr lang="nb-NO" dirty="0"/>
              <a:t>Over en periode på 40 år forventes det at 2,4 til 2,8 liv spares når nullvekstmålet oppnås. </a:t>
            </a:r>
          </a:p>
          <a:p>
            <a:r>
              <a:rPr lang="nb-NO" dirty="0"/>
              <a:t>I tillegg forventes det en reduksjon på mer enn 20 hardt skadde og opp mot 130 lettere skadde.</a:t>
            </a:r>
            <a:endParaRPr lang="nn-NO" dirty="0"/>
          </a:p>
        </p:txBody>
      </p:sp>
      <p:pic>
        <p:nvPicPr>
          <p:cNvPr id="7" name="Picture Placeholder 6">
            <a:extLst>
              <a:ext uri="{FF2B5EF4-FFF2-40B4-BE49-F238E27FC236}">
                <a16:creationId xmlns:a16="http://schemas.microsoft.com/office/drawing/2014/main" id="{2BA2B192-7E50-4998-7CD6-204766423946}"/>
              </a:ext>
            </a:extLst>
          </p:cNvPr>
          <p:cNvPicPr>
            <a:picLocks noGrp="1" noChangeAspect="1"/>
          </p:cNvPicPr>
          <p:nvPr>
            <p:ph sz="quarter" idx="15"/>
          </p:nvPr>
        </p:nvPicPr>
        <p:blipFill>
          <a:blip r:embed="rId2"/>
          <a:stretch/>
        </p:blipFill>
        <p:spPr>
          <a:xfrm>
            <a:off x="6278880" y="517627"/>
            <a:ext cx="5648325" cy="2767679"/>
          </a:xfrm>
          <a:prstGeom prst="rect">
            <a:avLst/>
          </a:prstGeom>
          <a:noFill/>
          <a:ln>
            <a:noFill/>
          </a:ln>
        </p:spPr>
      </p:pic>
      <p:sp>
        <p:nvSpPr>
          <p:cNvPr id="3" name="Title 2">
            <a:extLst>
              <a:ext uri="{FF2B5EF4-FFF2-40B4-BE49-F238E27FC236}">
                <a16:creationId xmlns:a16="http://schemas.microsoft.com/office/drawing/2014/main" id="{CF1AAFF5-88CA-D6A5-6E8A-5B0E33DBF591}"/>
              </a:ext>
            </a:extLst>
          </p:cNvPr>
          <p:cNvSpPr>
            <a:spLocks noGrp="1"/>
          </p:cNvSpPr>
          <p:nvPr>
            <p:ph type="title"/>
          </p:nvPr>
        </p:nvSpPr>
        <p:spPr>
          <a:xfrm>
            <a:off x="1019174" y="1015999"/>
            <a:ext cx="4068763" cy="1260475"/>
          </a:xfrm>
        </p:spPr>
        <p:txBody>
          <a:bodyPr anchor="t">
            <a:normAutofit/>
          </a:bodyPr>
          <a:lstStyle/>
          <a:p>
            <a:r>
              <a:rPr lang="nb-NO" noProof="0" dirty="0"/>
              <a:t>Trafikksikkerhet</a:t>
            </a:r>
          </a:p>
        </p:txBody>
      </p:sp>
      <p:sp>
        <p:nvSpPr>
          <p:cNvPr id="8" name="Text Placeholder 1">
            <a:extLst>
              <a:ext uri="{FF2B5EF4-FFF2-40B4-BE49-F238E27FC236}">
                <a16:creationId xmlns:a16="http://schemas.microsoft.com/office/drawing/2014/main" id="{2DD02E94-AA6B-FF41-0F83-F6660A3B2EE4}"/>
              </a:ext>
            </a:extLst>
          </p:cNvPr>
          <p:cNvSpPr txBox="1">
            <a:spLocks/>
          </p:cNvSpPr>
          <p:nvPr/>
        </p:nvSpPr>
        <p:spPr>
          <a:xfrm>
            <a:off x="705643" y="2415539"/>
            <a:ext cx="4695826" cy="3505201"/>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100000"/>
              </a:lnSpc>
              <a:spcBef>
                <a:spcPts val="1000"/>
              </a:spcBef>
              <a:buSzPct val="75000"/>
              <a:buFontTx/>
              <a:buBlip>
                <a:blip>
                  <a:extLst>
                    <a:ext uri="{96DAC541-7B7A-43D3-8B79-37D633B846F1}">
                      <asvg:svgBlip xmlns:asvg="http://schemas.microsoft.com/office/drawing/2016/SVG/main" r:embed="rId3"/>
                    </a:ext>
                  </a:extLst>
                </a:blip>
              </a:buBlip>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Trenden de siste 10 årene har vært en reduksjon i de alvorlige bilulykkene, både nasjonalt og i byområdene. </a:t>
            </a:r>
          </a:p>
          <a:p>
            <a:r>
              <a:rPr lang="nb-NO" dirty="0"/>
              <a:t>Det har vært en økning i alvorlige ulykker for syklister på Nord-Jæren de siste årene. Dette henger trolig sammen med en økning i antall sykkelreiser, men også økt forekomst av elektriske sparkesykler og lignende</a:t>
            </a:r>
          </a:p>
          <a:p>
            <a:r>
              <a:rPr lang="nb-NO" dirty="0"/>
              <a:t>Ved reforhandling av byvekstavtalene skal det innføres en egen indikator for trafikksikkerhet. Dette skal gi økt bevissthet. </a:t>
            </a:r>
            <a:endParaRPr lang="nn-NO" dirty="0"/>
          </a:p>
        </p:txBody>
      </p:sp>
    </p:spTree>
    <p:extLst>
      <p:ext uri="{BB962C8B-B14F-4D97-AF65-F5344CB8AC3E}">
        <p14:creationId xmlns:p14="http://schemas.microsoft.com/office/powerpoint/2010/main" val="229639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F6B4-A08D-129E-3558-B1B8600DCF35}"/>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EA798AB2-9998-6E37-1A1A-7252838166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71"/>
          <a:stretch>
            <a:fillRect/>
          </a:stretch>
        </p:blipFill>
        <p:spPr bwMode="auto">
          <a:xfrm>
            <a:off x="-1098" y="-11875"/>
            <a:ext cx="12193098" cy="7671459"/>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tekst 4">
            <a:extLst>
              <a:ext uri="{FF2B5EF4-FFF2-40B4-BE49-F238E27FC236}">
                <a16:creationId xmlns:a16="http://schemas.microsoft.com/office/drawing/2014/main" id="{D6F4FF8B-530B-13B5-3C25-B46D3BFD92B7}"/>
              </a:ext>
            </a:extLst>
          </p:cNvPr>
          <p:cNvSpPr>
            <a:spLocks noGrp="1"/>
          </p:cNvSpPr>
          <p:nvPr>
            <p:ph type="body" idx="55"/>
          </p:nvPr>
        </p:nvSpPr>
        <p:spPr/>
        <p:txBody>
          <a:bodyPr>
            <a:normAutofit fontScale="92500" lnSpcReduction="10000"/>
          </a:bodyPr>
          <a:lstStyle/>
          <a:p>
            <a:r>
              <a:rPr lang="nb-NO" b="1"/>
              <a:t>Foto: Henriette Erken Busterud</a:t>
            </a:r>
            <a:endParaRPr lang="nb-NO"/>
          </a:p>
        </p:txBody>
      </p:sp>
      <p:sp>
        <p:nvSpPr>
          <p:cNvPr id="2" name="Ellipse 1">
            <a:extLst>
              <a:ext uri="{FF2B5EF4-FFF2-40B4-BE49-F238E27FC236}">
                <a16:creationId xmlns:a16="http://schemas.microsoft.com/office/drawing/2014/main" id="{2264155B-62DD-368F-EE25-43654E067309}"/>
              </a:ext>
            </a:extLst>
          </p:cNvPr>
          <p:cNvSpPr/>
          <p:nvPr/>
        </p:nvSpPr>
        <p:spPr>
          <a:xfrm>
            <a:off x="219382" y="202886"/>
            <a:ext cx="4375478" cy="42379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spcBef>
                <a:spcPts val="0"/>
              </a:spcBef>
            </a:pPr>
            <a:endParaRPr lang="nb-NO" b="1"/>
          </a:p>
          <a:p>
            <a:pPr>
              <a:lnSpc>
                <a:spcPct val="110000"/>
              </a:lnSpc>
              <a:spcBef>
                <a:spcPts val="0"/>
              </a:spcBef>
            </a:pPr>
            <a:endParaRPr lang="nb-NO" b="1"/>
          </a:p>
          <a:p>
            <a:pPr>
              <a:lnSpc>
                <a:spcPct val="110000"/>
              </a:lnSpc>
              <a:spcBef>
                <a:spcPts val="0"/>
              </a:spcBef>
            </a:pPr>
            <a:r>
              <a:rPr lang="nb-NO" b="1">
                <a:solidFill>
                  <a:schemeClr val="tx1"/>
                </a:solidFill>
              </a:rPr>
              <a:t>Byutredningen </a:t>
            </a:r>
          </a:p>
          <a:p>
            <a:pPr>
              <a:lnSpc>
                <a:spcPct val="110000"/>
              </a:lnSpc>
              <a:spcBef>
                <a:spcPts val="0"/>
              </a:spcBef>
            </a:pPr>
            <a:endParaRPr lang="nb-NO" b="1">
              <a:solidFill>
                <a:schemeClr val="tx1"/>
              </a:solidFill>
            </a:endParaRPr>
          </a:p>
          <a:p>
            <a:pPr>
              <a:lnSpc>
                <a:spcPct val="110000"/>
              </a:lnSpc>
              <a:spcBef>
                <a:spcPts val="0"/>
              </a:spcBef>
            </a:pPr>
            <a:r>
              <a:rPr lang="nb-NO">
                <a:solidFill>
                  <a:schemeClr val="tx1"/>
                </a:solidFill>
              </a:rPr>
              <a:t>Skal vise hvordan ulike </a:t>
            </a:r>
          </a:p>
          <a:p>
            <a:pPr>
              <a:lnSpc>
                <a:spcPct val="110000"/>
              </a:lnSpc>
              <a:spcBef>
                <a:spcPts val="0"/>
              </a:spcBef>
            </a:pPr>
            <a:r>
              <a:rPr lang="nb-NO">
                <a:solidFill>
                  <a:schemeClr val="tx1"/>
                </a:solidFill>
              </a:rPr>
              <a:t>tiltak bidrar til nullvekstmålet. </a:t>
            </a:r>
          </a:p>
          <a:p>
            <a:pPr>
              <a:lnSpc>
                <a:spcPct val="110000"/>
              </a:lnSpc>
              <a:spcBef>
                <a:spcPts val="0"/>
              </a:spcBef>
            </a:pPr>
            <a:r>
              <a:rPr lang="nb-NO">
                <a:solidFill>
                  <a:schemeClr val="tx1"/>
                </a:solidFill>
              </a:rPr>
              <a:t>Anbefaling og valg av </a:t>
            </a:r>
          </a:p>
          <a:p>
            <a:pPr>
              <a:lnSpc>
                <a:spcPct val="110000"/>
              </a:lnSpc>
              <a:spcBef>
                <a:spcPts val="0"/>
              </a:spcBef>
            </a:pPr>
            <a:r>
              <a:rPr lang="nb-NO">
                <a:solidFill>
                  <a:schemeClr val="tx1"/>
                </a:solidFill>
              </a:rPr>
              <a:t>tiltak skjer i reforhandling byvekstavtalene </a:t>
            </a:r>
          </a:p>
          <a:p>
            <a:pPr>
              <a:lnSpc>
                <a:spcPct val="110000"/>
              </a:lnSpc>
            </a:pPr>
            <a:endParaRPr lang="nb-NO">
              <a:solidFill>
                <a:schemeClr val="tx1"/>
              </a:solidFill>
            </a:endParaRPr>
          </a:p>
          <a:p>
            <a:pPr algn="ctr"/>
            <a:endParaRPr lang="nb-NO"/>
          </a:p>
        </p:txBody>
      </p:sp>
      <p:sp>
        <p:nvSpPr>
          <p:cNvPr id="3" name="Ellipse 2">
            <a:extLst>
              <a:ext uri="{FF2B5EF4-FFF2-40B4-BE49-F238E27FC236}">
                <a16:creationId xmlns:a16="http://schemas.microsoft.com/office/drawing/2014/main" id="{B2D09BE9-DD0E-91FB-4B9C-74FDE860F65E}"/>
              </a:ext>
            </a:extLst>
          </p:cNvPr>
          <p:cNvSpPr/>
          <p:nvPr/>
        </p:nvSpPr>
        <p:spPr>
          <a:xfrm>
            <a:off x="3652225" y="192008"/>
            <a:ext cx="4295072" cy="4248854"/>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spcBef>
                <a:spcPts val="0"/>
              </a:spcBef>
            </a:pPr>
            <a:endParaRPr lang="nb-NO" b="1">
              <a:solidFill>
                <a:schemeClr val="tx1"/>
              </a:solidFill>
            </a:endParaRPr>
          </a:p>
          <a:p>
            <a:pPr>
              <a:lnSpc>
                <a:spcPct val="110000"/>
              </a:lnSpc>
              <a:spcBef>
                <a:spcPts val="0"/>
              </a:spcBef>
            </a:pPr>
            <a:endParaRPr lang="nb-NO" b="1">
              <a:solidFill>
                <a:schemeClr val="tx1"/>
              </a:solidFill>
            </a:endParaRPr>
          </a:p>
          <a:p>
            <a:pPr>
              <a:lnSpc>
                <a:spcPct val="110000"/>
              </a:lnSpc>
            </a:pPr>
            <a:r>
              <a:rPr lang="nb-NO" b="1">
                <a:solidFill>
                  <a:schemeClr val="tx1"/>
                </a:solidFill>
                <a:cs typeface="Arial"/>
              </a:rPr>
              <a:t>Utvikling og prognoser </a:t>
            </a:r>
            <a:endParaRPr lang="nb-NO" sz="1400" b="1">
              <a:solidFill>
                <a:schemeClr val="tx1"/>
              </a:solidFill>
              <a:cs typeface="Arial"/>
            </a:endParaRPr>
          </a:p>
          <a:p>
            <a:pPr>
              <a:lnSpc>
                <a:spcPct val="110000"/>
              </a:lnSpc>
              <a:spcBef>
                <a:spcPts val="0"/>
              </a:spcBef>
            </a:pPr>
            <a:endParaRPr lang="nb-NO">
              <a:solidFill>
                <a:schemeClr val="tx1"/>
              </a:solidFill>
            </a:endParaRPr>
          </a:p>
          <a:p>
            <a:pPr>
              <a:lnSpc>
                <a:spcPct val="110000"/>
              </a:lnSpc>
              <a:spcBef>
                <a:spcPts val="0"/>
              </a:spcBef>
            </a:pPr>
            <a:r>
              <a:rPr lang="nb-NO">
                <a:solidFill>
                  <a:schemeClr val="tx1"/>
                </a:solidFill>
              </a:rPr>
              <a:t>Forventet vekst i befolkningen vil gjøre det utfordrende å nå nullvekstmålet i 2036 og 2050. </a:t>
            </a:r>
          </a:p>
          <a:p>
            <a:pPr>
              <a:lnSpc>
                <a:spcPct val="110000"/>
              </a:lnSpc>
              <a:spcBef>
                <a:spcPts val="0"/>
              </a:spcBef>
            </a:pPr>
            <a:endParaRPr lang="nb-NO"/>
          </a:p>
          <a:p>
            <a:pPr>
              <a:lnSpc>
                <a:spcPct val="110000"/>
              </a:lnSpc>
            </a:pPr>
            <a:endParaRPr lang="nb-NO"/>
          </a:p>
          <a:p>
            <a:pPr algn="ctr"/>
            <a:endParaRPr lang="nb-NO"/>
          </a:p>
        </p:txBody>
      </p:sp>
      <p:sp>
        <p:nvSpPr>
          <p:cNvPr id="4" name="Ellipse 3">
            <a:extLst>
              <a:ext uri="{FF2B5EF4-FFF2-40B4-BE49-F238E27FC236}">
                <a16:creationId xmlns:a16="http://schemas.microsoft.com/office/drawing/2014/main" id="{A7DD2ABC-020F-F8B8-D2E9-CF26EEFE4671}"/>
              </a:ext>
            </a:extLst>
          </p:cNvPr>
          <p:cNvSpPr/>
          <p:nvPr/>
        </p:nvSpPr>
        <p:spPr>
          <a:xfrm>
            <a:off x="7377219" y="192016"/>
            <a:ext cx="4295072" cy="4248854"/>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spcBef>
                <a:spcPts val="0"/>
              </a:spcBef>
            </a:pPr>
            <a:endParaRPr lang="nb-NO" b="1">
              <a:solidFill>
                <a:schemeClr val="tx1"/>
              </a:solidFill>
            </a:endParaRPr>
          </a:p>
          <a:p>
            <a:pPr>
              <a:lnSpc>
                <a:spcPct val="110000"/>
              </a:lnSpc>
              <a:spcBef>
                <a:spcPts val="0"/>
              </a:spcBef>
            </a:pPr>
            <a:endParaRPr lang="nb-NO" b="1">
              <a:solidFill>
                <a:schemeClr val="tx1"/>
              </a:solidFill>
            </a:endParaRPr>
          </a:p>
          <a:p>
            <a:pPr>
              <a:lnSpc>
                <a:spcPct val="110000"/>
              </a:lnSpc>
            </a:pPr>
            <a:r>
              <a:rPr lang="nb-NO" b="1">
                <a:solidFill>
                  <a:schemeClr val="tx1"/>
                </a:solidFill>
              </a:rPr>
              <a:t>Virkemiddelbruk</a:t>
            </a:r>
          </a:p>
          <a:p>
            <a:pPr>
              <a:spcBef>
                <a:spcPts val="0"/>
              </a:spcBef>
            </a:pPr>
            <a:endParaRPr lang="nb-NO">
              <a:solidFill>
                <a:schemeClr val="tx1"/>
              </a:solidFill>
            </a:endParaRPr>
          </a:p>
          <a:p>
            <a:pPr>
              <a:spcBef>
                <a:spcPts val="0"/>
              </a:spcBef>
            </a:pPr>
            <a:r>
              <a:rPr lang="nb-NO">
                <a:solidFill>
                  <a:schemeClr val="tx1"/>
                </a:solidFill>
              </a:rPr>
              <a:t>Kombinasjon av kollektivtiltak, bompenger, parkering, arealbruk, m.m. løser utfordringen. Alle virkemiddelpakker når nullvekst.</a:t>
            </a:r>
          </a:p>
          <a:p>
            <a:pPr>
              <a:lnSpc>
                <a:spcPct val="110000"/>
              </a:lnSpc>
              <a:spcBef>
                <a:spcPts val="0"/>
              </a:spcBef>
            </a:pPr>
            <a:endParaRPr lang="nb-NO"/>
          </a:p>
          <a:p>
            <a:pPr>
              <a:lnSpc>
                <a:spcPct val="110000"/>
              </a:lnSpc>
            </a:pPr>
            <a:endParaRPr lang="nb-NO"/>
          </a:p>
          <a:p>
            <a:pPr algn="ctr"/>
            <a:endParaRPr lang="nb-NO"/>
          </a:p>
        </p:txBody>
      </p:sp>
    </p:spTree>
    <p:extLst>
      <p:ext uri="{BB962C8B-B14F-4D97-AF65-F5344CB8AC3E}">
        <p14:creationId xmlns:p14="http://schemas.microsoft.com/office/powerpoint/2010/main" val="774972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EF09641-3BCC-6452-5EFF-4A630F30F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30"/>
          <a:stretch>
            <a:fillRect/>
          </a:stretch>
        </p:blipFill>
        <p:spPr bwMode="auto">
          <a:xfrm>
            <a:off x="20" y="10"/>
            <a:ext cx="12191980" cy="6857990"/>
          </a:xfrm>
          <a:custGeom>
            <a:avLst/>
            <a:gdLst>
              <a:gd name="connsiteX0" fmla="*/ 911582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98582 h 6858000"/>
              <a:gd name="connsiteX5" fmla="*/ 7216582 w 12192000"/>
              <a:gd name="connsiteY5" fmla="*/ 1898567 h 6858000"/>
              <a:gd name="connsiteX6" fmla="*/ 0 w 12192000"/>
              <a:gd name="connsiteY6" fmla="*/ 0 h 6858000"/>
              <a:gd name="connsiteX7" fmla="*/ 9115824 w 12192000"/>
              <a:gd name="connsiteY7" fmla="*/ 0 h 6858000"/>
              <a:gd name="connsiteX8" fmla="*/ 0 w 12192000"/>
              <a:gd name="connsiteY8" fmla="*/ 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9115824" y="0"/>
                </a:moveTo>
                <a:lnTo>
                  <a:pt x="12192000" y="0"/>
                </a:lnTo>
                <a:lnTo>
                  <a:pt x="12192000" y="6858000"/>
                </a:lnTo>
                <a:lnTo>
                  <a:pt x="0" y="6858000"/>
                </a:lnTo>
                <a:lnTo>
                  <a:pt x="0" y="1898582"/>
                </a:lnTo>
                <a:lnTo>
                  <a:pt x="7216582" y="1898567"/>
                </a:lnTo>
                <a:close/>
                <a:moveTo>
                  <a:pt x="0" y="0"/>
                </a:moveTo>
                <a:lnTo>
                  <a:pt x="9115824" y="0"/>
                </a:lnTo>
                <a:lnTo>
                  <a:pt x="0" y="17"/>
                </a:lnTo>
                <a:close/>
              </a:path>
            </a:pathLst>
          </a:custGeom>
          <a:solidFill>
            <a:srgbClr val="FFFFFF"/>
          </a:solidFill>
        </p:spPr>
      </p:pic>
      <p:sp>
        <p:nvSpPr>
          <p:cNvPr id="7" name="Text Placeholder 2">
            <a:extLst>
              <a:ext uri="{FF2B5EF4-FFF2-40B4-BE49-F238E27FC236}">
                <a16:creationId xmlns:a16="http://schemas.microsoft.com/office/drawing/2014/main" id="{9CDE378D-3547-8C17-7C63-542B21279743}"/>
              </a:ext>
            </a:extLst>
          </p:cNvPr>
          <p:cNvSpPr>
            <a:spLocks noGrp="1"/>
          </p:cNvSpPr>
          <p:nvPr>
            <p:ph type="body" idx="14"/>
          </p:nvPr>
        </p:nvSpPr>
        <p:spPr>
          <a:xfrm>
            <a:off x="0" y="-1"/>
            <a:ext cx="7104063" cy="1900719"/>
          </a:xfrm>
        </p:spPr>
        <p:txBody>
          <a:bodyPr vert="horz" lIns="1007999" tIns="540000" rIns="720000" bIns="540000" rtlCol="0" anchor="ctr">
            <a:normAutofit/>
          </a:bodyPr>
          <a:lstStyle/>
          <a:p>
            <a:r>
              <a:rPr lang="nb-NO" sz="4000" kern="1200" noProof="0">
                <a:latin typeface="+mn-lt"/>
                <a:ea typeface="+mn-ea"/>
                <a:cs typeface="+mn-cs"/>
              </a:rPr>
              <a:t>Takk for meg</a:t>
            </a:r>
          </a:p>
        </p:txBody>
      </p:sp>
      <p:sp>
        <p:nvSpPr>
          <p:cNvPr id="3" name="Plassholder for tekst 5">
            <a:extLst>
              <a:ext uri="{FF2B5EF4-FFF2-40B4-BE49-F238E27FC236}">
                <a16:creationId xmlns:a16="http://schemas.microsoft.com/office/drawing/2014/main" id="{72A2BC02-160E-A296-14E8-38478655DFD1}"/>
              </a:ext>
            </a:extLst>
          </p:cNvPr>
          <p:cNvSpPr txBox="1">
            <a:spLocks/>
          </p:cNvSpPr>
          <p:nvPr/>
        </p:nvSpPr>
        <p:spPr>
          <a:xfrm>
            <a:off x="7558129" y="6398505"/>
            <a:ext cx="4388746" cy="222603"/>
          </a:xfrm>
          <a:prstGeom prst="rect">
            <a:avLst/>
          </a:prstGeom>
          <a:noFill/>
          <a:ln w="19050" cap="flat" cmpd="sng" algn="ctr">
            <a:noFill/>
            <a:prstDash val="solid"/>
            <a:miter lim="800000"/>
          </a:ln>
          <a:effectLst/>
        </p:spPr>
        <p:txBody>
          <a:bodyPr vert="horz" lIns="91440" tIns="45720" rIns="91440" bIns="45720" rtlCol="0" anchor="ctr">
            <a:normAutofit/>
          </a:bodyPr>
          <a:lstStyle>
            <a:lvl1pPr marL="0" indent="0" algn="r" defTabSz="914400" rtl="0" eaLnBrk="1" latinLnBrk="0" hangingPunct="1">
              <a:lnSpc>
                <a:spcPct val="100000"/>
              </a:lnSpc>
              <a:spcBef>
                <a:spcPts val="1000"/>
              </a:spcBef>
              <a:buSzPct val="75000"/>
              <a:buFontTx/>
              <a:buNone/>
              <a:defRPr sz="1000" b="0" i="0" kern="1200" cap="none" spc="0">
                <a:ln>
                  <a:noFill/>
                </a:ln>
                <a:solidFill>
                  <a:schemeClr val="bg1"/>
                </a:solidFill>
                <a:effectLst/>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90000"/>
              </a:lnSpc>
            </a:pPr>
            <a:r>
              <a:rPr lang="nb-NO" sz="900" b="0" i="0" kern="1200" cap="none" spc="0">
                <a:ln>
                  <a:noFill/>
                </a:ln>
                <a:effectLst/>
                <a:latin typeface="+mn-lt"/>
                <a:ea typeface="+mn-ea"/>
                <a:cs typeface="+mn-cs"/>
              </a:rPr>
              <a:t>Foto: Bård Asle Nordbø</a:t>
            </a:r>
          </a:p>
        </p:txBody>
      </p:sp>
    </p:spTree>
    <p:extLst>
      <p:ext uri="{BB962C8B-B14F-4D97-AF65-F5344CB8AC3E}">
        <p14:creationId xmlns:p14="http://schemas.microsoft.com/office/powerpoint/2010/main" val="212200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8143-712E-3D92-328E-9F916ECA9D2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A24A152-F3C4-55AA-B34C-BCB3B4931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30"/>
          <a:stretch>
            <a:fillRect/>
          </a:stretch>
        </p:blipFill>
        <p:spPr bwMode="auto">
          <a:xfrm>
            <a:off x="20" y="10"/>
            <a:ext cx="12191980" cy="6857990"/>
          </a:xfrm>
          <a:custGeom>
            <a:avLst/>
            <a:gdLst>
              <a:gd name="connsiteX0" fmla="*/ 911582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98582 h 6858000"/>
              <a:gd name="connsiteX5" fmla="*/ 7216582 w 12192000"/>
              <a:gd name="connsiteY5" fmla="*/ 1898567 h 6858000"/>
              <a:gd name="connsiteX6" fmla="*/ 0 w 12192000"/>
              <a:gd name="connsiteY6" fmla="*/ 0 h 6858000"/>
              <a:gd name="connsiteX7" fmla="*/ 9115824 w 12192000"/>
              <a:gd name="connsiteY7" fmla="*/ 0 h 6858000"/>
              <a:gd name="connsiteX8" fmla="*/ 0 w 12192000"/>
              <a:gd name="connsiteY8" fmla="*/ 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9115824" y="0"/>
                </a:moveTo>
                <a:lnTo>
                  <a:pt x="12192000" y="0"/>
                </a:lnTo>
                <a:lnTo>
                  <a:pt x="12192000" y="6858000"/>
                </a:lnTo>
                <a:lnTo>
                  <a:pt x="0" y="6858000"/>
                </a:lnTo>
                <a:lnTo>
                  <a:pt x="0" y="1898582"/>
                </a:lnTo>
                <a:lnTo>
                  <a:pt x="7216582" y="1898567"/>
                </a:lnTo>
                <a:close/>
                <a:moveTo>
                  <a:pt x="0" y="0"/>
                </a:moveTo>
                <a:lnTo>
                  <a:pt x="9115824" y="0"/>
                </a:lnTo>
                <a:lnTo>
                  <a:pt x="0" y="17"/>
                </a:lnTo>
                <a:close/>
              </a:path>
            </a:pathLst>
          </a:custGeom>
          <a:solidFill>
            <a:srgbClr val="FFFFFF"/>
          </a:solidFill>
        </p:spPr>
      </p:pic>
      <p:sp>
        <p:nvSpPr>
          <p:cNvPr id="11" name="Plassholder for tekst 3">
            <a:extLst>
              <a:ext uri="{FF2B5EF4-FFF2-40B4-BE49-F238E27FC236}">
                <a16:creationId xmlns:a16="http://schemas.microsoft.com/office/drawing/2014/main" id="{E98F2D8A-D5BE-5DF2-FDCC-82BFB7C388CA}"/>
              </a:ext>
            </a:extLst>
          </p:cNvPr>
          <p:cNvSpPr>
            <a:spLocks noGrp="1"/>
          </p:cNvSpPr>
          <p:nvPr/>
        </p:nvSpPr>
        <p:spPr>
          <a:xfrm>
            <a:off x="0" y="-1"/>
            <a:ext cx="8397380" cy="1900719"/>
          </a:xfrm>
          <a:prstGeom prst="rect">
            <a:avLst/>
          </a:prstGeom>
        </p:spPr>
        <p:txBody>
          <a:bodyPr vert="horz" lIns="1007999" tIns="540000" rIns="720000" bIns="540000" rtlCol="0" anchor="ctr">
            <a:normAutofit/>
          </a:bodyPr>
          <a:lstStyle>
            <a:lvl1pPr marL="0" indent="0" algn="l" defTabSz="914400" rtl="0" eaLnBrk="1" latinLnBrk="0" hangingPunct="1">
              <a:lnSpc>
                <a:spcPct val="100000"/>
              </a:lnSpc>
              <a:spcBef>
                <a:spcPts val="1000"/>
              </a:spcBef>
              <a:buSzPct val="75000"/>
              <a:buFontTx/>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90000"/>
              </a:lnSpc>
            </a:pPr>
            <a:endParaRPr lang="nb-NO" sz="700" kern="1200">
              <a:latin typeface="+mn-lt"/>
              <a:ea typeface="+mn-ea"/>
              <a:cs typeface="+mn-cs"/>
            </a:endParaRPr>
          </a:p>
        </p:txBody>
      </p:sp>
      <p:sp>
        <p:nvSpPr>
          <p:cNvPr id="6" name="Plassholder for tekst 5">
            <a:extLst>
              <a:ext uri="{FF2B5EF4-FFF2-40B4-BE49-F238E27FC236}">
                <a16:creationId xmlns:a16="http://schemas.microsoft.com/office/drawing/2014/main" id="{459EDD28-075A-3D9F-3384-A30953438D31}"/>
              </a:ext>
            </a:extLst>
          </p:cNvPr>
          <p:cNvSpPr>
            <a:spLocks noGrp="1"/>
          </p:cNvSpPr>
          <p:nvPr>
            <p:ph type="body" idx="55"/>
          </p:nvPr>
        </p:nvSpPr>
        <p:spPr>
          <a:xfrm>
            <a:off x="7558129" y="6398505"/>
            <a:ext cx="4388746" cy="222603"/>
          </a:xfrm>
        </p:spPr>
        <p:txBody>
          <a:bodyPr vert="horz" lIns="91440" tIns="45720" rIns="91440" bIns="45720" rtlCol="0" anchor="ctr">
            <a:normAutofit/>
          </a:bodyPr>
          <a:lstStyle/>
          <a:p>
            <a:pPr>
              <a:lnSpc>
                <a:spcPct val="90000"/>
              </a:lnSpc>
            </a:pPr>
            <a:r>
              <a:rPr lang="nb-NO" sz="900" b="0" i="0" kern="1200" cap="none" spc="0" dirty="0">
                <a:ln>
                  <a:noFill/>
                </a:ln>
                <a:effectLst/>
                <a:latin typeface="+mn-lt"/>
                <a:ea typeface="+mn-ea"/>
                <a:cs typeface="+mn-cs"/>
              </a:rPr>
              <a:t>Foto: Bård Asle Nordbø</a:t>
            </a:r>
          </a:p>
        </p:txBody>
      </p:sp>
      <p:sp>
        <p:nvSpPr>
          <p:cNvPr id="2" name="TextBox 1">
            <a:extLst>
              <a:ext uri="{FF2B5EF4-FFF2-40B4-BE49-F238E27FC236}">
                <a16:creationId xmlns:a16="http://schemas.microsoft.com/office/drawing/2014/main" id="{F862CCB5-1163-C200-298C-17205D7DB865}"/>
              </a:ext>
            </a:extLst>
          </p:cNvPr>
          <p:cNvSpPr txBox="1"/>
          <p:nvPr/>
        </p:nvSpPr>
        <p:spPr>
          <a:xfrm>
            <a:off x="464803" y="236892"/>
            <a:ext cx="7269497" cy="1290353"/>
          </a:xfrm>
          <a:prstGeom prst="rect">
            <a:avLst/>
          </a:prstGeom>
          <a:noFill/>
        </p:spPr>
        <p:txBody>
          <a:bodyPr wrap="square" rtlCol="0">
            <a:spAutoFit/>
          </a:bodyPr>
          <a:lstStyle/>
          <a:p>
            <a:pPr>
              <a:lnSpc>
                <a:spcPct val="90000"/>
              </a:lnSpc>
            </a:pPr>
            <a:r>
              <a:rPr lang="nb-NO" sz="2400" b="1" dirty="0"/>
              <a:t>Beregnet trafikkvekst* på Nord-Jæren fra 2017:</a:t>
            </a:r>
          </a:p>
          <a:p>
            <a:pPr>
              <a:lnSpc>
                <a:spcPct val="90000"/>
              </a:lnSpc>
            </a:pPr>
            <a:endParaRPr lang="nb-NO" sz="1200" b="1" dirty="0"/>
          </a:p>
          <a:p>
            <a:pPr>
              <a:lnSpc>
                <a:spcPct val="90000"/>
              </a:lnSpc>
            </a:pPr>
            <a:r>
              <a:rPr lang="nb-NO" sz="2000" dirty="0"/>
              <a:t> 14 prosent til 2036</a:t>
            </a:r>
          </a:p>
          <a:p>
            <a:pPr>
              <a:lnSpc>
                <a:spcPct val="90000"/>
              </a:lnSpc>
            </a:pPr>
            <a:endParaRPr lang="nb-NO" sz="1050" dirty="0"/>
          </a:p>
          <a:p>
            <a:pPr>
              <a:lnSpc>
                <a:spcPct val="90000"/>
              </a:lnSpc>
            </a:pPr>
            <a:r>
              <a:rPr lang="nb-NO" sz="2000" dirty="0"/>
              <a:t> 20 prosent til 2050</a:t>
            </a:r>
          </a:p>
        </p:txBody>
      </p:sp>
      <p:sp>
        <p:nvSpPr>
          <p:cNvPr id="3" name="TekstSylinder 6">
            <a:extLst>
              <a:ext uri="{FF2B5EF4-FFF2-40B4-BE49-F238E27FC236}">
                <a16:creationId xmlns:a16="http://schemas.microsoft.com/office/drawing/2014/main" id="{9A45D592-8415-CFF4-1BDD-CBF8822A40C4}"/>
              </a:ext>
            </a:extLst>
          </p:cNvPr>
          <p:cNvSpPr txBox="1"/>
          <p:nvPr/>
        </p:nvSpPr>
        <p:spPr>
          <a:xfrm>
            <a:off x="91260" y="6398505"/>
            <a:ext cx="6326793" cy="261610"/>
          </a:xfrm>
          <a:prstGeom prst="rect">
            <a:avLst/>
          </a:prstGeom>
          <a:solidFill>
            <a:schemeClr val="accent1">
              <a:lumMod val="20000"/>
              <a:lumOff val="80000"/>
            </a:schemeClr>
          </a:solidFill>
        </p:spPr>
        <p:txBody>
          <a:bodyPr wrap="square" rtlCol="0">
            <a:spAutoFit/>
          </a:bodyPr>
          <a:lstStyle/>
          <a:p>
            <a:r>
              <a:rPr lang="nb-NO" sz="1100" dirty="0"/>
              <a:t>* Trafikkvekst er målt i antall kjørte kilometer med privatbil innenfor nullvekstområdet (trafikkarbeid)</a:t>
            </a:r>
          </a:p>
        </p:txBody>
      </p:sp>
    </p:spTree>
    <p:extLst>
      <p:ext uri="{BB962C8B-B14F-4D97-AF65-F5344CB8AC3E}">
        <p14:creationId xmlns:p14="http://schemas.microsoft.com/office/powerpoint/2010/main" val="162546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38D90E3-937C-9A1B-5A2A-F50AB650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051" r="27611"/>
          <a:stretch>
            <a:fillRect/>
          </a:stretch>
        </p:blipFill>
        <p:spPr bwMode="auto">
          <a:xfrm>
            <a:off x="7045936" y="10"/>
            <a:ext cx="5146064" cy="6857990"/>
          </a:xfrm>
          <a:prstGeom prst="rect">
            <a:avLst/>
          </a:prstGeom>
          <a:solidFill>
            <a:srgbClr val="FFFFFF"/>
          </a:solidFill>
          <a:ln>
            <a:noFill/>
          </a:ln>
        </p:spPr>
      </p:pic>
      <p:sp>
        <p:nvSpPr>
          <p:cNvPr id="3" name="Content Placeholder 2">
            <a:extLst>
              <a:ext uri="{FF2B5EF4-FFF2-40B4-BE49-F238E27FC236}">
                <a16:creationId xmlns:a16="http://schemas.microsoft.com/office/drawing/2014/main" id="{147A4A2A-1822-2099-9F38-E79C0E0F0D00}"/>
              </a:ext>
            </a:extLst>
          </p:cNvPr>
          <p:cNvSpPr>
            <a:spLocks noGrp="1"/>
          </p:cNvSpPr>
          <p:nvPr>
            <p:ph type="body" sz="quarter" idx="13"/>
          </p:nvPr>
        </p:nvSpPr>
        <p:spPr>
          <a:xfrm>
            <a:off x="1019175" y="2590264"/>
            <a:ext cx="6215413" cy="2547780"/>
          </a:xfrm>
        </p:spPr>
        <p:txBody>
          <a:bodyPr vert="horz" lIns="91440" tIns="45720" rIns="91440" bIns="45720" numCol="1" spcCol="360000" rtlCol="0">
            <a:normAutofit/>
          </a:bodyPr>
          <a:lstStyle/>
          <a:p>
            <a:pPr marL="0" indent="0">
              <a:buNone/>
            </a:pPr>
            <a:r>
              <a:rPr lang="nb-NO" b="1">
                <a:solidFill>
                  <a:schemeClr val="accent1">
                    <a:lumMod val="50000"/>
                  </a:schemeClr>
                </a:solidFill>
              </a:rPr>
              <a:t>Trafikkvestvekst på 13,7% i referanse 0+ i 2036:</a:t>
            </a:r>
            <a:endParaRPr lang="nb-NO" b="1" noProof="0">
              <a:solidFill>
                <a:schemeClr val="accent1">
                  <a:lumMod val="50000"/>
                </a:schemeClr>
              </a:solidFill>
            </a:endParaRPr>
          </a:p>
          <a:p>
            <a:r>
              <a:rPr lang="nb-NO" noProof="0">
                <a:solidFill>
                  <a:schemeClr val="accent1">
                    <a:lumMod val="50000"/>
                  </a:schemeClr>
                </a:solidFill>
              </a:rPr>
              <a:t>2,5</a:t>
            </a:r>
            <a:r>
              <a:rPr lang="nb-NO" noProof="0"/>
              <a:t>    m</a:t>
            </a:r>
            <a:r>
              <a:rPr lang="nb-NO"/>
              <a:t>ålt (faktisk) trafikkvekst i perioden 2017–2023</a:t>
            </a:r>
            <a:endParaRPr lang="nb-NO" noProof="0"/>
          </a:p>
          <a:p>
            <a:r>
              <a:rPr lang="nb-NO" noProof="0">
                <a:solidFill>
                  <a:schemeClr val="accent1">
                    <a:lumMod val="50000"/>
                  </a:schemeClr>
                </a:solidFill>
              </a:rPr>
              <a:t>6,</a:t>
            </a:r>
            <a:r>
              <a:rPr lang="nb-NO">
                <a:solidFill>
                  <a:schemeClr val="accent1">
                    <a:lumMod val="50000"/>
                  </a:schemeClr>
                </a:solidFill>
              </a:rPr>
              <a:t>7</a:t>
            </a:r>
            <a:r>
              <a:rPr lang="nb-NO" noProof="0"/>
              <a:t> </a:t>
            </a:r>
            <a:r>
              <a:rPr lang="nb-NO"/>
              <a:t>   </a:t>
            </a:r>
            <a:r>
              <a:rPr lang="nb-NO" noProof="0"/>
              <a:t>befolkningsvekst</a:t>
            </a:r>
          </a:p>
          <a:p>
            <a:r>
              <a:rPr lang="nb-NO" noProof="0">
                <a:solidFill>
                  <a:schemeClr val="accent1">
                    <a:lumMod val="50000"/>
                  </a:schemeClr>
                </a:solidFill>
              </a:rPr>
              <a:t>2,4    </a:t>
            </a:r>
            <a:r>
              <a:rPr lang="nb-NO" noProof="0"/>
              <a:t>økt elbilandel (billigere å bruke bil)</a:t>
            </a:r>
          </a:p>
          <a:p>
            <a:r>
              <a:rPr lang="nb-NO">
                <a:solidFill>
                  <a:schemeClr val="accent1">
                    <a:lumMod val="50000"/>
                  </a:schemeClr>
                </a:solidFill>
              </a:rPr>
              <a:t>0,3</a:t>
            </a:r>
            <a:r>
              <a:rPr lang="nb-NO"/>
              <a:t>    utvikling i transporttilbudet*</a:t>
            </a:r>
          </a:p>
          <a:p>
            <a:r>
              <a:rPr lang="nb-NO" noProof="0">
                <a:solidFill>
                  <a:schemeClr val="accent1">
                    <a:lumMod val="50000"/>
                  </a:schemeClr>
                </a:solidFill>
              </a:rPr>
              <a:t>1,8</a:t>
            </a:r>
            <a:r>
              <a:rPr lang="nb-NO" noProof="0"/>
              <a:t>    økonomisk vekst, samvariasjon og andre endringer</a:t>
            </a:r>
          </a:p>
        </p:txBody>
      </p:sp>
      <p:sp>
        <p:nvSpPr>
          <p:cNvPr id="2" name="Title 1">
            <a:extLst>
              <a:ext uri="{FF2B5EF4-FFF2-40B4-BE49-F238E27FC236}">
                <a16:creationId xmlns:a16="http://schemas.microsoft.com/office/drawing/2014/main" id="{EFDE9F86-E61E-DA1A-3EF5-86BAEC14D502}"/>
              </a:ext>
            </a:extLst>
          </p:cNvPr>
          <p:cNvSpPr>
            <a:spLocks noGrp="1"/>
          </p:cNvSpPr>
          <p:nvPr>
            <p:ph type="title"/>
          </p:nvPr>
        </p:nvSpPr>
        <p:spPr>
          <a:xfrm>
            <a:off x="1019175" y="1015999"/>
            <a:ext cx="5076825" cy="1260475"/>
          </a:xfrm>
        </p:spPr>
        <p:txBody>
          <a:bodyPr vert="horz" lIns="0" tIns="0" rIns="0" bIns="0" rtlCol="0" anchor="t">
            <a:normAutofit/>
          </a:bodyPr>
          <a:lstStyle/>
          <a:p>
            <a:r>
              <a:rPr lang="nb-NO" sz="3000" noProof="0" dirty="0"/>
              <a:t>Dette driver trafikkveksten på Nord-Jæren</a:t>
            </a:r>
          </a:p>
        </p:txBody>
      </p:sp>
      <p:sp>
        <p:nvSpPr>
          <p:cNvPr id="5" name="Content Placeholder 2">
            <a:extLst>
              <a:ext uri="{FF2B5EF4-FFF2-40B4-BE49-F238E27FC236}">
                <a16:creationId xmlns:a16="http://schemas.microsoft.com/office/drawing/2014/main" id="{5026E89D-ED4F-8E5D-13BB-DD9A6C22FE20}"/>
              </a:ext>
            </a:extLst>
          </p:cNvPr>
          <p:cNvSpPr txBox="1">
            <a:spLocks/>
          </p:cNvSpPr>
          <p:nvPr/>
        </p:nvSpPr>
        <p:spPr>
          <a:xfrm>
            <a:off x="325916" y="6319276"/>
            <a:ext cx="4879526" cy="381060"/>
          </a:xfrm>
          <a:prstGeom prst="rect">
            <a:avLst/>
          </a:prstGeom>
          <a:noFill/>
          <a:ln w="190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75000"/>
              <a:buFontTx/>
              <a:buBlip>
                <a:blip>
                  <a:extLst>
                    <a:ext uri="{96DAC541-7B7A-43D3-8B79-37D633B846F1}">
                      <asvg:svgBlip xmlns:asvg="http://schemas.microsoft.com/office/drawing/2016/SVG/main" r:embed="rId3"/>
                    </a:ext>
                  </a:extLst>
                </a:blip>
              </a:buBlip>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75000"/>
              <a:buFontTx/>
              <a:buBlip>
                <a:blip>
                  <a:extLst>
                    <a:ext uri="{96DAC541-7B7A-43D3-8B79-37D633B846F1}">
                      <asvg:svgBlip xmlns:asvg="http://schemas.microsoft.com/office/drawing/2016/SVG/main" r:embed="rId3"/>
                    </a:ext>
                  </a:extLst>
                </a:blip>
              </a:buBlip>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buNone/>
            </a:pPr>
            <a:r>
              <a:rPr lang="nb-NO" sz="900" b="0" i="0" kern="1200" cap="none" spc="0">
                <a:ln>
                  <a:noFill/>
                </a:ln>
                <a:solidFill>
                  <a:schemeClr val="tx1"/>
                </a:solidFill>
                <a:effectLst/>
                <a:latin typeface="+mn-lt"/>
                <a:ea typeface="+mn-ea"/>
                <a:cs typeface="+mn-cs"/>
              </a:rPr>
              <a:t>*Endringene i transporttilbudet drar i begge retninger, og har derfor samlet sett liten effekt. </a:t>
            </a:r>
          </a:p>
        </p:txBody>
      </p:sp>
      <p:sp>
        <p:nvSpPr>
          <p:cNvPr id="6" name="Plassholder for tekst 5">
            <a:extLst>
              <a:ext uri="{FF2B5EF4-FFF2-40B4-BE49-F238E27FC236}">
                <a16:creationId xmlns:a16="http://schemas.microsoft.com/office/drawing/2014/main" id="{394B8539-4D5C-1D0E-17B5-5F3F503F6E4F}"/>
              </a:ext>
            </a:extLst>
          </p:cNvPr>
          <p:cNvSpPr>
            <a:spLocks noGrp="1"/>
          </p:cNvSpPr>
          <p:nvPr>
            <p:ph type="body" idx="55"/>
          </p:nvPr>
        </p:nvSpPr>
        <p:spPr>
          <a:xfrm>
            <a:off x="7558129" y="6398505"/>
            <a:ext cx="4388746" cy="222603"/>
          </a:xfrm>
        </p:spPr>
        <p:txBody>
          <a:bodyPr vert="horz" lIns="91440" tIns="45720" rIns="91440" bIns="45720" rtlCol="0" anchor="ctr">
            <a:normAutofit/>
          </a:bodyPr>
          <a:lstStyle/>
          <a:p>
            <a:pPr>
              <a:lnSpc>
                <a:spcPct val="90000"/>
              </a:lnSpc>
            </a:pPr>
            <a:r>
              <a:rPr lang="nb-NO" sz="900" b="0" i="0" kern="1200" cap="none" spc="0">
                <a:ln>
                  <a:noFill/>
                </a:ln>
                <a:effectLst/>
                <a:latin typeface="+mn-lt"/>
                <a:ea typeface="+mn-ea"/>
                <a:cs typeface="+mn-cs"/>
              </a:rPr>
              <a:t>Foto: Bård Asle Nordbø</a:t>
            </a:r>
          </a:p>
        </p:txBody>
      </p:sp>
    </p:spTree>
    <p:extLst>
      <p:ext uri="{BB962C8B-B14F-4D97-AF65-F5344CB8AC3E}">
        <p14:creationId xmlns:p14="http://schemas.microsoft.com/office/powerpoint/2010/main" val="91324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DB51412-3741-A67A-419D-AEE284E24EA9}"/>
              </a:ext>
            </a:extLst>
          </p:cNvPr>
          <p:cNvSpPr>
            <a:spLocks noGrp="1"/>
          </p:cNvSpPr>
          <p:nvPr>
            <p:ph type="title"/>
          </p:nvPr>
        </p:nvSpPr>
        <p:spPr>
          <a:xfrm>
            <a:off x="379257" y="869394"/>
            <a:ext cx="6515814" cy="1260475"/>
          </a:xfrm>
        </p:spPr>
        <p:txBody>
          <a:bodyPr>
            <a:normAutofit/>
          </a:bodyPr>
          <a:lstStyle/>
          <a:p>
            <a:r>
              <a:rPr lang="nb-NO" sz="2800" dirty="0"/>
              <a:t>Referanse 0+ er mer enn dagens situasjon</a:t>
            </a:r>
          </a:p>
        </p:txBody>
      </p:sp>
      <p:sp>
        <p:nvSpPr>
          <p:cNvPr id="9" name="TekstSylinder 8">
            <a:extLst>
              <a:ext uri="{FF2B5EF4-FFF2-40B4-BE49-F238E27FC236}">
                <a16:creationId xmlns:a16="http://schemas.microsoft.com/office/drawing/2014/main" id="{25394217-03DA-42D5-BF1E-9C094F8BEB4A}"/>
              </a:ext>
            </a:extLst>
          </p:cNvPr>
          <p:cNvSpPr txBox="1"/>
          <p:nvPr/>
        </p:nvSpPr>
        <p:spPr>
          <a:xfrm>
            <a:off x="1019175" y="1981586"/>
            <a:ext cx="5604047" cy="4093428"/>
          </a:xfrm>
          <a:prstGeom prst="rect">
            <a:avLst/>
          </a:prstGeom>
          <a:noFill/>
        </p:spPr>
        <p:txBody>
          <a:bodyPr wrap="square">
            <a:spAutoFit/>
          </a:bodyPr>
          <a:lstStyle/>
          <a:p>
            <a:r>
              <a:rPr lang="nb-NO" b="1"/>
              <a:t>Referansealternativet 0+</a:t>
            </a:r>
          </a:p>
          <a:p>
            <a:pPr marL="228600" indent="-228600">
              <a:spcBef>
                <a:spcPts val="1000"/>
              </a:spcBef>
              <a:buSzPct val="75000"/>
              <a:buBlip>
                <a:blip>
                  <a:extLst>
                    <a:ext uri="{96DAC541-7B7A-43D3-8B79-37D633B846F1}">
                      <asvg:svgBlip xmlns:asvg="http://schemas.microsoft.com/office/drawing/2016/SVG/main" r:embed="rId3"/>
                    </a:ext>
                  </a:extLst>
                </a:blip>
              </a:buBlip>
            </a:pPr>
            <a:r>
              <a:rPr lang="nb-NO" sz="1600">
                <a:solidFill>
                  <a:schemeClr val="tx2"/>
                </a:solidFill>
              </a:rPr>
              <a:t>Statlige vei- og jernbaneprosjekter og 50/50 prosjekter som er åpnet i 2024, startet eller har fått bevilgning i statsbudsjettet 2025. </a:t>
            </a:r>
          </a:p>
          <a:p>
            <a:pPr marL="228600" indent="-228600">
              <a:spcBef>
                <a:spcPts val="1000"/>
              </a:spcBef>
              <a:buSzPct val="75000"/>
              <a:buBlip>
                <a:blip>
                  <a:extLst>
                    <a:ext uri="{96DAC541-7B7A-43D3-8B79-37D633B846F1}">
                      <asvg:svgBlip xmlns:asvg="http://schemas.microsoft.com/office/drawing/2016/SVG/main" r:embed="rId3"/>
                    </a:ext>
                  </a:extLst>
                </a:blip>
              </a:buBlip>
            </a:pPr>
            <a:r>
              <a:rPr lang="nb-NO" sz="1600">
                <a:solidFill>
                  <a:schemeClr val="tx2"/>
                </a:solidFill>
              </a:rPr>
              <a:t>Andre prosjekter som er åpnet i 2024, startet eller har fått bevilgning i 2025 </a:t>
            </a:r>
          </a:p>
          <a:p>
            <a:pPr marL="228600" indent="-228600">
              <a:spcBef>
                <a:spcPts val="1000"/>
              </a:spcBef>
              <a:buSzPct val="75000"/>
              <a:buBlip>
                <a:blip>
                  <a:extLst>
                    <a:ext uri="{96DAC541-7B7A-43D3-8B79-37D633B846F1}">
                      <asvg:svgBlip xmlns:asvg="http://schemas.microsoft.com/office/drawing/2016/SVG/main" r:embed="rId3"/>
                    </a:ext>
                  </a:extLst>
                </a:blip>
              </a:buBlip>
            </a:pPr>
            <a:r>
              <a:rPr lang="nb-NO" sz="1600" b="1">
                <a:solidFill>
                  <a:schemeClr val="tx2"/>
                </a:solidFill>
              </a:rPr>
              <a:t>NTP 2025–2036: </a:t>
            </a:r>
          </a:p>
          <a:p>
            <a:pPr marL="685800" lvl="1" indent="-228600">
              <a:buSzPct val="75000"/>
              <a:buBlip>
                <a:blip>
                  <a:extLst>
                    <a:ext uri="{96DAC541-7B7A-43D3-8B79-37D633B846F1}">
                      <asvg:svgBlip xmlns:asvg="http://schemas.microsoft.com/office/drawing/2016/SVG/main" r:embed="rId3"/>
                    </a:ext>
                  </a:extLst>
                </a:blip>
              </a:buBlip>
            </a:pPr>
            <a:r>
              <a:rPr lang="nb-NO" sz="1600">
                <a:solidFill>
                  <a:schemeClr val="tx2"/>
                </a:solidFill>
              </a:rPr>
              <a:t>Prosjekter i Statens vegvesen sin planportefølje </a:t>
            </a:r>
          </a:p>
          <a:p>
            <a:pPr marL="685800" lvl="1" indent="-228600">
              <a:spcBef>
                <a:spcPts val="1000"/>
              </a:spcBef>
              <a:buSzPct val="75000"/>
              <a:buBlip>
                <a:blip>
                  <a:extLst>
                    <a:ext uri="{96DAC541-7B7A-43D3-8B79-37D633B846F1}">
                      <asvg:svgBlip xmlns:asvg="http://schemas.microsoft.com/office/drawing/2016/SVG/main" r:embed="rId3"/>
                    </a:ext>
                  </a:extLst>
                </a:blip>
              </a:buBlip>
            </a:pPr>
            <a:r>
              <a:rPr lang="nb-NO" sz="1600">
                <a:solidFill>
                  <a:schemeClr val="tx2"/>
                </a:solidFill>
              </a:rPr>
              <a:t>Prosjekter i Jernbanedirektoratets portefølje </a:t>
            </a:r>
          </a:p>
          <a:p>
            <a:pPr marL="685800" lvl="1" indent="-228600">
              <a:spcBef>
                <a:spcPts val="1000"/>
              </a:spcBef>
              <a:buSzPct val="75000"/>
              <a:buBlip>
                <a:blip>
                  <a:extLst>
                    <a:ext uri="{96DAC541-7B7A-43D3-8B79-37D633B846F1}">
                      <asvg:svgBlip xmlns:asvg="http://schemas.microsoft.com/office/drawing/2016/SVG/main" r:embed="rId3"/>
                    </a:ext>
                  </a:extLst>
                </a:blip>
              </a:buBlip>
            </a:pPr>
            <a:r>
              <a:rPr lang="nb-NO" sz="1600">
                <a:solidFill>
                  <a:schemeClr val="tx2"/>
                </a:solidFill>
              </a:rPr>
              <a:t>Nye Veier AS, prosjekter med utbyggingsavtale </a:t>
            </a:r>
          </a:p>
          <a:p>
            <a:pPr marL="228600" indent="-228600">
              <a:spcBef>
                <a:spcPts val="1000"/>
              </a:spcBef>
              <a:buSzPct val="75000"/>
              <a:buBlip>
                <a:blip>
                  <a:extLst>
                    <a:ext uri="{96DAC541-7B7A-43D3-8B79-37D633B846F1}">
                      <asvg:svgBlip xmlns:asvg="http://schemas.microsoft.com/office/drawing/2016/SVG/main" r:embed="rId3"/>
                    </a:ext>
                  </a:extLst>
                </a:blip>
              </a:buBlip>
            </a:pPr>
            <a:r>
              <a:rPr lang="nb-NO" sz="1600" b="1">
                <a:solidFill>
                  <a:schemeClr val="tx2"/>
                </a:solidFill>
              </a:rPr>
              <a:t>Gjeldende byvekstavtaler: </a:t>
            </a:r>
          </a:p>
          <a:p>
            <a:pPr marL="685800" lvl="1" indent="-228600">
              <a:buSzPct val="75000"/>
              <a:buBlip>
                <a:blip>
                  <a:extLst>
                    <a:ext uri="{96DAC541-7B7A-43D3-8B79-37D633B846F1}">
                      <asvg:svgBlip xmlns:asvg="http://schemas.microsoft.com/office/drawing/2016/SVG/main" r:embed="rId3"/>
                    </a:ext>
                  </a:extLst>
                </a:blip>
              </a:buBlip>
            </a:pPr>
            <a:r>
              <a:rPr lang="nb-NO" sz="1600">
                <a:solidFill>
                  <a:schemeClr val="tx2"/>
                </a:solidFill>
              </a:rPr>
              <a:t>Prosjekter beskrevet i gjeldene byvekstavtaler, både finansiert og med planmidler. </a:t>
            </a:r>
          </a:p>
        </p:txBody>
      </p:sp>
      <p:sp>
        <p:nvSpPr>
          <p:cNvPr id="10" name="Rektangel 9">
            <a:extLst>
              <a:ext uri="{FF2B5EF4-FFF2-40B4-BE49-F238E27FC236}">
                <a16:creationId xmlns:a16="http://schemas.microsoft.com/office/drawing/2014/main" id="{803C19C3-98AE-E423-8D8F-C8908199023D}"/>
              </a:ext>
            </a:extLst>
          </p:cNvPr>
          <p:cNvSpPr/>
          <p:nvPr/>
        </p:nvSpPr>
        <p:spPr>
          <a:xfrm>
            <a:off x="379256" y="2436293"/>
            <a:ext cx="639919" cy="584775"/>
          </a:xfrm>
          <a:prstGeom prst="rect">
            <a:avLst/>
          </a:prstGeom>
          <a:noFill/>
        </p:spPr>
        <p:txBody>
          <a:bodyPr wrap="none" lIns="91440" tIns="45720" rIns="91440" bIns="45720">
            <a:spAutoFit/>
          </a:bodyPr>
          <a:lstStyle/>
          <a:p>
            <a:r>
              <a:rPr lang="nb-NO" sz="1600">
                <a:solidFill>
                  <a:schemeClr val="tx2"/>
                </a:solidFill>
              </a:rPr>
              <a:t>2024</a:t>
            </a:r>
          </a:p>
          <a:p>
            <a:r>
              <a:rPr lang="nb-NO" sz="1600">
                <a:solidFill>
                  <a:schemeClr val="tx2"/>
                </a:solidFill>
              </a:rPr>
              <a:t>2025</a:t>
            </a:r>
          </a:p>
        </p:txBody>
      </p:sp>
      <p:sp>
        <p:nvSpPr>
          <p:cNvPr id="11" name="Rektangel 10">
            <a:extLst>
              <a:ext uri="{FF2B5EF4-FFF2-40B4-BE49-F238E27FC236}">
                <a16:creationId xmlns:a16="http://schemas.microsoft.com/office/drawing/2014/main" id="{86EA2718-950E-D7F4-7DC5-2574B213CFF5}"/>
              </a:ext>
            </a:extLst>
          </p:cNvPr>
          <p:cNvSpPr/>
          <p:nvPr/>
        </p:nvSpPr>
        <p:spPr>
          <a:xfrm>
            <a:off x="379256" y="3906658"/>
            <a:ext cx="639919" cy="584775"/>
          </a:xfrm>
          <a:prstGeom prst="rect">
            <a:avLst/>
          </a:prstGeom>
          <a:noFill/>
        </p:spPr>
        <p:txBody>
          <a:bodyPr wrap="none" lIns="91440" tIns="45720" rIns="91440" bIns="45720">
            <a:spAutoFit/>
          </a:bodyPr>
          <a:lstStyle/>
          <a:p>
            <a:r>
              <a:rPr lang="nb-NO" sz="1600">
                <a:solidFill>
                  <a:schemeClr val="tx2"/>
                </a:solidFill>
              </a:rPr>
              <a:t>2025</a:t>
            </a:r>
          </a:p>
          <a:p>
            <a:r>
              <a:rPr lang="nb-NO" sz="1600">
                <a:solidFill>
                  <a:schemeClr val="tx2"/>
                </a:solidFill>
              </a:rPr>
              <a:t>2036</a:t>
            </a:r>
          </a:p>
        </p:txBody>
      </p:sp>
      <p:sp>
        <p:nvSpPr>
          <p:cNvPr id="12" name="Rektangel 11">
            <a:extLst>
              <a:ext uri="{FF2B5EF4-FFF2-40B4-BE49-F238E27FC236}">
                <a16:creationId xmlns:a16="http://schemas.microsoft.com/office/drawing/2014/main" id="{868E2F10-5A7A-C912-77A0-52BF6ABD9FA3}"/>
              </a:ext>
            </a:extLst>
          </p:cNvPr>
          <p:cNvSpPr/>
          <p:nvPr/>
        </p:nvSpPr>
        <p:spPr>
          <a:xfrm>
            <a:off x="379256" y="5244017"/>
            <a:ext cx="639919" cy="830997"/>
          </a:xfrm>
          <a:prstGeom prst="rect">
            <a:avLst/>
          </a:prstGeom>
          <a:noFill/>
        </p:spPr>
        <p:txBody>
          <a:bodyPr wrap="none" lIns="91440" tIns="45720" rIns="91440" bIns="45720">
            <a:spAutoFit/>
          </a:bodyPr>
          <a:lstStyle/>
          <a:p>
            <a:r>
              <a:rPr lang="nb-NO" sz="1600">
                <a:solidFill>
                  <a:schemeClr val="tx2"/>
                </a:solidFill>
              </a:rPr>
              <a:t>2025</a:t>
            </a:r>
          </a:p>
          <a:p>
            <a:r>
              <a:rPr lang="nb-NO" sz="1600">
                <a:solidFill>
                  <a:schemeClr val="tx2"/>
                </a:solidFill>
              </a:rPr>
              <a:t>2029</a:t>
            </a:r>
          </a:p>
          <a:p>
            <a:endParaRPr lang="nb-NO" sz="1600">
              <a:solidFill>
                <a:srgbClr val="00B0F0"/>
              </a:solidFill>
            </a:endParaRPr>
          </a:p>
        </p:txBody>
      </p:sp>
      <p:sp>
        <p:nvSpPr>
          <p:cNvPr id="13" name="Plassholder for tekst 4">
            <a:extLst>
              <a:ext uri="{FF2B5EF4-FFF2-40B4-BE49-F238E27FC236}">
                <a16:creationId xmlns:a16="http://schemas.microsoft.com/office/drawing/2014/main" id="{D20AFF86-BB9D-DA42-698A-C82BACEB8FC8}"/>
              </a:ext>
            </a:extLst>
          </p:cNvPr>
          <p:cNvSpPr>
            <a:spLocks noGrp="1"/>
          </p:cNvSpPr>
          <p:nvPr>
            <p:ph type="body" sz="quarter" idx="13"/>
          </p:nvPr>
        </p:nvSpPr>
        <p:spPr>
          <a:xfrm>
            <a:off x="7263141" y="2674790"/>
            <a:ext cx="4797054" cy="4582243"/>
          </a:xfrm>
        </p:spPr>
        <p:txBody>
          <a:bodyPr vert="horz" lIns="91440" tIns="45720" rIns="91440" bIns="45720" numCol="1" spcCol="360000" rtlCol="0" anchor="t">
            <a:noAutofit/>
          </a:bodyPr>
          <a:lstStyle/>
          <a:p>
            <a:pPr marL="0" indent="0">
              <a:lnSpc>
                <a:spcPct val="107000"/>
              </a:lnSpc>
              <a:buNone/>
            </a:pPr>
            <a:r>
              <a:rPr lang="nb-NO" b="1">
                <a:solidFill>
                  <a:schemeClr val="tx1"/>
                </a:solidFill>
              </a:rPr>
              <a:t>2036</a:t>
            </a:r>
          </a:p>
          <a:p>
            <a:pPr marL="0" indent="-285750">
              <a:lnSpc>
                <a:spcPct val="107000"/>
              </a:lnSpc>
              <a:spcBef>
                <a:spcPts val="0"/>
              </a:spcBef>
              <a:buFont typeface="Arial" panose="020B0604020202020204" pitchFamily="34" charset="0"/>
              <a:buChar char="•"/>
            </a:pPr>
            <a:r>
              <a:rPr lang="nb-NO">
                <a:solidFill>
                  <a:schemeClr val="tx1"/>
                </a:solidFill>
                <a:cs typeface="Arial"/>
              </a:rPr>
              <a:t>E39 </a:t>
            </a:r>
            <a:r>
              <a:rPr lang="nb-NO" err="1">
                <a:solidFill>
                  <a:schemeClr val="tx1"/>
                </a:solidFill>
                <a:cs typeface="Arial"/>
              </a:rPr>
              <a:t>Rogfast</a:t>
            </a:r>
            <a:endParaRPr lang="nb-NO">
              <a:solidFill>
                <a:schemeClr val="tx1"/>
              </a:solidFill>
              <a:cs typeface="Arial"/>
            </a:endParaRPr>
          </a:p>
          <a:p>
            <a:pPr marL="0" indent="-285750">
              <a:lnSpc>
                <a:spcPct val="107000"/>
              </a:lnSpc>
              <a:spcBef>
                <a:spcPts val="0"/>
              </a:spcBef>
              <a:buFont typeface="Arial" panose="020B0604020202020204" pitchFamily="34" charset="0"/>
              <a:buChar char="•"/>
            </a:pPr>
            <a:r>
              <a:rPr lang="nb-NO">
                <a:solidFill>
                  <a:schemeClr val="tx1"/>
                </a:solidFill>
                <a:cs typeface="Arial"/>
              </a:rPr>
              <a:t>E39 Smiene–Harestad</a:t>
            </a:r>
          </a:p>
          <a:p>
            <a:pPr marL="0" indent="-285750">
              <a:lnSpc>
                <a:spcPct val="107000"/>
              </a:lnSpc>
              <a:spcBef>
                <a:spcPts val="0"/>
              </a:spcBef>
              <a:buFont typeface="Arial" panose="020B0604020202020204" pitchFamily="34" charset="0"/>
              <a:buChar char="•"/>
            </a:pPr>
            <a:r>
              <a:rPr lang="nb-NO">
                <a:solidFill>
                  <a:schemeClr val="tx1"/>
                </a:solidFill>
                <a:cs typeface="Arial"/>
              </a:rPr>
              <a:t>E39 Figgjo–Ålgård</a:t>
            </a:r>
          </a:p>
          <a:p>
            <a:pPr marL="0" indent="-285750">
              <a:lnSpc>
                <a:spcPct val="107000"/>
              </a:lnSpc>
              <a:spcBef>
                <a:spcPts val="0"/>
              </a:spcBef>
              <a:buFont typeface="Arial" panose="020B0604020202020204" pitchFamily="34" charset="0"/>
              <a:buChar char="•"/>
            </a:pPr>
            <a:r>
              <a:rPr lang="nb-NO">
                <a:solidFill>
                  <a:schemeClr val="tx1"/>
                </a:solidFill>
                <a:cs typeface="Arial"/>
              </a:rPr>
              <a:t>Bussveien (alle korridorer)</a:t>
            </a:r>
          </a:p>
          <a:p>
            <a:pPr marL="0" indent="-285750">
              <a:lnSpc>
                <a:spcPct val="107000"/>
              </a:lnSpc>
              <a:spcBef>
                <a:spcPts val="0"/>
              </a:spcBef>
              <a:buFont typeface="Arial" panose="020B0604020202020204" pitchFamily="34" charset="0"/>
              <a:buChar char="•"/>
            </a:pPr>
            <a:r>
              <a:rPr lang="nb-NO" kern="100">
                <a:solidFill>
                  <a:schemeClr val="tx1"/>
                </a:solidFill>
              </a:rPr>
              <a:t>SUS / UIS Diagonalen </a:t>
            </a:r>
            <a:endParaRPr lang="nb-NO">
              <a:solidFill>
                <a:schemeClr val="tx1"/>
              </a:solidFill>
              <a:cs typeface="Arial"/>
            </a:endParaRPr>
          </a:p>
          <a:p>
            <a:pPr marL="0" indent="-285750">
              <a:lnSpc>
                <a:spcPct val="107000"/>
              </a:lnSpc>
              <a:spcBef>
                <a:spcPts val="0"/>
              </a:spcBef>
              <a:buFont typeface="Arial" panose="020B0604020202020204" pitchFamily="34" charset="0"/>
              <a:buChar char="•"/>
            </a:pPr>
            <a:r>
              <a:rPr lang="nb-NO">
                <a:solidFill>
                  <a:schemeClr val="tx1"/>
                </a:solidFill>
                <a:cs typeface="Arial"/>
              </a:rPr>
              <a:t>Sykkelstamveien</a:t>
            </a:r>
          </a:p>
          <a:p>
            <a:pPr marL="0" indent="-285750">
              <a:lnSpc>
                <a:spcPct val="107000"/>
              </a:lnSpc>
              <a:spcBef>
                <a:spcPts val="0"/>
              </a:spcBef>
              <a:buFont typeface="Arial" panose="020B0604020202020204" pitchFamily="34" charset="0"/>
              <a:buChar char="•"/>
            </a:pPr>
            <a:endParaRPr lang="nb-NO">
              <a:solidFill>
                <a:schemeClr val="tx1"/>
              </a:solidFill>
            </a:endParaRPr>
          </a:p>
          <a:p>
            <a:pPr marL="0" indent="0">
              <a:lnSpc>
                <a:spcPct val="107000"/>
              </a:lnSpc>
              <a:buNone/>
            </a:pPr>
            <a:r>
              <a:rPr lang="nb-NO" b="1">
                <a:solidFill>
                  <a:schemeClr val="tx1"/>
                </a:solidFill>
              </a:rPr>
              <a:t>2050</a:t>
            </a:r>
          </a:p>
          <a:p>
            <a:pPr marL="0" indent="-285750">
              <a:lnSpc>
                <a:spcPct val="107000"/>
              </a:lnSpc>
              <a:spcBef>
                <a:spcPts val="0"/>
              </a:spcBef>
              <a:buFont typeface="Arial,Sans-Serif"/>
              <a:buChar char="•"/>
            </a:pPr>
            <a:r>
              <a:rPr lang="nb-NO">
                <a:solidFill>
                  <a:schemeClr val="tx1"/>
                </a:solidFill>
                <a:cs typeface="Arial" panose="020B0604020202020204"/>
              </a:rPr>
              <a:t>E39 </a:t>
            </a:r>
            <a:r>
              <a:rPr lang="nb-NO" err="1">
                <a:solidFill>
                  <a:schemeClr val="tx1"/>
                </a:solidFill>
                <a:cs typeface="Arial" panose="020B0604020202020204"/>
              </a:rPr>
              <a:t>Osli</a:t>
            </a:r>
            <a:r>
              <a:rPr lang="nb-NO">
                <a:solidFill>
                  <a:schemeClr val="tx1"/>
                </a:solidFill>
                <a:cs typeface="Arial" panose="020B0604020202020204"/>
              </a:rPr>
              <a:t>–Figgjo</a:t>
            </a:r>
          </a:p>
          <a:p>
            <a:pPr marL="0" indent="-285750">
              <a:lnSpc>
                <a:spcPct val="107000"/>
              </a:lnSpc>
              <a:spcBef>
                <a:spcPts val="0"/>
              </a:spcBef>
              <a:buFont typeface="Arial,Sans-Serif"/>
              <a:buChar char="•"/>
            </a:pPr>
            <a:r>
              <a:rPr lang="nb-NO">
                <a:solidFill>
                  <a:schemeClr val="tx1"/>
                </a:solidFill>
                <a:cs typeface="Arial" panose="020B0604020202020204"/>
              </a:rPr>
              <a:t>Fv. 505 Foss–Eikeland</a:t>
            </a:r>
          </a:p>
          <a:p>
            <a:pPr marL="0" indent="-285750">
              <a:lnSpc>
                <a:spcPct val="107000"/>
              </a:lnSpc>
              <a:spcBef>
                <a:spcPts val="0"/>
              </a:spcBef>
              <a:buFont typeface="Arial,Sans-Serif"/>
              <a:buChar char="•"/>
            </a:pPr>
            <a:r>
              <a:rPr lang="nb-NO">
                <a:solidFill>
                  <a:schemeClr val="tx1"/>
                </a:solidFill>
                <a:cs typeface="Arial" panose="020B0604020202020204"/>
              </a:rPr>
              <a:t>Timinuttersfrekvens </a:t>
            </a:r>
            <a:r>
              <a:rPr lang="nb-NO" err="1">
                <a:solidFill>
                  <a:schemeClr val="tx1"/>
                </a:solidFill>
                <a:cs typeface="Arial" panose="020B0604020202020204"/>
              </a:rPr>
              <a:t>Skeiane</a:t>
            </a:r>
            <a:r>
              <a:rPr lang="nb-NO">
                <a:solidFill>
                  <a:schemeClr val="tx1"/>
                </a:solidFill>
                <a:cs typeface="Arial" panose="020B0604020202020204"/>
              </a:rPr>
              <a:t>–Stavanger</a:t>
            </a:r>
          </a:p>
        </p:txBody>
      </p:sp>
      <p:pic>
        <p:nvPicPr>
          <p:cNvPr id="14" name="Bilde 13">
            <a:extLst>
              <a:ext uri="{FF2B5EF4-FFF2-40B4-BE49-F238E27FC236}">
                <a16:creationId xmlns:a16="http://schemas.microsoft.com/office/drawing/2014/main" id="{E1846C66-12CA-3535-8B83-203834C933E6}"/>
              </a:ext>
            </a:extLst>
          </p:cNvPr>
          <p:cNvPicPr>
            <a:picLocks noChangeAspect="1"/>
          </p:cNvPicPr>
          <p:nvPr/>
        </p:nvPicPr>
        <p:blipFill>
          <a:blip r:embed="rId4"/>
          <a:srcRect l="8491" t="6252" r="9259" b="15545"/>
          <a:stretch/>
        </p:blipFill>
        <p:spPr>
          <a:xfrm>
            <a:off x="7003245" y="829643"/>
            <a:ext cx="2553843" cy="1395802"/>
          </a:xfrm>
          <a:prstGeom prst="rect">
            <a:avLst/>
          </a:prstGeom>
        </p:spPr>
      </p:pic>
      <p:pic>
        <p:nvPicPr>
          <p:cNvPr id="15" name="Bilde 14">
            <a:extLst>
              <a:ext uri="{FF2B5EF4-FFF2-40B4-BE49-F238E27FC236}">
                <a16:creationId xmlns:a16="http://schemas.microsoft.com/office/drawing/2014/main" id="{8476DCD6-2691-7645-8520-5060D8CC8CF3}"/>
              </a:ext>
            </a:extLst>
          </p:cNvPr>
          <p:cNvPicPr>
            <a:picLocks noChangeAspect="1"/>
          </p:cNvPicPr>
          <p:nvPr/>
        </p:nvPicPr>
        <p:blipFill>
          <a:blip r:embed="rId5"/>
          <a:srcRect l="3755" t="2402" b="8453"/>
          <a:stretch/>
        </p:blipFill>
        <p:spPr>
          <a:xfrm>
            <a:off x="9627491" y="792056"/>
            <a:ext cx="2564509" cy="1395802"/>
          </a:xfrm>
          <a:prstGeom prst="rect">
            <a:avLst/>
          </a:prstGeom>
        </p:spPr>
      </p:pic>
    </p:spTree>
    <p:extLst>
      <p:ext uri="{BB962C8B-B14F-4D97-AF65-F5344CB8AC3E}">
        <p14:creationId xmlns:p14="http://schemas.microsoft.com/office/powerpoint/2010/main" val="189863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E8D03EA-65A9-6BCD-0120-C66CD924B4E9}"/>
              </a:ext>
            </a:extLst>
          </p:cNvPr>
          <p:cNvPicPr>
            <a:picLocks noChangeAspect="1"/>
          </p:cNvPicPr>
          <p:nvPr/>
        </p:nvPicPr>
        <p:blipFill>
          <a:blip r:embed="rId3">
            <a:extLst>
              <a:ext uri="{28A0092B-C50C-407E-A947-70E740481C1C}">
                <a14:useLocalDpi xmlns:a14="http://schemas.microsoft.com/office/drawing/2010/main" val="0"/>
              </a:ext>
            </a:extLst>
          </a:blip>
          <a:srcRect t="5044" b="10581"/>
          <a:stretch/>
        </p:blipFill>
        <p:spPr>
          <a:xfrm>
            <a:off x="0" y="-1"/>
            <a:ext cx="12192000" cy="6858002"/>
          </a:xfrm>
          <a:prstGeom prst="rect">
            <a:avLst/>
          </a:prstGeom>
        </p:spPr>
      </p:pic>
      <p:sp>
        <p:nvSpPr>
          <p:cNvPr id="7" name="Flowchart: Manual Input 1">
            <a:extLst>
              <a:ext uri="{FF2B5EF4-FFF2-40B4-BE49-F238E27FC236}">
                <a16:creationId xmlns:a16="http://schemas.microsoft.com/office/drawing/2014/main" id="{381DFA38-EA25-788E-FEEB-46D5F57022EB}"/>
              </a:ext>
            </a:extLst>
          </p:cNvPr>
          <p:cNvSpPr/>
          <p:nvPr/>
        </p:nvSpPr>
        <p:spPr bwMode="gray">
          <a:xfrm rot="16200000">
            <a:off x="6158328" y="581562"/>
            <a:ext cx="6615234" cy="545211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913 h 11913"/>
              <a:gd name="connsiteX1" fmla="*/ 10000 w 10000"/>
              <a:gd name="connsiteY1" fmla="*/ 0 h 11913"/>
              <a:gd name="connsiteX2" fmla="*/ 10000 w 10000"/>
              <a:gd name="connsiteY2" fmla="*/ 11913 h 11913"/>
              <a:gd name="connsiteX3" fmla="*/ 0 w 10000"/>
              <a:gd name="connsiteY3" fmla="*/ 11913 h 11913"/>
              <a:gd name="connsiteX4" fmla="*/ 0 w 10000"/>
              <a:gd name="connsiteY4" fmla="*/ 3913 h 1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913">
                <a:moveTo>
                  <a:pt x="0" y="3913"/>
                </a:moveTo>
                <a:lnTo>
                  <a:pt x="10000" y="0"/>
                </a:lnTo>
                <a:lnTo>
                  <a:pt x="10000" y="11913"/>
                </a:lnTo>
                <a:lnTo>
                  <a:pt x="0" y="11913"/>
                </a:lnTo>
                <a:lnTo>
                  <a:pt x="0" y="3913"/>
                </a:lnTo>
                <a:close/>
              </a:path>
            </a:pathLst>
          </a:custGeom>
          <a:solidFill>
            <a:schemeClr val="accent6">
              <a:lumMod val="75000"/>
              <a:lumOff val="25000"/>
              <a:alpha val="69804"/>
            </a:scheme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nb-NO" sz="1600" b="1"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9" name="TekstSylinder 8">
            <a:extLst>
              <a:ext uri="{FF2B5EF4-FFF2-40B4-BE49-F238E27FC236}">
                <a16:creationId xmlns:a16="http://schemas.microsoft.com/office/drawing/2014/main" id="{9C577B07-FE2A-9622-DEBB-A1CFA8BB9913}"/>
              </a:ext>
            </a:extLst>
          </p:cNvPr>
          <p:cNvSpPr txBox="1"/>
          <p:nvPr/>
        </p:nvSpPr>
        <p:spPr>
          <a:xfrm>
            <a:off x="7817456" y="462793"/>
            <a:ext cx="3978234" cy="2862322"/>
          </a:xfrm>
          <a:prstGeom prst="rect">
            <a:avLst/>
          </a:prstGeom>
          <a:noFill/>
        </p:spPr>
        <p:txBody>
          <a:bodyPr wrap="square" lIns="91440" tIns="45720" rIns="91440" bIns="45720" anchor="t">
            <a:spAutoFit/>
          </a:bodyPr>
          <a:lstStyle/>
          <a:p>
            <a:pPr algn="ctr"/>
            <a:endParaRPr lang="nb-NO" sz="4800" b="1" dirty="0">
              <a:latin typeface="+mj-lt"/>
            </a:endParaRPr>
          </a:p>
          <a:p>
            <a:pPr algn="ctr"/>
            <a:r>
              <a:rPr lang="nb-NO" sz="4400" b="1" dirty="0"/>
              <a:t>Effekter av enkelttiltak på </a:t>
            </a:r>
          </a:p>
          <a:p>
            <a:pPr algn="ctr"/>
            <a:r>
              <a:rPr lang="nb-NO" sz="4400" b="1" dirty="0"/>
              <a:t>Nord-Jæren</a:t>
            </a:r>
            <a:endParaRPr lang="nb-NO" sz="4400" b="1" dirty="0">
              <a:cs typeface="Arial"/>
            </a:endParaRPr>
          </a:p>
        </p:txBody>
      </p:sp>
    </p:spTree>
    <p:extLst>
      <p:ext uri="{BB962C8B-B14F-4D97-AF65-F5344CB8AC3E}">
        <p14:creationId xmlns:p14="http://schemas.microsoft.com/office/powerpoint/2010/main" val="275666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F171-3ED4-0FBA-529C-50EEFEBEA35F}"/>
              </a:ext>
            </a:extLst>
          </p:cNvPr>
          <p:cNvSpPr>
            <a:spLocks noGrp="1"/>
          </p:cNvSpPr>
          <p:nvPr>
            <p:ph type="title"/>
          </p:nvPr>
        </p:nvSpPr>
        <p:spPr>
          <a:xfrm>
            <a:off x="1019175" y="584201"/>
            <a:ext cx="10153649" cy="688376"/>
          </a:xfrm>
        </p:spPr>
        <p:txBody>
          <a:bodyPr/>
          <a:lstStyle/>
          <a:p>
            <a:r>
              <a:rPr lang="nb-NO" sz="3600" dirty="0"/>
              <a:t>Parkering</a:t>
            </a:r>
            <a:endParaRPr lang="nn-NO" dirty="0"/>
          </a:p>
        </p:txBody>
      </p:sp>
      <p:pic>
        <p:nvPicPr>
          <p:cNvPr id="5" name="Picture 4">
            <a:extLst>
              <a:ext uri="{FF2B5EF4-FFF2-40B4-BE49-F238E27FC236}">
                <a16:creationId xmlns:a16="http://schemas.microsoft.com/office/drawing/2014/main" id="{16020744-D549-CCCA-C39C-A5AD3A4FCB44}"/>
              </a:ext>
            </a:extLst>
          </p:cNvPr>
          <p:cNvPicPr>
            <a:picLocks noChangeAspect="1"/>
          </p:cNvPicPr>
          <p:nvPr/>
        </p:nvPicPr>
        <p:blipFill>
          <a:blip r:embed="rId2"/>
          <a:stretch>
            <a:fillRect/>
          </a:stretch>
        </p:blipFill>
        <p:spPr>
          <a:xfrm>
            <a:off x="7786103" y="143278"/>
            <a:ext cx="4329056" cy="6571444"/>
          </a:xfrm>
          <a:prstGeom prst="rect">
            <a:avLst/>
          </a:prstGeom>
          <a:ln>
            <a:solidFill>
              <a:schemeClr val="bg1">
                <a:lumMod val="50000"/>
              </a:schemeClr>
            </a:solidFill>
          </a:ln>
        </p:spPr>
      </p:pic>
      <p:pic>
        <p:nvPicPr>
          <p:cNvPr id="6" name="Picture Placeholder 6" descr="A graph with numbers and text&#10;&#10;AI-generated content may be incorrect.">
            <a:extLst>
              <a:ext uri="{FF2B5EF4-FFF2-40B4-BE49-F238E27FC236}">
                <a16:creationId xmlns:a16="http://schemas.microsoft.com/office/drawing/2014/main" id="{1CBF88E6-85B2-2743-D5D4-5A58E0FE84F4}"/>
              </a:ext>
            </a:extLst>
          </p:cNvPr>
          <p:cNvPicPr>
            <a:picLocks noChangeAspect="1"/>
          </p:cNvPicPr>
          <p:nvPr/>
        </p:nvPicPr>
        <p:blipFill>
          <a:blip r:embed="rId3"/>
          <a:srcRect l="1805" t="15337" r="723" b="63201"/>
          <a:stretch>
            <a:fillRect/>
          </a:stretch>
        </p:blipFill>
        <p:spPr>
          <a:xfrm>
            <a:off x="472656" y="2708275"/>
            <a:ext cx="7185444" cy="1479276"/>
          </a:xfrm>
          <a:prstGeom prst="rect">
            <a:avLst/>
          </a:prstGeom>
          <a:noFill/>
          <a:ln>
            <a:noFill/>
          </a:ln>
        </p:spPr>
      </p:pic>
      <p:pic>
        <p:nvPicPr>
          <p:cNvPr id="7" name="Picture Placeholder 6" descr="A graph with numbers and text&#10;&#10;AI-generated content may be incorrect.">
            <a:extLst>
              <a:ext uri="{FF2B5EF4-FFF2-40B4-BE49-F238E27FC236}">
                <a16:creationId xmlns:a16="http://schemas.microsoft.com/office/drawing/2014/main" id="{A705F89A-259C-1FFA-AE7D-063735155691}"/>
              </a:ext>
            </a:extLst>
          </p:cNvPr>
          <p:cNvPicPr>
            <a:picLocks noChangeAspect="1"/>
          </p:cNvPicPr>
          <p:nvPr/>
        </p:nvPicPr>
        <p:blipFill>
          <a:blip r:embed="rId3"/>
          <a:srcRect l="1156" t="781" r="2039" b="89232"/>
          <a:stretch>
            <a:fillRect/>
          </a:stretch>
        </p:blipFill>
        <p:spPr>
          <a:xfrm>
            <a:off x="424814" y="2019900"/>
            <a:ext cx="7136275" cy="688375"/>
          </a:xfrm>
          <a:prstGeom prst="rect">
            <a:avLst/>
          </a:prstGeom>
          <a:noFill/>
          <a:ln>
            <a:noFill/>
          </a:ln>
        </p:spPr>
      </p:pic>
      <p:pic>
        <p:nvPicPr>
          <p:cNvPr id="8" name="Picture 7">
            <a:extLst>
              <a:ext uri="{FF2B5EF4-FFF2-40B4-BE49-F238E27FC236}">
                <a16:creationId xmlns:a16="http://schemas.microsoft.com/office/drawing/2014/main" id="{4B68AB04-7B2A-F5D0-3E7D-E39A0324DE2F}"/>
              </a:ext>
            </a:extLst>
          </p:cNvPr>
          <p:cNvPicPr>
            <a:picLocks noChangeAspect="1"/>
          </p:cNvPicPr>
          <p:nvPr/>
        </p:nvPicPr>
        <p:blipFill>
          <a:blip r:embed="rId4"/>
          <a:srcRect l="965" t="1309" r="6006" b="89730"/>
          <a:stretch>
            <a:fillRect/>
          </a:stretch>
        </p:blipFill>
        <p:spPr>
          <a:xfrm>
            <a:off x="424815" y="4374623"/>
            <a:ext cx="7286625" cy="701159"/>
          </a:xfrm>
          <a:prstGeom prst="rect">
            <a:avLst/>
          </a:prstGeom>
        </p:spPr>
      </p:pic>
      <p:pic>
        <p:nvPicPr>
          <p:cNvPr id="9" name="Picture 8">
            <a:extLst>
              <a:ext uri="{FF2B5EF4-FFF2-40B4-BE49-F238E27FC236}">
                <a16:creationId xmlns:a16="http://schemas.microsoft.com/office/drawing/2014/main" id="{FD45CF3F-790A-BDB6-8EFA-071FBEFAA8C5}"/>
              </a:ext>
            </a:extLst>
          </p:cNvPr>
          <p:cNvPicPr>
            <a:picLocks noChangeAspect="1"/>
          </p:cNvPicPr>
          <p:nvPr/>
        </p:nvPicPr>
        <p:blipFill>
          <a:blip r:embed="rId4"/>
          <a:srcRect l="965" t="13663" r="6006" b="67911"/>
          <a:stretch>
            <a:fillRect/>
          </a:stretch>
        </p:blipFill>
        <p:spPr>
          <a:xfrm>
            <a:off x="424815" y="5068598"/>
            <a:ext cx="7286630" cy="1441735"/>
          </a:xfrm>
          <a:prstGeom prst="rect">
            <a:avLst/>
          </a:prstGeom>
        </p:spPr>
      </p:pic>
      <p:pic>
        <p:nvPicPr>
          <p:cNvPr id="11" name="Picture 10">
            <a:extLst>
              <a:ext uri="{FF2B5EF4-FFF2-40B4-BE49-F238E27FC236}">
                <a16:creationId xmlns:a16="http://schemas.microsoft.com/office/drawing/2014/main" id="{86FF6E47-883D-A9EB-BB64-6E23346E53AA}"/>
              </a:ext>
            </a:extLst>
          </p:cNvPr>
          <p:cNvPicPr>
            <a:picLocks noChangeAspect="1"/>
          </p:cNvPicPr>
          <p:nvPr/>
        </p:nvPicPr>
        <p:blipFill>
          <a:blip r:embed="rId5"/>
          <a:stretch>
            <a:fillRect/>
          </a:stretch>
        </p:blipFill>
        <p:spPr>
          <a:xfrm>
            <a:off x="472656" y="2477086"/>
            <a:ext cx="546519" cy="231009"/>
          </a:xfrm>
          <a:prstGeom prst="rect">
            <a:avLst/>
          </a:prstGeom>
        </p:spPr>
      </p:pic>
      <p:pic>
        <p:nvPicPr>
          <p:cNvPr id="12" name="Picture 11">
            <a:extLst>
              <a:ext uri="{FF2B5EF4-FFF2-40B4-BE49-F238E27FC236}">
                <a16:creationId xmlns:a16="http://schemas.microsoft.com/office/drawing/2014/main" id="{390945C2-E743-18D5-1076-10035E74C53B}"/>
              </a:ext>
            </a:extLst>
          </p:cNvPr>
          <p:cNvPicPr>
            <a:picLocks noChangeAspect="1"/>
          </p:cNvPicPr>
          <p:nvPr/>
        </p:nvPicPr>
        <p:blipFill>
          <a:blip r:embed="rId5"/>
          <a:stretch>
            <a:fillRect/>
          </a:stretch>
        </p:blipFill>
        <p:spPr>
          <a:xfrm>
            <a:off x="472656" y="4837589"/>
            <a:ext cx="546519" cy="231009"/>
          </a:xfrm>
          <a:prstGeom prst="rect">
            <a:avLst/>
          </a:prstGeom>
        </p:spPr>
      </p:pic>
      <p:pic>
        <p:nvPicPr>
          <p:cNvPr id="13" name="Picture 12">
            <a:extLst>
              <a:ext uri="{FF2B5EF4-FFF2-40B4-BE49-F238E27FC236}">
                <a16:creationId xmlns:a16="http://schemas.microsoft.com/office/drawing/2014/main" id="{1CCCB0F5-F1E6-868D-795D-17C108F9644F}"/>
              </a:ext>
            </a:extLst>
          </p:cNvPr>
          <p:cNvPicPr>
            <a:picLocks noChangeAspect="1"/>
          </p:cNvPicPr>
          <p:nvPr/>
        </p:nvPicPr>
        <p:blipFill>
          <a:blip r:embed="rId5"/>
          <a:stretch>
            <a:fillRect/>
          </a:stretch>
        </p:blipFill>
        <p:spPr>
          <a:xfrm>
            <a:off x="2598636" y="2477086"/>
            <a:ext cx="546519" cy="231009"/>
          </a:xfrm>
          <a:prstGeom prst="rect">
            <a:avLst/>
          </a:prstGeom>
        </p:spPr>
      </p:pic>
      <p:pic>
        <p:nvPicPr>
          <p:cNvPr id="14" name="Picture 13">
            <a:extLst>
              <a:ext uri="{FF2B5EF4-FFF2-40B4-BE49-F238E27FC236}">
                <a16:creationId xmlns:a16="http://schemas.microsoft.com/office/drawing/2014/main" id="{4353E95B-39F5-2DDE-43FF-8D9531637D7A}"/>
              </a:ext>
            </a:extLst>
          </p:cNvPr>
          <p:cNvPicPr>
            <a:picLocks noChangeAspect="1"/>
          </p:cNvPicPr>
          <p:nvPr/>
        </p:nvPicPr>
        <p:blipFill>
          <a:blip r:embed="rId5"/>
          <a:stretch>
            <a:fillRect/>
          </a:stretch>
        </p:blipFill>
        <p:spPr>
          <a:xfrm>
            <a:off x="2848190" y="4792317"/>
            <a:ext cx="618910" cy="231009"/>
          </a:xfrm>
          <a:prstGeom prst="rect">
            <a:avLst/>
          </a:prstGeom>
        </p:spPr>
      </p:pic>
    </p:spTree>
    <p:extLst>
      <p:ext uri="{BB962C8B-B14F-4D97-AF65-F5344CB8AC3E}">
        <p14:creationId xmlns:p14="http://schemas.microsoft.com/office/powerpoint/2010/main" val="429112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E637-583F-6EF2-0B0A-8D679B1F71A1}"/>
              </a:ext>
            </a:extLst>
          </p:cNvPr>
          <p:cNvSpPr>
            <a:spLocks noGrp="1"/>
          </p:cNvSpPr>
          <p:nvPr>
            <p:ph type="title"/>
          </p:nvPr>
        </p:nvSpPr>
        <p:spPr>
          <a:xfrm>
            <a:off x="1019175" y="584200"/>
            <a:ext cx="10153649" cy="701161"/>
          </a:xfrm>
        </p:spPr>
        <p:txBody>
          <a:bodyPr/>
          <a:lstStyle/>
          <a:p>
            <a:r>
              <a:rPr lang="nb-NO" noProof="0" dirty="0"/>
              <a:t>Bompenger</a:t>
            </a:r>
          </a:p>
        </p:txBody>
      </p:sp>
      <p:pic>
        <p:nvPicPr>
          <p:cNvPr id="5" name="Picture Placeholder 6" descr="A graph with numbers and text&#10;&#10;AI-generated content may be incorrect.">
            <a:extLst>
              <a:ext uri="{FF2B5EF4-FFF2-40B4-BE49-F238E27FC236}">
                <a16:creationId xmlns:a16="http://schemas.microsoft.com/office/drawing/2014/main" id="{01B58873-C8E1-0740-0775-8D6BBD77D8BE}"/>
              </a:ext>
            </a:extLst>
          </p:cNvPr>
          <p:cNvPicPr>
            <a:picLocks noChangeAspect="1"/>
          </p:cNvPicPr>
          <p:nvPr/>
        </p:nvPicPr>
        <p:blipFill>
          <a:blip r:embed="rId2"/>
          <a:srcRect l="1805" t="36250" r="723" b="32933"/>
          <a:stretch>
            <a:fillRect/>
          </a:stretch>
        </p:blipFill>
        <p:spPr>
          <a:xfrm>
            <a:off x="2060366" y="3127160"/>
            <a:ext cx="8641184" cy="2554401"/>
          </a:xfrm>
          <a:prstGeom prst="rect">
            <a:avLst/>
          </a:prstGeom>
          <a:noFill/>
          <a:ln>
            <a:noFill/>
          </a:ln>
        </p:spPr>
      </p:pic>
      <p:grpSp>
        <p:nvGrpSpPr>
          <p:cNvPr id="13" name="Group 12">
            <a:extLst>
              <a:ext uri="{FF2B5EF4-FFF2-40B4-BE49-F238E27FC236}">
                <a16:creationId xmlns:a16="http://schemas.microsoft.com/office/drawing/2014/main" id="{69D22D94-9837-1E6A-D362-3490847C56F4}"/>
              </a:ext>
            </a:extLst>
          </p:cNvPr>
          <p:cNvGrpSpPr/>
          <p:nvPr/>
        </p:nvGrpSpPr>
        <p:grpSpPr>
          <a:xfrm>
            <a:off x="2009775" y="2415448"/>
            <a:ext cx="8582056" cy="864120"/>
            <a:chOff x="968584" y="1807872"/>
            <a:chExt cx="8582056" cy="864120"/>
          </a:xfrm>
        </p:grpSpPr>
        <p:pic>
          <p:nvPicPr>
            <p:cNvPr id="6" name="Picture Placeholder 6" descr="A graph with numbers and text&#10;&#10;AI-generated content may be incorrect.">
              <a:extLst>
                <a:ext uri="{FF2B5EF4-FFF2-40B4-BE49-F238E27FC236}">
                  <a16:creationId xmlns:a16="http://schemas.microsoft.com/office/drawing/2014/main" id="{000FDC58-D221-A118-F458-945C713CD860}"/>
                </a:ext>
              </a:extLst>
            </p:cNvPr>
            <p:cNvPicPr>
              <a:picLocks noChangeAspect="1"/>
            </p:cNvPicPr>
            <p:nvPr/>
          </p:nvPicPr>
          <p:blipFill>
            <a:blip r:embed="rId2"/>
            <a:srcRect l="1156" t="781" r="2039" b="89232"/>
            <a:stretch>
              <a:fillRect/>
            </a:stretch>
          </p:blipFill>
          <p:spPr>
            <a:xfrm>
              <a:off x="968584" y="1807872"/>
              <a:ext cx="8582056" cy="827837"/>
            </a:xfrm>
            <a:prstGeom prst="rect">
              <a:avLst/>
            </a:prstGeom>
            <a:noFill/>
            <a:ln>
              <a:noFill/>
            </a:ln>
          </p:spPr>
        </p:pic>
        <p:pic>
          <p:nvPicPr>
            <p:cNvPr id="10" name="Picture 9">
              <a:extLst>
                <a:ext uri="{FF2B5EF4-FFF2-40B4-BE49-F238E27FC236}">
                  <a16:creationId xmlns:a16="http://schemas.microsoft.com/office/drawing/2014/main" id="{DA5FBB86-D07D-13F8-3AB1-6F9AA043F731}"/>
                </a:ext>
              </a:extLst>
            </p:cNvPr>
            <p:cNvPicPr>
              <a:picLocks noChangeAspect="1"/>
            </p:cNvPicPr>
            <p:nvPr/>
          </p:nvPicPr>
          <p:blipFill>
            <a:blip r:embed="rId3"/>
            <a:stretch>
              <a:fillRect/>
            </a:stretch>
          </p:blipFill>
          <p:spPr>
            <a:xfrm>
              <a:off x="1057274" y="2367176"/>
              <a:ext cx="520727" cy="304816"/>
            </a:xfrm>
            <a:prstGeom prst="rect">
              <a:avLst/>
            </a:prstGeom>
          </p:spPr>
        </p:pic>
      </p:grpSp>
      <p:sp>
        <p:nvSpPr>
          <p:cNvPr id="11" name="Rectangle: Rounded Corners 10">
            <a:extLst>
              <a:ext uri="{FF2B5EF4-FFF2-40B4-BE49-F238E27FC236}">
                <a16:creationId xmlns:a16="http://schemas.microsoft.com/office/drawing/2014/main" id="{EDA63E51-8B14-22D3-9BCF-62B7D2A523C8}"/>
              </a:ext>
            </a:extLst>
          </p:cNvPr>
          <p:cNvSpPr/>
          <p:nvPr/>
        </p:nvSpPr>
        <p:spPr>
          <a:xfrm>
            <a:off x="4343400" y="688759"/>
            <a:ext cx="7429500" cy="9753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2" name="TextBox 11">
            <a:extLst>
              <a:ext uri="{FF2B5EF4-FFF2-40B4-BE49-F238E27FC236}">
                <a16:creationId xmlns:a16="http://schemas.microsoft.com/office/drawing/2014/main" id="{224C2101-5197-CE0F-627C-C0096C1CB1FA}"/>
              </a:ext>
            </a:extLst>
          </p:cNvPr>
          <p:cNvSpPr txBox="1"/>
          <p:nvPr/>
        </p:nvSpPr>
        <p:spPr>
          <a:xfrm>
            <a:off x="4636770" y="846536"/>
            <a:ext cx="7219950" cy="584775"/>
          </a:xfrm>
          <a:prstGeom prst="rect">
            <a:avLst/>
          </a:prstGeom>
          <a:noFill/>
        </p:spPr>
        <p:txBody>
          <a:bodyPr wrap="square" rtlCol="0">
            <a:spAutoFit/>
          </a:bodyPr>
          <a:lstStyle/>
          <a:p>
            <a:r>
              <a:rPr lang="nb-NO" sz="1600" dirty="0"/>
              <a:t>Det er et betydelig handlingsrom innenfor dagens regelverk og systemløsninger til å tilpasse bompengeordningen for bedre måloppnåelse</a:t>
            </a:r>
            <a:endParaRPr lang="nn-NO" sz="1600" dirty="0"/>
          </a:p>
        </p:txBody>
      </p:sp>
    </p:spTree>
    <p:extLst>
      <p:ext uri="{BB962C8B-B14F-4D97-AF65-F5344CB8AC3E}">
        <p14:creationId xmlns:p14="http://schemas.microsoft.com/office/powerpoint/2010/main" val="203374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40BF82-0C15-31C7-E222-EFA4519C75A8}"/>
            </a:ext>
          </a:extLst>
        </p:cNvPr>
        <p:cNvGrpSpPr/>
        <p:nvPr/>
      </p:nvGrpSpPr>
      <p:grpSpPr>
        <a:xfrm>
          <a:off x="0" y="0"/>
          <a:ext cx="0" cy="0"/>
          <a:chOff x="0" y="0"/>
          <a:chExt cx="0" cy="0"/>
        </a:xfrm>
      </p:grpSpPr>
      <p:sp>
        <p:nvSpPr>
          <p:cNvPr id="16" name="TekstSylinder 15">
            <a:extLst>
              <a:ext uri="{FF2B5EF4-FFF2-40B4-BE49-F238E27FC236}">
                <a16:creationId xmlns:a16="http://schemas.microsoft.com/office/drawing/2014/main" id="{1E4D3368-00A8-5A9B-A347-AC3DE152C0F0}"/>
              </a:ext>
            </a:extLst>
          </p:cNvPr>
          <p:cNvSpPr txBox="1"/>
          <p:nvPr/>
        </p:nvSpPr>
        <p:spPr>
          <a:xfrm>
            <a:off x="2162760" y="2127125"/>
            <a:ext cx="4879589" cy="1477328"/>
          </a:xfrm>
          <a:prstGeom prst="rect">
            <a:avLst/>
          </a:prstGeom>
          <a:noFill/>
        </p:spPr>
        <p:txBody>
          <a:bodyPr wrap="square" lIns="91440" tIns="45720" rIns="91440" bIns="45720" anchor="t">
            <a:spAutoFit/>
          </a:bodyPr>
          <a:lstStyle/>
          <a:p>
            <a:r>
              <a:rPr lang="nb-NO" b="1" dirty="0">
                <a:latin typeface="Arial" panose="020B0604020202020204" pitchFamily="34" charset="0"/>
                <a:ea typeface="+mj-ea"/>
                <a:cs typeface="Arial" panose="020B0604020202020204" pitchFamily="34" charset="0"/>
              </a:rPr>
              <a:t>Mer treffsikre bompenger</a:t>
            </a:r>
          </a:p>
          <a:p>
            <a:r>
              <a:rPr lang="nb-NO" dirty="0">
                <a:latin typeface="Arial" panose="020B0604020202020204" pitchFamily="34" charset="0"/>
                <a:cs typeface="Arial" panose="020B0604020202020204" pitchFamily="34" charset="0"/>
              </a:rPr>
              <a:t>2036: </a:t>
            </a:r>
            <a:r>
              <a:rPr lang="nb-NO" b="1" dirty="0">
                <a:latin typeface="Arial" panose="020B0604020202020204" pitchFamily="34" charset="0"/>
                <a:cs typeface="Arial" panose="020B0604020202020204" pitchFamily="34" charset="0"/>
              </a:rPr>
              <a:t>1-16 </a:t>
            </a:r>
            <a:r>
              <a:rPr lang="nb-NO" dirty="0">
                <a:latin typeface="Arial" panose="020B0604020202020204" pitchFamily="34" charset="0"/>
                <a:cs typeface="Arial" panose="020B0604020202020204" pitchFamily="34" charset="0"/>
              </a:rPr>
              <a:t>prosentpoeng </a:t>
            </a:r>
          </a:p>
          <a:p>
            <a:r>
              <a:rPr lang="nb-NO" dirty="0">
                <a:latin typeface="Arial" panose="020B0604020202020204" pitchFamily="34" charset="0"/>
                <a:cs typeface="Arial" panose="020B0604020202020204" pitchFamily="34" charset="0"/>
              </a:rPr>
              <a:t>2050: </a:t>
            </a:r>
            <a:r>
              <a:rPr lang="nb-NO" b="1" dirty="0">
                <a:latin typeface="Arial" panose="020B0604020202020204" pitchFamily="34" charset="0"/>
                <a:cs typeface="Arial" panose="020B0604020202020204" pitchFamily="34" charset="0"/>
              </a:rPr>
              <a:t>1-17</a:t>
            </a:r>
            <a:r>
              <a:rPr lang="nb-NO" dirty="0">
                <a:latin typeface="Arial" panose="020B0604020202020204" pitchFamily="34" charset="0"/>
                <a:cs typeface="Arial" panose="020B0604020202020204" pitchFamily="34" charset="0"/>
              </a:rPr>
              <a:t> prosentpoeng </a:t>
            </a:r>
          </a:p>
          <a:p>
            <a:r>
              <a:rPr lang="nb-NO" dirty="0">
                <a:latin typeface="Arial"/>
                <a:cs typeface="Arial"/>
              </a:rPr>
              <a:t>Ulik effekt fordi byområdene har ulik innretning og takstnivå i dag.  </a:t>
            </a:r>
          </a:p>
        </p:txBody>
      </p:sp>
      <p:sp>
        <p:nvSpPr>
          <p:cNvPr id="25" name="Plassholder for tekst 4">
            <a:extLst>
              <a:ext uri="{FF2B5EF4-FFF2-40B4-BE49-F238E27FC236}">
                <a16:creationId xmlns:a16="http://schemas.microsoft.com/office/drawing/2014/main" id="{6902B688-876F-98FE-EF52-D58FF50CDD3A}"/>
              </a:ext>
            </a:extLst>
          </p:cNvPr>
          <p:cNvSpPr txBox="1">
            <a:spLocks/>
          </p:cNvSpPr>
          <p:nvPr/>
        </p:nvSpPr>
        <p:spPr>
          <a:xfrm>
            <a:off x="7558129" y="6398505"/>
            <a:ext cx="4388746" cy="222603"/>
          </a:xfrm>
          <a:prstGeom prst="rect">
            <a:avLst/>
          </a:prstGeom>
          <a:noFill/>
          <a:ln w="19050" cap="flat" cmpd="sng" algn="ctr">
            <a:noFill/>
            <a:prstDash val="solid"/>
            <a:miter lim="800000"/>
          </a:ln>
          <a:effectLst/>
        </p:spPr>
        <p:txBody>
          <a:bodyPr vert="horz" lIns="91440" tIns="45720" rIns="91440" bIns="45720" rtlCol="0" anchor="ctr">
            <a:normAutofit fontScale="92500" lnSpcReduction="10000"/>
          </a:bodyPr>
          <a:lstStyle>
            <a:lvl1pPr marL="0" indent="0" algn="r" defTabSz="914400" rtl="0" eaLnBrk="1" latinLnBrk="0" hangingPunct="1">
              <a:lnSpc>
                <a:spcPct val="100000"/>
              </a:lnSpc>
              <a:spcBef>
                <a:spcPts val="1000"/>
              </a:spcBef>
              <a:buSzPct val="75000"/>
              <a:buFontTx/>
              <a:buNone/>
              <a:defRPr sz="1000" b="0" i="0" kern="1200" cap="none" spc="0">
                <a:ln>
                  <a:noFill/>
                </a:ln>
                <a:solidFill>
                  <a:schemeClr val="bg1"/>
                </a:solidFill>
                <a:effectLst/>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n-NO" b="1"/>
              <a:t>Foto: Bård Asle Nordbø / Statens vegvesen</a:t>
            </a:r>
            <a:endParaRPr lang="nb-NO"/>
          </a:p>
        </p:txBody>
      </p:sp>
      <p:sp>
        <p:nvSpPr>
          <p:cNvPr id="2" name="TekstSylinder 1">
            <a:extLst>
              <a:ext uri="{FF2B5EF4-FFF2-40B4-BE49-F238E27FC236}">
                <a16:creationId xmlns:a16="http://schemas.microsoft.com/office/drawing/2014/main" id="{374A08A6-575A-A9B7-BED9-057BD9A84FBD}"/>
              </a:ext>
            </a:extLst>
          </p:cNvPr>
          <p:cNvSpPr txBox="1"/>
          <p:nvPr/>
        </p:nvSpPr>
        <p:spPr>
          <a:xfrm>
            <a:off x="2162761" y="4034634"/>
            <a:ext cx="4879588" cy="1477328"/>
          </a:xfrm>
          <a:prstGeom prst="rect">
            <a:avLst/>
          </a:prstGeom>
          <a:noFill/>
        </p:spPr>
        <p:txBody>
          <a:bodyPr wrap="square" lIns="91440" tIns="45720" rIns="91440" bIns="45720" anchor="t">
            <a:spAutoFit/>
          </a:bodyPr>
          <a:lstStyle/>
          <a:p>
            <a:r>
              <a:rPr lang="nb-NO" b="1">
                <a:latin typeface="Arial" panose="020B0604020202020204" pitchFamily="34" charset="0"/>
                <a:ea typeface="+mj-ea"/>
                <a:cs typeface="Arial" panose="020B0604020202020204" pitchFamily="34" charset="0"/>
              </a:rPr>
              <a:t>Parkering </a:t>
            </a:r>
            <a:endParaRPr lang="nb-NO">
              <a:latin typeface="Arial" panose="020B0604020202020204" pitchFamily="34" charset="0"/>
              <a:cs typeface="Arial" panose="020B0604020202020204" pitchFamily="34" charset="0"/>
            </a:endParaRPr>
          </a:p>
          <a:p>
            <a:r>
              <a:rPr lang="nb-NO">
                <a:latin typeface="Arial" panose="020B0604020202020204" pitchFamily="34" charset="0"/>
                <a:cs typeface="Arial" panose="020B0604020202020204" pitchFamily="34" charset="0"/>
              </a:rPr>
              <a:t>2036: </a:t>
            </a:r>
            <a:r>
              <a:rPr lang="nb-NO" b="1">
                <a:latin typeface="Arial" panose="020B0604020202020204" pitchFamily="34" charset="0"/>
                <a:cs typeface="Arial" panose="020B0604020202020204" pitchFamily="34" charset="0"/>
              </a:rPr>
              <a:t>3-12</a:t>
            </a:r>
            <a:r>
              <a:rPr lang="nb-NO">
                <a:latin typeface="Arial" panose="020B0604020202020204" pitchFamily="34" charset="0"/>
                <a:cs typeface="Arial" panose="020B0604020202020204" pitchFamily="34" charset="0"/>
              </a:rPr>
              <a:t> prosentpoeng </a:t>
            </a:r>
          </a:p>
          <a:p>
            <a:r>
              <a:rPr lang="nb-NO">
                <a:latin typeface="Arial" panose="020B0604020202020204" pitchFamily="34" charset="0"/>
                <a:cs typeface="Arial" panose="020B0604020202020204" pitchFamily="34" charset="0"/>
              </a:rPr>
              <a:t>2050: </a:t>
            </a:r>
            <a:r>
              <a:rPr lang="nb-NO" b="1">
                <a:latin typeface="Arial" panose="020B0604020202020204" pitchFamily="34" charset="0"/>
                <a:cs typeface="Arial" panose="020B0604020202020204" pitchFamily="34" charset="0"/>
              </a:rPr>
              <a:t>6-14</a:t>
            </a:r>
            <a:r>
              <a:rPr lang="nb-NO">
                <a:latin typeface="Arial" panose="020B0604020202020204" pitchFamily="34" charset="0"/>
                <a:cs typeface="Arial" panose="020B0604020202020204" pitchFamily="34" charset="0"/>
              </a:rPr>
              <a:t> prosentpoeng  </a:t>
            </a:r>
          </a:p>
          <a:p>
            <a:r>
              <a:rPr lang="nb-NO">
                <a:latin typeface="Arial"/>
                <a:cs typeface="Arial"/>
              </a:rPr>
              <a:t>Det å øke satsene og utvide til flere områder har effekt. </a:t>
            </a:r>
          </a:p>
        </p:txBody>
      </p:sp>
      <p:pic>
        <p:nvPicPr>
          <p:cNvPr id="12" name="Plassholder for bilde 22">
            <a:extLst>
              <a:ext uri="{FF2B5EF4-FFF2-40B4-BE49-F238E27FC236}">
                <a16:creationId xmlns:a16="http://schemas.microsoft.com/office/drawing/2014/main" id="{65DF7900-4738-92E3-2EF6-AA0C1B5CB63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312" r="13312"/>
          <a:stretch/>
        </p:blipFill>
        <p:spPr>
          <a:xfrm>
            <a:off x="7045937" y="0"/>
            <a:ext cx="5146063" cy="6858000"/>
          </a:xfrm>
        </p:spPr>
      </p:pic>
      <p:pic>
        <p:nvPicPr>
          <p:cNvPr id="10" name="Grafikk 9">
            <a:extLst>
              <a:ext uri="{FF2B5EF4-FFF2-40B4-BE49-F238E27FC236}">
                <a16:creationId xmlns:a16="http://schemas.microsoft.com/office/drawing/2014/main" id="{5BEC598B-049E-6D1E-27AD-533B0044BE1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8046" y="2481631"/>
            <a:ext cx="1229979" cy="1229979"/>
          </a:xfrm>
          <a:prstGeom prst="rect">
            <a:avLst/>
          </a:prstGeom>
        </p:spPr>
      </p:pic>
      <p:pic>
        <p:nvPicPr>
          <p:cNvPr id="11" name="Grafikk 10">
            <a:extLst>
              <a:ext uri="{FF2B5EF4-FFF2-40B4-BE49-F238E27FC236}">
                <a16:creationId xmlns:a16="http://schemas.microsoft.com/office/drawing/2014/main" id="{919D6091-EDC6-F419-4FF6-B9653D4198B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4459" y="4359195"/>
            <a:ext cx="1233566" cy="1233566"/>
          </a:xfrm>
          <a:prstGeom prst="rect">
            <a:avLst/>
          </a:prstGeom>
        </p:spPr>
      </p:pic>
      <p:sp>
        <p:nvSpPr>
          <p:cNvPr id="21" name="Plassholder for tekst 4">
            <a:extLst>
              <a:ext uri="{FF2B5EF4-FFF2-40B4-BE49-F238E27FC236}">
                <a16:creationId xmlns:a16="http://schemas.microsoft.com/office/drawing/2014/main" id="{F34F541C-9921-922D-0DC2-DE354DE8E963}"/>
              </a:ext>
            </a:extLst>
          </p:cNvPr>
          <p:cNvSpPr txBox="1">
            <a:spLocks/>
          </p:cNvSpPr>
          <p:nvPr/>
        </p:nvSpPr>
        <p:spPr>
          <a:xfrm>
            <a:off x="7652833" y="6635396"/>
            <a:ext cx="4388746" cy="222603"/>
          </a:xfrm>
          <a:prstGeom prst="rect">
            <a:avLst/>
          </a:prstGeom>
          <a:noFill/>
          <a:ln w="19050" cap="flat" cmpd="sng" algn="ctr">
            <a:noFill/>
            <a:prstDash val="solid"/>
            <a:miter lim="800000"/>
          </a:ln>
          <a:effectLst/>
        </p:spPr>
        <p:txBody>
          <a:bodyPr vert="horz" lIns="91440" tIns="45720" rIns="91440" bIns="45720" rtlCol="0" anchor="ctr">
            <a:normAutofit fontScale="92500" lnSpcReduction="10000"/>
          </a:bodyPr>
          <a:lstStyle>
            <a:lvl1pPr marL="0" indent="0" algn="r" defTabSz="914400" rtl="0" eaLnBrk="1" latinLnBrk="0" hangingPunct="1">
              <a:lnSpc>
                <a:spcPct val="100000"/>
              </a:lnSpc>
              <a:spcBef>
                <a:spcPts val="1000"/>
              </a:spcBef>
              <a:buSzPct val="75000"/>
              <a:buFontTx/>
              <a:buNone/>
              <a:defRPr sz="1000" b="0" i="0" kern="1200" cap="none" spc="0">
                <a:ln>
                  <a:noFill/>
                </a:ln>
                <a:solidFill>
                  <a:schemeClr val="bg1"/>
                </a:solidFill>
                <a:effectLst/>
                <a:latin typeface="+mn-lt"/>
                <a:ea typeface="+mn-ea"/>
                <a:cs typeface="+mn-cs"/>
              </a:defRPr>
            </a:lvl1pPr>
            <a:lvl2pPr marL="457200" indent="0" algn="l" defTabSz="914400" rtl="0" eaLnBrk="1" latinLnBrk="0" hangingPunct="1">
              <a:lnSpc>
                <a:spcPct val="100000"/>
              </a:lnSpc>
              <a:spcBef>
                <a:spcPts val="500"/>
              </a:spcBef>
              <a:buSzPct val="75000"/>
              <a:buFontTx/>
              <a:buNone/>
              <a:defRPr sz="2000" kern="1200">
                <a:solidFill>
                  <a:schemeClr val="tx1">
                    <a:tint val="82000"/>
                  </a:schemeClr>
                </a:solidFill>
                <a:latin typeface="+mn-lt"/>
                <a:ea typeface="+mn-ea"/>
                <a:cs typeface="+mn-cs"/>
              </a:defRPr>
            </a:lvl2pPr>
            <a:lvl3pPr marL="914400" indent="0" algn="l" defTabSz="914400" rtl="0" eaLnBrk="1" latinLnBrk="0" hangingPunct="1">
              <a:lnSpc>
                <a:spcPct val="100000"/>
              </a:lnSpc>
              <a:spcBef>
                <a:spcPts val="500"/>
              </a:spcBef>
              <a:buSzPct val="75000"/>
              <a:buFontTx/>
              <a:buNone/>
              <a:defRPr sz="1800" kern="1200">
                <a:solidFill>
                  <a:schemeClr val="tx1">
                    <a:tint val="82000"/>
                  </a:schemeClr>
                </a:solidFill>
                <a:latin typeface="+mn-lt"/>
                <a:ea typeface="+mn-ea"/>
                <a:cs typeface="+mn-cs"/>
              </a:defRPr>
            </a:lvl3pPr>
            <a:lvl4pPr marL="13716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4pPr>
            <a:lvl5pPr marL="1828800" indent="0" algn="l" defTabSz="914400" rtl="0" eaLnBrk="1" latinLnBrk="0" hangingPunct="1">
              <a:lnSpc>
                <a:spcPct val="100000"/>
              </a:lnSpc>
              <a:spcBef>
                <a:spcPts val="500"/>
              </a:spcBef>
              <a:buSzPct val="75000"/>
              <a:buFontTx/>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n-NO" b="1" dirty="0"/>
              <a:t>Foto: Knute </a:t>
            </a:r>
            <a:r>
              <a:rPr lang="nn-NO" b="1" dirty="0" err="1"/>
              <a:t>Opeide</a:t>
            </a:r>
            <a:r>
              <a:rPr lang="nn-NO" b="1" dirty="0"/>
              <a:t> </a:t>
            </a:r>
            <a:endParaRPr lang="nb-NO" dirty="0"/>
          </a:p>
        </p:txBody>
      </p:sp>
      <p:sp>
        <p:nvSpPr>
          <p:cNvPr id="32" name="TekstSylinder 31">
            <a:extLst>
              <a:ext uri="{FF2B5EF4-FFF2-40B4-BE49-F238E27FC236}">
                <a16:creationId xmlns:a16="http://schemas.microsoft.com/office/drawing/2014/main" id="{09D2E7E2-3B0E-7591-5007-93387F370711}"/>
              </a:ext>
            </a:extLst>
          </p:cNvPr>
          <p:cNvSpPr txBox="1"/>
          <p:nvPr/>
        </p:nvSpPr>
        <p:spPr>
          <a:xfrm>
            <a:off x="742374" y="1518563"/>
            <a:ext cx="6096000" cy="369332"/>
          </a:xfrm>
          <a:prstGeom prst="rect">
            <a:avLst/>
          </a:prstGeom>
          <a:noFill/>
        </p:spPr>
        <p:txBody>
          <a:bodyPr wrap="square">
            <a:spAutoFit/>
          </a:bodyPr>
          <a:lstStyle/>
          <a:p>
            <a:r>
              <a:rPr lang="nb-NO" sz="1800" b="1">
                <a:latin typeface="Arial" panose="020B0604020202020204" pitchFamily="34" charset="0"/>
                <a:ea typeface="+mj-ea"/>
                <a:cs typeface="Arial" panose="020B0604020202020204" pitchFamily="34" charset="0"/>
              </a:rPr>
              <a:t>Demper veksten med:</a:t>
            </a:r>
          </a:p>
        </p:txBody>
      </p:sp>
      <p:sp>
        <p:nvSpPr>
          <p:cNvPr id="5" name="Tittel 3">
            <a:extLst>
              <a:ext uri="{FF2B5EF4-FFF2-40B4-BE49-F238E27FC236}">
                <a16:creationId xmlns:a16="http://schemas.microsoft.com/office/drawing/2014/main" id="{C62E14C7-41D0-608F-A027-7227685CF209}"/>
              </a:ext>
            </a:extLst>
          </p:cNvPr>
          <p:cNvSpPr>
            <a:spLocks noGrp="1"/>
          </p:cNvSpPr>
          <p:nvPr>
            <p:ph type="title"/>
          </p:nvPr>
        </p:nvSpPr>
        <p:spPr>
          <a:xfrm>
            <a:off x="814459" y="195727"/>
            <a:ext cx="5646499" cy="927949"/>
          </a:xfrm>
        </p:spPr>
        <p:txBody>
          <a:bodyPr>
            <a:noAutofit/>
          </a:bodyPr>
          <a:lstStyle/>
          <a:p>
            <a:r>
              <a:rPr lang="nb-NO" sz="2800" b="0" dirty="0"/>
              <a:t>Bidrag til nullvekstmålet</a:t>
            </a:r>
            <a:br>
              <a:rPr lang="nb-NO" sz="2800" b="0" dirty="0"/>
            </a:br>
            <a:r>
              <a:rPr lang="nb-NO" sz="2800" b="0" dirty="0"/>
              <a:t>på tvers av byområdene</a:t>
            </a:r>
          </a:p>
        </p:txBody>
      </p:sp>
    </p:spTree>
    <p:extLst>
      <p:ext uri="{BB962C8B-B14F-4D97-AF65-F5344CB8AC3E}">
        <p14:creationId xmlns:p14="http://schemas.microsoft.com/office/powerpoint/2010/main" val="2081702165"/>
      </p:ext>
    </p:extLst>
  </p:cSld>
  <p:clrMapOvr>
    <a:masterClrMapping/>
  </p:clrMapOvr>
</p:sld>
</file>

<file path=ppt/theme/theme1.xml><?xml version="1.0" encoding="utf-8"?>
<a:theme xmlns:a="http://schemas.openxmlformats.org/drawingml/2006/main" name="Office-tema">
  <a:themeElements>
    <a:clrScheme name="SVV">
      <a:dk1>
        <a:srgbClr val="000000"/>
      </a:dk1>
      <a:lt1>
        <a:srgbClr val="FFFFFF"/>
      </a:lt1>
      <a:dk2>
        <a:srgbClr val="444F55"/>
      </a:dk2>
      <a:lt2>
        <a:srgbClr val="FFF4E5"/>
      </a:lt2>
      <a:accent1>
        <a:srgbClr val="FF9600"/>
      </a:accent1>
      <a:accent2>
        <a:srgbClr val="158925"/>
      </a:accent2>
      <a:accent3>
        <a:srgbClr val="055E7F"/>
      </a:accent3>
      <a:accent4>
        <a:srgbClr val="697177"/>
      </a:accent4>
      <a:accent5>
        <a:srgbClr val="DADADA"/>
      </a:accent5>
      <a:accent6>
        <a:srgbClr val="F5F5F5"/>
      </a:accent6>
      <a:hlink>
        <a:srgbClr val="64ACE3"/>
      </a:hlink>
      <a:folHlink>
        <a:srgbClr val="B670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17" id="{6862A582-E67F-4842-95B5-921980219B90}" vid="{5EF15056-5E56-EF45-BB53-FE66EB60D4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658230-72C0-47EE-9B3F-4E44F061114E}">
  <we:reference id="9e9a702b-b4c8-4e5a-bf32-c82a9db4bc85" version="1.2.0.0" store="EXCatalog" storeType="EXCatalog"/>
  <we:alternateReferences>
    <we:reference id="WA104380621" version="1.2.0.0" store="nb-NO"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4BCC3C6175F95448B4672D3AEF58AD6" ma:contentTypeVersion="3" ma:contentTypeDescription="Opprett et nytt dokument." ma:contentTypeScope="" ma:versionID="fab8d7323d67c6a6a28b3847d94234cc">
  <xsd:schema xmlns:xsd="http://www.w3.org/2001/XMLSchema" xmlns:xs="http://www.w3.org/2001/XMLSchema" xmlns:p="http://schemas.microsoft.com/office/2006/metadata/properties" xmlns:ns2="b8d4d0d7-f5c2-4902-a36e-c03f4b707bed" targetNamespace="http://schemas.microsoft.com/office/2006/metadata/properties" ma:root="true" ma:fieldsID="d9d5d4c786737ae35550dfe8b32fe385" ns2:_="">
    <xsd:import namespace="b8d4d0d7-f5c2-4902-a36e-c03f4b707be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4d0d7-f5c2-4902-a36e-c03f4b707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D6E505-983A-44B6-994D-6D1BA096744C}">
  <ds:schemaRefs>
    <ds:schemaRef ds:uri="http://schemas.microsoft.com/sharepoint/v3/contenttype/forms"/>
  </ds:schemaRefs>
</ds:datastoreItem>
</file>

<file path=customXml/itemProps2.xml><?xml version="1.0" encoding="utf-8"?>
<ds:datastoreItem xmlns:ds="http://schemas.openxmlformats.org/officeDocument/2006/customXml" ds:itemID="{C56967AB-10E4-4CA0-BB84-D4F62E20C48E}">
  <ds:schemaRefs>
    <ds:schemaRef ds:uri="beae3e8e-208c-4b8a-be05-3e30f474ae01"/>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FF243C-F11D-4DAC-A8A4-E46ED07CB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4d0d7-f5c2-4902-a36e-c03f4b707b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2af9dbb-aed9-4c75-94d9-8c097730bf57}" enabled="1" method="Standard" siteId="{026cbe1f-01c4-4698-a566-2fc43ebec731}" removed="0"/>
</clbl:labelList>
</file>

<file path=docProps/app.xml><?xml version="1.0" encoding="utf-8"?>
<Properties xmlns="http://schemas.openxmlformats.org/officeDocument/2006/extended-properties" xmlns:vt="http://schemas.openxmlformats.org/officeDocument/2006/docPropsVTypes">
  <Template>Norsk-Statens-vegvesen_Powerpoint-mal</Template>
  <TotalTime>2002</TotalTime>
  <Words>2332</Words>
  <Application>Microsoft Office PowerPoint</Application>
  <PresentationFormat>Widescreen</PresentationFormat>
  <Paragraphs>301</Paragraphs>
  <Slides>29</Slides>
  <Notes>18</Notes>
  <HiddenSlides>8</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Office-tema</vt:lpstr>
      <vt:lpstr>Kunnskapsgrunnlag </vt:lpstr>
      <vt:lpstr>Byutredning 2025</vt:lpstr>
      <vt:lpstr>PowerPoint Presentation</vt:lpstr>
      <vt:lpstr>Dette driver trafikkveksten på Nord-Jæren</vt:lpstr>
      <vt:lpstr>Referanse 0+ er mer enn dagens situasjon</vt:lpstr>
      <vt:lpstr>PowerPoint Presentation</vt:lpstr>
      <vt:lpstr>Parkering</vt:lpstr>
      <vt:lpstr>Bompenger</vt:lpstr>
      <vt:lpstr>Bidrag til nullvekstmålet på tvers av byområdene</vt:lpstr>
      <vt:lpstr>Bosatte og ansatte</vt:lpstr>
      <vt:lpstr>Kollektivtiltak</vt:lpstr>
      <vt:lpstr>Sykling og gåing</vt:lpstr>
      <vt:lpstr>Bidrag til nullvekstmålet på tvers av byområdene</vt:lpstr>
      <vt:lpstr>Effekt av enkelttiltak i 2036</vt:lpstr>
      <vt:lpstr>Effekt av enkelttiltak i 2050</vt:lpstr>
      <vt:lpstr>Tiltak som ikke er beregnet, men som styrker nullvekstmålet</vt:lpstr>
      <vt:lpstr> Ulike veier til nullvekstmålet</vt:lpstr>
      <vt:lpstr>Innhold virkemiddelpakker utover referansealternativ 0+</vt:lpstr>
      <vt:lpstr>Innhold virkemiddelpakker utover referansealternativ 0+</vt:lpstr>
      <vt:lpstr>Nullvekst samlet i 2036 Men kommunale forskjeller </vt:lpstr>
      <vt:lpstr>Nullvekst samlet i 2050 Men kommunale forskjeller </vt:lpstr>
      <vt:lpstr>PowerPoint Presentation</vt:lpstr>
      <vt:lpstr>PowerPoint Presentation</vt:lpstr>
      <vt:lpstr>PowerPoint Presentation</vt:lpstr>
      <vt:lpstr>Sentrale resultater</vt:lpstr>
      <vt:lpstr>Samfunnsnytte</vt:lpstr>
      <vt:lpstr>Trafikksikkerhet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Tor-Erik Jule Lian</dc:creator>
  <cp:lastModifiedBy>Åshild Slåttå</cp:lastModifiedBy>
  <cp:revision>10</cp:revision>
  <dcterms:created xsi:type="dcterms:W3CDTF">2025-09-05T09:04:35Z</dcterms:created>
  <dcterms:modified xsi:type="dcterms:W3CDTF">2026-05-14T09:28:11Z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0x01010084BCC3C6175F95448B4672D3AEF58AD6</vt:lpwstr>
  </property>
  <property fmtid="{D5CDD505-2E9C-101B-9397-08002B2CF9AE}" pid="3" name="Organisasjonsenhet">
    <vt:lpwstr/>
  </property>
  <property fmtid="{D5CDD505-2E9C-101B-9397-08002B2CF9AE}" pid="4" name="Dokumentstatus">
    <vt:lpwstr>1;#Under arbeid|f39d8bcc-2a80-4417-a67a-9134b0a418c4</vt:lpwstr>
  </property>
  <property fmtid="{D5CDD505-2E9C-101B-9397-08002B2CF9AE}" pid="5" name="Prosessområder">
    <vt:lpwstr/>
  </property>
  <property fmtid="{D5CDD505-2E9C-101B-9397-08002B2CF9AE}" pid="6" name="MSIP_Label_5cf16e47-2ef9-4232-918d-e60afd9f4a96_Enabled">
    <vt:lpwstr>true</vt:lpwstr>
  </property>
  <property fmtid="{D5CDD505-2E9C-101B-9397-08002B2CF9AE}" pid="7" name="MSIP_Label_5cf16e47-2ef9-4232-918d-e60afd9f4a96_SetDate">
    <vt:lpwstr>2025-09-05T09:08:17Z</vt:lpwstr>
  </property>
  <property fmtid="{D5CDD505-2E9C-101B-9397-08002B2CF9AE}" pid="8" name="MSIP_Label_5cf16e47-2ef9-4232-918d-e60afd9f4a96_Method">
    <vt:lpwstr>Privileged</vt:lpwstr>
  </property>
  <property fmtid="{D5CDD505-2E9C-101B-9397-08002B2CF9AE}" pid="9" name="MSIP_Label_5cf16e47-2ef9-4232-918d-e60afd9f4a96_Name">
    <vt:lpwstr>Intern</vt:lpwstr>
  </property>
  <property fmtid="{D5CDD505-2E9C-101B-9397-08002B2CF9AE}" pid="10" name="MSIP_Label_5cf16e47-2ef9-4232-918d-e60afd9f4a96_SiteId">
    <vt:lpwstr>38856954-ed55-49f7-8bdd-738ffbbfd390</vt:lpwstr>
  </property>
  <property fmtid="{D5CDD505-2E9C-101B-9397-08002B2CF9AE}" pid="11" name="MSIP_Label_5cf16e47-2ef9-4232-918d-e60afd9f4a96_ActionId">
    <vt:lpwstr>64c62142-b86c-498b-b9dc-1e1b803503b3</vt:lpwstr>
  </property>
  <property fmtid="{D5CDD505-2E9C-101B-9397-08002B2CF9AE}" pid="12" name="MSIP_Label_5cf16e47-2ef9-4232-918d-e60afd9f4a96_ContentBits">
    <vt:lpwstr>0</vt:lpwstr>
  </property>
  <property fmtid="{D5CDD505-2E9C-101B-9397-08002B2CF9AE}" pid="13" name="MSIP_Label_5cf16e47-2ef9-4232-918d-e60afd9f4a96_Tag">
    <vt:lpwstr>10, 0, 1, 1</vt:lpwstr>
  </property>
  <property fmtid="{D5CDD505-2E9C-101B-9397-08002B2CF9AE}" pid="14" name="h491b3e5757f4a00a7c25d6edb0ba887">
    <vt:lpwstr/>
  </property>
  <property fmtid="{D5CDD505-2E9C-101B-9397-08002B2CF9AE}" pid="15" name="m3df137df2ca43aeb5a0ac4f577ac654">
    <vt:lpwstr/>
  </property>
  <property fmtid="{D5CDD505-2E9C-101B-9397-08002B2CF9AE}" pid="16" name="mdd69e788dc1498dbcc1a53e4b12ec9a">
    <vt:lpwstr>Under arbeid|f39d8bcc-2a80-4417-a67a-9134b0a418c4</vt:lpwstr>
  </property>
  <property fmtid="{D5CDD505-2E9C-101B-9397-08002B2CF9AE}" pid="17" name="Prosessomr_x00e5_der">
    <vt:lpwstr/>
  </property>
  <property fmtid="{D5CDD505-2E9C-101B-9397-08002B2CF9AE}" pid="18" name="MediaServiceImageTags">
    <vt:lpwstr/>
  </property>
  <property fmtid="{D5CDD505-2E9C-101B-9397-08002B2CF9AE}" pid="19" name="Dokumentkategori">
    <vt:lpwstr/>
  </property>
</Properties>
</file>