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4"/>
    <p:sldMasterId id="2147483817" r:id="rId5"/>
  </p:sldMasterIdLst>
  <p:notesMasterIdLst>
    <p:notesMasterId r:id="rId12"/>
  </p:notesMasterIdLst>
  <p:sldIdLst>
    <p:sldId id="460" r:id="rId6"/>
    <p:sldId id="348" r:id="rId7"/>
    <p:sldId id="489" r:id="rId8"/>
    <p:sldId id="490" r:id="rId9"/>
    <p:sldId id="491" r:id="rId10"/>
    <p:sldId id="492" r:id="rId11"/>
  </p:sldIdLst>
  <p:sldSz cx="12239625" cy="7199313"/>
  <p:notesSz cx="6797675" cy="9926638"/>
  <p:defaultTextStyle>
    <a:defPPr>
      <a:defRPr lang="en-US"/>
    </a:defPPr>
    <a:lvl1pPr marL="0" algn="l" defTabSz="933054" rtl="0" eaLnBrk="1" latinLnBrk="0" hangingPunct="1">
      <a:defRPr sz="1837" kern="1200">
        <a:solidFill>
          <a:schemeClr val="tx1"/>
        </a:solidFill>
        <a:latin typeface="+mn-lt"/>
        <a:ea typeface="+mn-ea"/>
        <a:cs typeface="+mn-cs"/>
      </a:defRPr>
    </a:lvl1pPr>
    <a:lvl2pPr marL="466527" algn="l" defTabSz="933054" rtl="0" eaLnBrk="1" latinLnBrk="0" hangingPunct="1">
      <a:defRPr sz="1837" kern="1200">
        <a:solidFill>
          <a:schemeClr val="tx1"/>
        </a:solidFill>
        <a:latin typeface="+mn-lt"/>
        <a:ea typeface="+mn-ea"/>
        <a:cs typeface="+mn-cs"/>
      </a:defRPr>
    </a:lvl2pPr>
    <a:lvl3pPr marL="933054" algn="l" defTabSz="933054" rtl="0" eaLnBrk="1" latinLnBrk="0" hangingPunct="1">
      <a:defRPr sz="1837" kern="1200">
        <a:solidFill>
          <a:schemeClr val="tx1"/>
        </a:solidFill>
        <a:latin typeface="+mn-lt"/>
        <a:ea typeface="+mn-ea"/>
        <a:cs typeface="+mn-cs"/>
      </a:defRPr>
    </a:lvl3pPr>
    <a:lvl4pPr marL="1399581" algn="l" defTabSz="933054" rtl="0" eaLnBrk="1" latinLnBrk="0" hangingPunct="1">
      <a:defRPr sz="1837" kern="1200">
        <a:solidFill>
          <a:schemeClr val="tx1"/>
        </a:solidFill>
        <a:latin typeface="+mn-lt"/>
        <a:ea typeface="+mn-ea"/>
        <a:cs typeface="+mn-cs"/>
      </a:defRPr>
    </a:lvl4pPr>
    <a:lvl5pPr marL="1866108" algn="l" defTabSz="933054" rtl="0" eaLnBrk="1" latinLnBrk="0" hangingPunct="1">
      <a:defRPr sz="1837" kern="1200">
        <a:solidFill>
          <a:schemeClr val="tx1"/>
        </a:solidFill>
        <a:latin typeface="+mn-lt"/>
        <a:ea typeface="+mn-ea"/>
        <a:cs typeface="+mn-cs"/>
      </a:defRPr>
    </a:lvl5pPr>
    <a:lvl6pPr marL="2332634" algn="l" defTabSz="933054" rtl="0" eaLnBrk="1" latinLnBrk="0" hangingPunct="1">
      <a:defRPr sz="1837" kern="1200">
        <a:solidFill>
          <a:schemeClr val="tx1"/>
        </a:solidFill>
        <a:latin typeface="+mn-lt"/>
        <a:ea typeface="+mn-ea"/>
        <a:cs typeface="+mn-cs"/>
      </a:defRPr>
    </a:lvl6pPr>
    <a:lvl7pPr marL="2799161" algn="l" defTabSz="933054" rtl="0" eaLnBrk="1" latinLnBrk="0" hangingPunct="1">
      <a:defRPr sz="1837" kern="1200">
        <a:solidFill>
          <a:schemeClr val="tx1"/>
        </a:solidFill>
        <a:latin typeface="+mn-lt"/>
        <a:ea typeface="+mn-ea"/>
        <a:cs typeface="+mn-cs"/>
      </a:defRPr>
    </a:lvl7pPr>
    <a:lvl8pPr marL="3265688" algn="l" defTabSz="933054" rtl="0" eaLnBrk="1" latinLnBrk="0" hangingPunct="1">
      <a:defRPr sz="1837" kern="1200">
        <a:solidFill>
          <a:schemeClr val="tx1"/>
        </a:solidFill>
        <a:latin typeface="+mn-lt"/>
        <a:ea typeface="+mn-ea"/>
        <a:cs typeface="+mn-cs"/>
      </a:defRPr>
    </a:lvl8pPr>
    <a:lvl9pPr marL="3732215" algn="l" defTabSz="933054" rtl="0" eaLnBrk="1" latinLnBrk="0" hangingPunct="1">
      <a:defRPr sz="1837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F3D0D6-844E-1C1E-AE49-B6352BFED1A9}" name="Øyvor Sønstabø" initials="ØS" userId="S::oyvor.sonstabo@sola.kommune.no::b16cd521-cbfa-4778-8405-3e3a469feb8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an Tacklami" initials="ET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9499D"/>
    <a:srgbClr val="F4364C"/>
    <a:srgbClr val="FFB265"/>
    <a:srgbClr val="39499C"/>
    <a:srgbClr val="00B373"/>
    <a:srgbClr val="8659B5"/>
    <a:srgbClr val="D5D4D4"/>
    <a:srgbClr val="E2E3E4"/>
    <a:srgbClr val="FFEA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7B675D-EC94-CF9D-E56F-9AF4777C4382}" v="1" dt="2026-05-14T08:49:00.7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emastil 1 – uthevin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Middels stil 2 – uthev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jersti Reppen Karlsen" userId="S::kjersti.reppen.karlsen@rogfk.no::e5f0c9a2-bee8-4ced-9658-d18ee8a3ac85" providerId="AD" clId="Web-{797B675D-EC94-CF9D-E56F-9AF4777C4382}"/>
    <pc:docChg chg="modSld">
      <pc:chgData name="Kjersti Reppen Karlsen" userId="S::kjersti.reppen.karlsen@rogfk.no::e5f0c9a2-bee8-4ced-9658-d18ee8a3ac85" providerId="AD" clId="Web-{797B675D-EC94-CF9D-E56F-9AF4777C4382}" dt="2026-05-14T08:49:00.787" v="0" actId="1076"/>
      <pc:docMkLst>
        <pc:docMk/>
      </pc:docMkLst>
      <pc:sldChg chg="modSp">
        <pc:chgData name="Kjersti Reppen Karlsen" userId="S::kjersti.reppen.karlsen@rogfk.no::e5f0c9a2-bee8-4ced-9658-d18ee8a3ac85" providerId="AD" clId="Web-{797B675D-EC94-CF9D-E56F-9AF4777C4382}" dt="2026-05-14T08:49:00.787" v="0" actId="1076"/>
        <pc:sldMkLst>
          <pc:docMk/>
          <pc:sldMk cId="3773928204" sldId="460"/>
        </pc:sldMkLst>
        <pc:picChg chg="mod">
          <ac:chgData name="Kjersti Reppen Karlsen" userId="S::kjersti.reppen.karlsen@rogfk.no::e5f0c9a2-bee8-4ced-9658-d18ee8a3ac85" providerId="AD" clId="Web-{797B675D-EC94-CF9D-E56F-9AF4777C4382}" dt="2026-05-14T08:49:00.787" v="0" actId="1076"/>
          <ac:picMkLst>
            <pc:docMk/>
            <pc:sldMk cId="3773928204" sldId="460"/>
            <ac:picMk id="5" creationId="{6DBE4571-B21C-4D60-E538-A65CDC39355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8FE77-BB55-4A25-A37F-7B54FD8C10FA}" type="datetimeFigureOut">
              <a:rPr lang="nb-NO" smtClean="0"/>
              <a:t>14.05.2026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552450" y="1241425"/>
            <a:ext cx="56927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B3502-C593-49B6-969A-82370D63196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189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Presentasjon blir gitt av </a:t>
            </a:r>
            <a:r>
              <a:rPr lang="nb-NO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underteikna</a:t>
            </a:r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og øk sjef </a:t>
            </a:r>
            <a:r>
              <a:rPr lang="nb-NO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Sanbina</a:t>
            </a:r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leto</a:t>
            </a:r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vi vil dele tida mellom oss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Takk til alle ansatte, tillitsvalgte, ledere for den gode jobben de </a:t>
            </a:r>
            <a:r>
              <a:rPr lang="nb-NO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gjer</a:t>
            </a:r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kvar dag – vi går på jobb for de vi er TIL for innbyggere i Sola  28 505 – både stolt og glade for å være på dette gode laget.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Ambisjonen er at Sola kommune skal være en attraktiv kommune å bo i, drive næring i og besøke – det skal vi være gjennom å gi gode tjenester, likeverdige tjenester og at tjenester er framtidsretta.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/>
            <a:r>
              <a:rPr lang="nb-NO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B3502-C593-49B6-969A-82370D63196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3102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4370019"/>
          </a:xfrm>
        </p:spPr>
        <p:txBody>
          <a:bodyPr/>
          <a:lstStyle/>
          <a:p>
            <a:endParaRPr lang="nb-NO"/>
          </a:p>
          <a:p>
            <a:endParaRPr lang="nb-NO"/>
          </a:p>
          <a:p>
            <a:r>
              <a:rPr lang="nb-NO" sz="1600"/>
              <a:t>Kommuneplanen består av en samfunnsdel og en arealdel.</a:t>
            </a:r>
          </a:p>
          <a:p>
            <a:endParaRPr lang="nb-NO" sz="1600"/>
          </a:p>
          <a:p>
            <a:r>
              <a:rPr lang="nb-NO" sz="1600"/>
              <a:t>Samfunnsdelen er vår strategi for å møte framtidens utfordringer.  Samfunnsdelen setter kurs og viser retning for hvordan vi ønsker å utvikle kommunen og lokalsamfunnet over tid. </a:t>
            </a:r>
          </a:p>
          <a:p>
            <a:endParaRPr lang="nb-NO" sz="1600"/>
          </a:p>
          <a:p>
            <a:r>
              <a:rPr lang="nb-NO" sz="1600"/>
              <a:t>Arealdelen er mer konkret og er styrende for hvordan arealene i kommunen vår skal brukes. </a:t>
            </a:r>
          </a:p>
          <a:p>
            <a:endParaRPr lang="nb-NO" sz="1600"/>
          </a:p>
          <a:p>
            <a:r>
              <a:rPr lang="nb-NO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B3502-C593-49B6-969A-82370D63196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9008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39177-F85E-C3C0-FA65-B7089C6A3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BA441135-8A85-C306-90B6-7FE8957B1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B91DD585-60FD-434D-7BC8-4C1C882F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4370019"/>
          </a:xfrm>
        </p:spPr>
        <p:txBody>
          <a:bodyPr/>
          <a:lstStyle/>
          <a:p>
            <a:endParaRPr lang="nb-NO"/>
          </a:p>
          <a:p>
            <a:endParaRPr lang="nb-NO"/>
          </a:p>
          <a:p>
            <a:r>
              <a:rPr lang="nb-NO" sz="1600"/>
              <a:t>Kommuneplanen består av en samfunnsdel og en arealdel.</a:t>
            </a:r>
          </a:p>
          <a:p>
            <a:endParaRPr lang="nb-NO" sz="1600"/>
          </a:p>
          <a:p>
            <a:r>
              <a:rPr lang="nb-NO" sz="1600"/>
              <a:t>Samfunnsdelen er vår strategi for å møte framtidens utfordringer.  Samfunnsdelen setter kurs og viser retning for hvordan vi ønsker å utvikle kommunen og lokalsamfunnet over tid. </a:t>
            </a:r>
          </a:p>
          <a:p>
            <a:endParaRPr lang="nb-NO" sz="1600"/>
          </a:p>
          <a:p>
            <a:r>
              <a:rPr lang="nb-NO" sz="1600"/>
              <a:t>Arealdelen er mer konkret og er styrende for hvordan arealene i kommunen vår skal brukes. </a:t>
            </a:r>
          </a:p>
          <a:p>
            <a:endParaRPr lang="nb-NO" sz="1600"/>
          </a:p>
          <a:p>
            <a:r>
              <a:rPr lang="nb-NO"/>
              <a:t>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697CCF4-77F8-EAFC-A538-F9FB3461EC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B3502-C593-49B6-969A-82370D631967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6976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36C74-BCE5-074F-0B90-475F8C5F1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AC75D67-FC2E-2C07-189D-96751A44B9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D391454-BE79-EC18-1EA2-2F62B04F0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4370019"/>
          </a:xfrm>
        </p:spPr>
        <p:txBody>
          <a:bodyPr/>
          <a:lstStyle/>
          <a:p>
            <a:endParaRPr lang="nb-NO"/>
          </a:p>
          <a:p>
            <a:endParaRPr lang="nb-NO"/>
          </a:p>
          <a:p>
            <a:r>
              <a:rPr lang="nb-NO" sz="1600"/>
              <a:t>Kommuneplanen består av en samfunnsdel og en arealdel.</a:t>
            </a:r>
          </a:p>
          <a:p>
            <a:endParaRPr lang="nb-NO" sz="1600"/>
          </a:p>
          <a:p>
            <a:r>
              <a:rPr lang="nb-NO" sz="1600"/>
              <a:t>Samfunnsdelen er vår strategi for å møte framtidens utfordringer.  Samfunnsdelen setter kurs og viser retning for hvordan vi ønsker å utvikle kommunen og lokalsamfunnet over tid. </a:t>
            </a:r>
          </a:p>
          <a:p>
            <a:endParaRPr lang="nb-NO" sz="1600"/>
          </a:p>
          <a:p>
            <a:r>
              <a:rPr lang="nb-NO" sz="1600"/>
              <a:t>Arealdelen er mer konkret og er styrende for hvordan arealene i kommunen vår skal brukes. </a:t>
            </a:r>
          </a:p>
          <a:p>
            <a:endParaRPr lang="nb-NO" sz="1600"/>
          </a:p>
          <a:p>
            <a:r>
              <a:rPr lang="nb-NO"/>
              <a:t>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D991D86-1793-CABD-D3C6-B0FBC3AF5E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B3502-C593-49B6-969A-82370D631967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1052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ECE7A-E72B-D09A-7CE7-2898F6EDC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0EB40B1-38CD-16A3-6D2E-289308DE3D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D7ECC681-779D-FCDD-2647-1B0CC5908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4370019"/>
          </a:xfrm>
        </p:spPr>
        <p:txBody>
          <a:bodyPr/>
          <a:lstStyle/>
          <a:p>
            <a:endParaRPr lang="nb-NO"/>
          </a:p>
          <a:p>
            <a:endParaRPr lang="nb-NO"/>
          </a:p>
          <a:p>
            <a:r>
              <a:rPr lang="nb-NO" sz="1600"/>
              <a:t>Kommuneplanen består av en samfunnsdel og en arealdel.</a:t>
            </a:r>
          </a:p>
          <a:p>
            <a:endParaRPr lang="nb-NO" sz="1600"/>
          </a:p>
          <a:p>
            <a:r>
              <a:rPr lang="nb-NO" sz="1600"/>
              <a:t>Samfunnsdelen er vår strategi for å møte framtidens utfordringer.  Samfunnsdelen setter kurs og viser retning for hvordan vi ønsker å utvikle kommunen og lokalsamfunnet over tid. </a:t>
            </a:r>
          </a:p>
          <a:p>
            <a:endParaRPr lang="nb-NO" sz="1600"/>
          </a:p>
          <a:p>
            <a:r>
              <a:rPr lang="nb-NO" sz="1600"/>
              <a:t>Arealdelen er mer konkret og er styrende for hvordan arealene i kommunen vår skal brukes. </a:t>
            </a:r>
          </a:p>
          <a:p>
            <a:endParaRPr lang="nb-NO" sz="1600"/>
          </a:p>
          <a:p>
            <a:r>
              <a:rPr lang="nb-NO"/>
              <a:t>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BCD4D1D-D621-DC0F-267C-CC863C2B27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B3502-C593-49B6-969A-82370D63196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2795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0E686-6E56-7B0B-8770-AA86FCB78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21FE445-6D05-1A22-D808-D215F011DA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7CD09D95-F2A4-434C-45E7-DB5F5E7C6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4370019"/>
          </a:xfrm>
        </p:spPr>
        <p:txBody>
          <a:bodyPr/>
          <a:lstStyle/>
          <a:p>
            <a:endParaRPr lang="nb-NO"/>
          </a:p>
          <a:p>
            <a:endParaRPr lang="nb-NO"/>
          </a:p>
          <a:p>
            <a:r>
              <a:rPr lang="nb-NO" sz="1600"/>
              <a:t>Kommuneplanen består av en samfunnsdel og en arealdel.</a:t>
            </a:r>
          </a:p>
          <a:p>
            <a:endParaRPr lang="nb-NO" sz="1600"/>
          </a:p>
          <a:p>
            <a:r>
              <a:rPr lang="nb-NO" sz="1600"/>
              <a:t>Samfunnsdelen er vår strategi for å møte framtidens utfordringer.  Samfunnsdelen setter kurs og viser retning for hvordan vi ønsker å utvikle kommunen og lokalsamfunnet over tid. </a:t>
            </a:r>
          </a:p>
          <a:p>
            <a:endParaRPr lang="nb-NO" sz="1600"/>
          </a:p>
          <a:p>
            <a:r>
              <a:rPr lang="nb-NO" sz="1600"/>
              <a:t>Arealdelen er mer konkret og er styrende for hvordan arealene i kommunen vår skal brukes. </a:t>
            </a:r>
          </a:p>
          <a:p>
            <a:endParaRPr lang="nb-NO" sz="1600"/>
          </a:p>
          <a:p>
            <a:r>
              <a:rPr lang="nb-NO"/>
              <a:t>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422722F-1311-045F-9EBA-9A1AAD0220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B3502-C593-49B6-969A-82370D631967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282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emf"/><Relationship Id="rId4" Type="http://schemas.openxmlformats.org/officeDocument/2006/relationships/image" Target="../media/image5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19">
            <a:extLst>
              <a:ext uri="{FF2B5EF4-FFF2-40B4-BE49-F238E27FC236}">
                <a16:creationId xmlns:a16="http://schemas.microsoft.com/office/drawing/2014/main" id="{74EDC5CA-6DD0-0948-8222-3D6DE7E58B93}"/>
              </a:ext>
            </a:extLst>
          </p:cNvPr>
          <p:cNvSpPr/>
          <p:nvPr/>
        </p:nvSpPr>
        <p:spPr>
          <a:xfrm>
            <a:off x="-1" y="6011863"/>
            <a:ext cx="12239626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2DD794CA-9535-1847-BFF4-48E53830B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9779"/>
            <a:ext cx="12239626" cy="927915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D37B098F-144A-3040-A03F-29F2412ADEF9}"/>
              </a:ext>
            </a:extLst>
          </p:cNvPr>
          <p:cNvSpPr/>
          <p:nvPr userDrawn="1"/>
        </p:nvSpPr>
        <p:spPr>
          <a:xfrm>
            <a:off x="-1" y="6011863"/>
            <a:ext cx="12239626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BFDB18B-C7F6-BC45-8336-381D770E05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9779"/>
            <a:ext cx="12239626" cy="927915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095FB05-87E6-F946-BBBC-E1118F4E4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254" y="2235307"/>
            <a:ext cx="3819882" cy="144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65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55">
          <p15:clr>
            <a:srgbClr val="F26B43"/>
          </p15:clr>
        </p15:guide>
        <p15:guide id="3" orient="horz" pos="226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1 bilde utf.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A28DAB12-B80B-5541-85BD-3BC1FB75DE0D}"/>
              </a:ext>
            </a:extLst>
          </p:cNvPr>
          <p:cNvSpPr/>
          <p:nvPr userDrawn="1"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3962" y="647699"/>
            <a:ext cx="5147963" cy="8636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DD73FF6-F94B-C54F-B77D-E3EE1ED47F3F}"/>
              </a:ext>
            </a:extLst>
          </p:cNvPr>
          <p:cNvSpPr/>
          <p:nvPr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2116561F-0151-1D44-9DEE-FFA5E06C3A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795962" cy="7199312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F93E20D9-597A-E24B-80AB-960791F65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3961" y="1511299"/>
            <a:ext cx="5147963" cy="417671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3703968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2 bilder utf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AC8659EE-3CE4-314A-8924-67DF9A6CFD3D}"/>
              </a:ext>
            </a:extLst>
          </p:cNvPr>
          <p:cNvSpPr/>
          <p:nvPr userDrawn="1"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64" y="647699"/>
            <a:ext cx="5795961" cy="8636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DD73FF6-F94B-C54F-B77D-E3EE1ED47F3F}"/>
              </a:ext>
            </a:extLst>
          </p:cNvPr>
          <p:cNvSpPr/>
          <p:nvPr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2116561F-0151-1D44-9DEE-FFA5E06C3A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89313"/>
            <a:ext cx="5148263" cy="3510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F93E20D9-597A-E24B-80AB-960791F65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95963" y="1511299"/>
            <a:ext cx="5795962" cy="417671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9" name="Plassholder for bilde 3">
            <a:extLst>
              <a:ext uri="{FF2B5EF4-FFF2-40B4-BE49-F238E27FC236}">
                <a16:creationId xmlns:a16="http://schemas.microsoft.com/office/drawing/2014/main" id="{62C9EB3C-9CD0-4348-96FE-0C2D9B26A9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148263" cy="3510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596444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4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+ 2 bilder b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647699"/>
            <a:ext cx="10944226" cy="8636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DD73FF6-F94B-C54F-B77D-E3EE1ED47F3F}"/>
              </a:ext>
            </a:extLst>
          </p:cNvPr>
          <p:cNvSpPr/>
          <p:nvPr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2116561F-0151-1D44-9DEE-FFA5E06C3A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963" y="2448013"/>
            <a:ext cx="5382000" cy="3240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F93E20D9-597A-E24B-80AB-960791F65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1" y="1511299"/>
            <a:ext cx="10944224" cy="530565"/>
          </a:xfrm>
          <a:prstGeom prst="rect">
            <a:avLst/>
          </a:prstGeom>
        </p:spPr>
        <p:txBody>
          <a:bodyPr wrap="square"/>
          <a:lstStyle>
            <a:lvl1pPr marL="0" indent="0">
              <a:lnSpc>
                <a:spcPts val="2200"/>
              </a:lnSpc>
              <a:buNone/>
              <a:defRPr sz="1600"/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27926068-9D00-F742-87B7-502C2FCD7C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9925" y="2448013"/>
            <a:ext cx="5382000" cy="3240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BCC3137-9AE1-0C4F-97D5-9B9C3C54D2D9}"/>
              </a:ext>
            </a:extLst>
          </p:cNvPr>
          <p:cNvSpPr/>
          <p:nvPr userDrawn="1"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0080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4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utf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998E4CDC-2268-5143-9B39-A2558C8687EB}"/>
              </a:ext>
            </a:extLst>
          </p:cNvPr>
          <p:cNvSpPr/>
          <p:nvPr userDrawn="1"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DD73FF6-F94B-C54F-B77D-E3EE1ED47F3F}"/>
              </a:ext>
            </a:extLst>
          </p:cNvPr>
          <p:cNvSpPr/>
          <p:nvPr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5760531"/>
            <a:ext cx="8500556" cy="524382"/>
          </a:xfrm>
        </p:spPr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2116561F-0151-1D44-9DEE-FFA5E06C3A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9701" cy="54279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27926068-9D00-F742-87B7-502C2FCD7C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9925" y="0"/>
            <a:ext cx="6029700" cy="54279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8124B19-7CDC-BE47-A83B-1D6FEC220D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2" y="6284913"/>
            <a:ext cx="8500554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1978303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4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er utf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171798-B526-3F4D-9895-E99CCE338CE8}"/>
              </a:ext>
            </a:extLst>
          </p:cNvPr>
          <p:cNvSpPr/>
          <p:nvPr userDrawn="1"/>
        </p:nvSpPr>
        <p:spPr>
          <a:xfrm>
            <a:off x="0" y="5660967"/>
            <a:ext cx="7279689" cy="15383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DD73FF6-F94B-C54F-B77D-E3EE1ED47F3F}"/>
              </a:ext>
            </a:extLst>
          </p:cNvPr>
          <p:cNvSpPr/>
          <p:nvPr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5760531"/>
            <a:ext cx="8500556" cy="524382"/>
          </a:xfrm>
        </p:spPr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2116561F-0151-1D44-9DEE-FFA5E06C3A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60000" cy="54279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20" name="Plassholder for bilde 3">
            <a:extLst>
              <a:ext uri="{FF2B5EF4-FFF2-40B4-BE49-F238E27FC236}">
                <a16:creationId xmlns:a16="http://schemas.microsoft.com/office/drawing/2014/main" id="{94E5B16B-D721-A941-8F54-98188AEFE5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79625" y="-1"/>
            <a:ext cx="3960000" cy="54279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5E039B74-3410-6141-8C16-778413702B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42340" y="-1"/>
            <a:ext cx="3960000" cy="54279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8124B19-7CDC-BE47-A83B-1D6FEC220D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2" y="6284913"/>
            <a:ext cx="8500554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1136422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43">
          <p15:clr>
            <a:srgbClr val="FBAE40"/>
          </p15:clr>
        </p15:guide>
        <p15:guide id="2" pos="771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295400"/>
            <a:ext cx="9648825" cy="100508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5400" y="2300484"/>
            <a:ext cx="9648826" cy="338752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819475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6894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personer / Takk for 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3843" y="1296074"/>
            <a:ext cx="2828082" cy="1345095"/>
          </a:xfrm>
          <a:prstGeom prst="rect">
            <a:avLst/>
          </a:prstGeom>
        </p:spPr>
        <p:txBody>
          <a:bodyPr anchor="ctr"/>
          <a:lstStyle>
            <a:lvl1pPr marL="0" indent="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11EF6B52-86F8-E642-9C4B-F00273BC2C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3850" y="323850"/>
            <a:ext cx="6119812" cy="568801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bilde 3">
            <a:extLst>
              <a:ext uri="{FF2B5EF4-FFF2-40B4-BE49-F238E27FC236}">
                <a16:creationId xmlns:a16="http://schemas.microsoft.com/office/drawing/2014/main" id="{838E62A5-DD56-8C4F-8788-613B979478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91364" y="1295400"/>
            <a:ext cx="1348630" cy="1345769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10" name="Plassholder for tekst 17">
            <a:extLst>
              <a:ext uri="{FF2B5EF4-FFF2-40B4-BE49-F238E27FC236}">
                <a16:creationId xmlns:a16="http://schemas.microsoft.com/office/drawing/2014/main" id="{2B721643-BAF4-9046-BB4B-6B70C3B46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3843" y="3294301"/>
            <a:ext cx="2828082" cy="1345095"/>
          </a:xfrm>
          <a:prstGeom prst="rect">
            <a:avLst/>
          </a:prstGeom>
        </p:spPr>
        <p:txBody>
          <a:bodyPr anchor="ctr"/>
          <a:lstStyle>
            <a:lvl1pPr marL="0" indent="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7B0FF263-B831-A042-914E-4EA72207D9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91364" y="3293627"/>
            <a:ext cx="1348630" cy="1345769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0432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4467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+ bilde utfall korts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1079500"/>
            <a:ext cx="12239624" cy="4932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09E5C224-56E2-2046-8031-057FD57EC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3851"/>
            <a:ext cx="10943925" cy="539749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67814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49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utfall eks. b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12239624" cy="6011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4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49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rkel +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62" y="1295400"/>
            <a:ext cx="5795963" cy="100508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5962" y="2300484"/>
            <a:ext cx="5795963" cy="338752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FA1BAD-7E75-F84B-BC0C-250267B4E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3592064" cy="368828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FD9244A-6AE7-8847-A5F0-FBF11ADC8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3592064" cy="36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6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B9BDEBD5-2D5F-2345-BB9E-A0AD25E33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2473694"/>
            <a:ext cx="8572500" cy="1118352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FE17136-7A08-4D4D-8B7D-1B5F6C39D9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0800" y="3751263"/>
            <a:ext cx="1841499" cy="31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Skriv inn dato</a:t>
            </a:r>
            <a:endParaRPr lang="en-GB"/>
          </a:p>
        </p:txBody>
      </p:sp>
      <p:sp>
        <p:nvSpPr>
          <p:cNvPr id="9" name="Plassholder for tekst 7">
            <a:extLst>
              <a:ext uri="{FF2B5EF4-FFF2-40B4-BE49-F238E27FC236}">
                <a16:creationId xmlns:a16="http://schemas.microsoft.com/office/drawing/2014/main" id="{1121227C-465A-AF46-83E5-07BE18F00B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3600" y="3751263"/>
            <a:ext cx="6489700" cy="31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for å redigere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835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irkel +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62" y="1295400"/>
            <a:ext cx="5795963" cy="100508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5962" y="2300484"/>
            <a:ext cx="5795963" cy="338752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FA1BAD-7E75-F84B-BC0C-250267B4E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3592064" cy="368828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FD9244A-6AE7-8847-A5F0-FBF11ADC84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614"/>
            <a:ext cx="3592063" cy="36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93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rkel +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62" y="1295400"/>
            <a:ext cx="5795963" cy="100508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5962" y="2300484"/>
            <a:ext cx="5795963" cy="338752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FA1BAD-7E75-F84B-BC0C-250267B4E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3592064" cy="368828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FD9244A-6AE7-8847-A5F0-FBF11ADC84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614"/>
            <a:ext cx="3592063" cy="36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32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irkel +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62" y="1295400"/>
            <a:ext cx="5795963" cy="100508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5962" y="2300484"/>
            <a:ext cx="5795963" cy="338752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FA1BAD-7E75-F84B-BC0C-250267B4E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3592064" cy="368828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FD9244A-6AE7-8847-A5F0-FBF11ADC84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614"/>
            <a:ext cx="3592062" cy="36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4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rkel +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62" y="1295400"/>
            <a:ext cx="5795963" cy="100508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5962" y="2300484"/>
            <a:ext cx="5795963" cy="338752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FA1BAD-7E75-F84B-BC0C-250267B4E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3592064" cy="368828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FD9244A-6AE7-8847-A5F0-FBF11ADC84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614"/>
            <a:ext cx="3592064" cy="36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41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punktliste grå +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/>
        </p:nvSpPr>
        <p:spPr>
          <a:xfrm>
            <a:off x="1" y="-1"/>
            <a:ext cx="7596188" cy="601186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71550"/>
            <a:ext cx="5472112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551" y="2068674"/>
            <a:ext cx="5472112" cy="330575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7596188" y="-1"/>
            <a:ext cx="4643437" cy="60118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74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90955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443017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478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/punktliste grå +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/>
        </p:nvSpPr>
        <p:spPr>
          <a:xfrm>
            <a:off x="1" y="-1"/>
            <a:ext cx="7596188" cy="601186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71550"/>
            <a:ext cx="5472112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551" y="2068674"/>
            <a:ext cx="5472112" cy="330575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7596188" y="-1"/>
            <a:ext cx="4643437" cy="60118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74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90955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3893426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478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/punktliste grå +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/>
        </p:nvSpPr>
        <p:spPr>
          <a:xfrm>
            <a:off x="1" y="-1"/>
            <a:ext cx="7596188" cy="601186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71550"/>
            <a:ext cx="5472112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551" y="2068674"/>
            <a:ext cx="5472112" cy="330575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7596188" y="-1"/>
            <a:ext cx="4643437" cy="601186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74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90955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4178378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478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/punktliste grå +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/>
        </p:nvSpPr>
        <p:spPr>
          <a:xfrm>
            <a:off x="1" y="-1"/>
            <a:ext cx="7596188" cy="601186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71550"/>
            <a:ext cx="5472112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551" y="2068674"/>
            <a:ext cx="5472112" cy="330575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7596188" y="-1"/>
            <a:ext cx="4643437" cy="601186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74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90955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3191428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478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/punktliste grå +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/>
        </p:nvSpPr>
        <p:spPr>
          <a:xfrm>
            <a:off x="1" y="-1"/>
            <a:ext cx="7596188" cy="601186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71550"/>
            <a:ext cx="5472112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551" y="2068674"/>
            <a:ext cx="5472112" cy="330575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7596188" y="-1"/>
            <a:ext cx="4643437" cy="60118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74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90955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193033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478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el + Tittel/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 userDrawn="1"/>
        </p:nvSpPr>
        <p:spPr>
          <a:xfrm flipV="1">
            <a:off x="1" y="6011862"/>
            <a:ext cx="7596188" cy="1187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137" y="647700"/>
            <a:ext cx="6300787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1137" y="1744824"/>
            <a:ext cx="6300787" cy="394318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1" y="-1"/>
            <a:ext cx="4643437" cy="719931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7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768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08ABC6F-A7E3-4D46-B261-912D3DE2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8"/>
          <a:stretch/>
        </p:blipFill>
        <p:spPr>
          <a:xfrm>
            <a:off x="5291138" y="6335713"/>
            <a:ext cx="4437788" cy="5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40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333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eloppsett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DD75C2AB-F617-8A42-81C4-334F2458C1E9}"/>
              </a:ext>
            </a:extLst>
          </p:cNvPr>
          <p:cNvSpPr/>
          <p:nvPr userDrawn="1"/>
        </p:nvSpPr>
        <p:spPr>
          <a:xfrm>
            <a:off x="1" y="-1"/>
            <a:ext cx="12239624" cy="719931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3"/>
          <a:stretch/>
        </p:blipFill>
        <p:spPr>
          <a:xfrm>
            <a:off x="10989854" y="2127280"/>
            <a:ext cx="1249771" cy="2560516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11C0D260-A4BD-F041-BED5-62379D626F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334" y="847023"/>
            <a:ext cx="2493720" cy="2560515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48440B0-0E3B-A243-9510-9DFCEF8EB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49978" r="-1"/>
          <a:stretch/>
        </p:blipFill>
        <p:spPr>
          <a:xfrm>
            <a:off x="2714324" y="4042642"/>
            <a:ext cx="2493511" cy="1280808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EC627FAB-1C7A-9345-B171-EC2C9F59BA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194" y="5398989"/>
            <a:ext cx="2505189" cy="94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002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rkel + Tittel/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 userDrawn="1"/>
        </p:nvSpPr>
        <p:spPr>
          <a:xfrm flipV="1">
            <a:off x="1" y="6011862"/>
            <a:ext cx="7596188" cy="1187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137" y="647700"/>
            <a:ext cx="6300787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1137" y="1744824"/>
            <a:ext cx="6300787" cy="394318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1" y="-1"/>
            <a:ext cx="4643437" cy="719931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7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768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08ABC6F-A7E3-4D46-B261-912D3DE2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8"/>
          <a:stretch/>
        </p:blipFill>
        <p:spPr>
          <a:xfrm>
            <a:off x="5291138" y="6335713"/>
            <a:ext cx="4437788" cy="5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33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333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rkel + Tittel/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 userDrawn="1"/>
        </p:nvSpPr>
        <p:spPr>
          <a:xfrm flipV="1">
            <a:off x="1" y="6011862"/>
            <a:ext cx="7596188" cy="1187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137" y="647700"/>
            <a:ext cx="6300787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1137" y="1744824"/>
            <a:ext cx="6300787" cy="394318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1" y="-1"/>
            <a:ext cx="4643437" cy="719931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7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768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08ABC6F-A7E3-4D46-B261-912D3DE2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8"/>
          <a:stretch/>
        </p:blipFill>
        <p:spPr>
          <a:xfrm>
            <a:off x="5291138" y="6335713"/>
            <a:ext cx="4437788" cy="5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60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333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rkel + Tittel/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 userDrawn="1"/>
        </p:nvSpPr>
        <p:spPr>
          <a:xfrm flipV="1">
            <a:off x="1" y="6011862"/>
            <a:ext cx="7596188" cy="1187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137" y="647700"/>
            <a:ext cx="6300787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1137" y="1744824"/>
            <a:ext cx="6300787" cy="394318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1" y="-1"/>
            <a:ext cx="4643437" cy="719931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7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768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08ABC6F-A7E3-4D46-B261-912D3DE2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8"/>
          <a:stretch/>
        </p:blipFill>
        <p:spPr>
          <a:xfrm>
            <a:off x="5291138" y="6335713"/>
            <a:ext cx="4437788" cy="5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2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3333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rkel + Tittel/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 userDrawn="1"/>
        </p:nvSpPr>
        <p:spPr>
          <a:xfrm flipV="1">
            <a:off x="1" y="6011862"/>
            <a:ext cx="7596188" cy="1187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137" y="647700"/>
            <a:ext cx="6300787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1137" y="1744824"/>
            <a:ext cx="6300787" cy="394318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1" y="-1"/>
            <a:ext cx="4643437" cy="71993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7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768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08ABC6F-A7E3-4D46-B261-912D3DE2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8"/>
          <a:stretch/>
        </p:blipFill>
        <p:spPr>
          <a:xfrm>
            <a:off x="5291138" y="6335713"/>
            <a:ext cx="4437788" cy="5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79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333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felt grå +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/>
        </p:nvSpPr>
        <p:spPr>
          <a:xfrm>
            <a:off x="6119813" y="-1"/>
            <a:ext cx="6119813" cy="601186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92CB4A4-F21F-AB43-84F4-F04DB7DFC4E5}"/>
              </a:ext>
            </a:extLst>
          </p:cNvPr>
          <p:cNvSpPr/>
          <p:nvPr/>
        </p:nvSpPr>
        <p:spPr>
          <a:xfrm>
            <a:off x="0" y="-1"/>
            <a:ext cx="6119813" cy="6011863"/>
          </a:xfrm>
          <a:prstGeom prst="rect">
            <a:avLst/>
          </a:prstGeom>
          <a:solidFill>
            <a:srgbClr val="E2E3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647700"/>
            <a:ext cx="5148263" cy="474726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43662" y="647701"/>
            <a:ext cx="5148263" cy="4747260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892694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eloppsett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1" y="-1"/>
            <a:ext cx="12239624" cy="719931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3"/>
          <a:stretch/>
        </p:blipFill>
        <p:spPr>
          <a:xfrm>
            <a:off x="10439400" y="2647434"/>
            <a:ext cx="1800225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5625" y="5109967"/>
            <a:ext cx="4643438" cy="57804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11C0D260-A4BD-F041-BED5-62379D626F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81" y="647700"/>
            <a:ext cx="3592063" cy="3688278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48440B0-0E3B-A243-9510-9DFCEF8EB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7" t="49978"/>
          <a:stretch/>
        </p:blipFill>
        <p:spPr>
          <a:xfrm>
            <a:off x="1" y="4765547"/>
            <a:ext cx="1791837" cy="184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34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195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ten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1154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0E364DB-813D-D442-A627-C1CB3D2990A6}"/>
              </a:ext>
            </a:extLst>
          </p:cNvPr>
          <p:cNvSpPr/>
          <p:nvPr userDrawn="1"/>
        </p:nvSpPr>
        <p:spPr>
          <a:xfrm>
            <a:off x="-2" y="-1"/>
            <a:ext cx="12239625" cy="719931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65B1A53-09C2-AC42-88A6-AB158A9861E1}"/>
              </a:ext>
            </a:extLst>
          </p:cNvPr>
          <p:cNvSpPr/>
          <p:nvPr/>
        </p:nvSpPr>
        <p:spPr>
          <a:xfrm>
            <a:off x="-2" y="-1"/>
            <a:ext cx="12239625" cy="719931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855B0FC-B073-1A40-91FC-CD2100DE08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5450947"/>
            <a:ext cx="10944225" cy="32385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86CEBC0-A818-1648-9E64-DE263AF163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78" y="2393887"/>
            <a:ext cx="1675666" cy="177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7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19">
            <a:extLst>
              <a:ext uri="{FF2B5EF4-FFF2-40B4-BE49-F238E27FC236}">
                <a16:creationId xmlns:a16="http://schemas.microsoft.com/office/drawing/2014/main" id="{74EDC5CA-6DD0-0948-8222-3D6DE7E58B93}"/>
              </a:ext>
            </a:extLst>
          </p:cNvPr>
          <p:cNvSpPr/>
          <p:nvPr/>
        </p:nvSpPr>
        <p:spPr>
          <a:xfrm>
            <a:off x="-1" y="6011863"/>
            <a:ext cx="12239626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2DD794CA-9535-1847-BFF4-48E53830B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9779"/>
            <a:ext cx="12239626" cy="927915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D37B098F-144A-3040-A03F-29F2412ADEF9}"/>
              </a:ext>
            </a:extLst>
          </p:cNvPr>
          <p:cNvSpPr/>
          <p:nvPr userDrawn="1"/>
        </p:nvSpPr>
        <p:spPr>
          <a:xfrm>
            <a:off x="-1" y="6011863"/>
            <a:ext cx="12239626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BFDB18B-C7F6-BC45-8336-381D770E05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9779"/>
            <a:ext cx="12239626" cy="927915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095FB05-87E6-F946-BBBC-E1118F4E4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254" y="2235307"/>
            <a:ext cx="3819882" cy="144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65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55">
          <p15:clr>
            <a:srgbClr val="F26B43"/>
          </p15:clr>
        </p15:guide>
        <p15:guide id="3" orient="horz" pos="2267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B9BDEBD5-2D5F-2345-BB9E-A0AD25E33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2473694"/>
            <a:ext cx="8572500" cy="1118352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FE17136-7A08-4D4D-8B7D-1B5F6C39D9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0800" y="3751263"/>
            <a:ext cx="1841499" cy="31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Skriv inn dato</a:t>
            </a:r>
            <a:endParaRPr lang="en-GB"/>
          </a:p>
        </p:txBody>
      </p:sp>
      <p:sp>
        <p:nvSpPr>
          <p:cNvPr id="9" name="Plassholder for tekst 7">
            <a:extLst>
              <a:ext uri="{FF2B5EF4-FFF2-40B4-BE49-F238E27FC236}">
                <a16:creationId xmlns:a16="http://schemas.microsoft.com/office/drawing/2014/main" id="{1121227C-465A-AF46-83E5-07BE18F00B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3600" y="3751263"/>
            <a:ext cx="6489700" cy="31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for å redigere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835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ide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2881315-74D3-FA48-A73F-EB673BFAFF2D}"/>
              </a:ext>
            </a:extLst>
          </p:cNvPr>
          <p:cNvSpPr/>
          <p:nvPr userDrawn="1"/>
        </p:nvSpPr>
        <p:spPr>
          <a:xfrm>
            <a:off x="1" y="-1"/>
            <a:ext cx="12239624" cy="719931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07" y="2473694"/>
            <a:ext cx="6119812" cy="1118352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54CFBB0-97F2-8742-A7A0-9A710165B6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9780"/>
            <a:ext cx="12239626" cy="927913"/>
          </a:xfrm>
          <a:prstGeom prst="rect">
            <a:avLst/>
          </a:prstGeom>
          <a:noFill/>
          <a:effectLst/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06FDA91-61C4-354F-A1A6-27C5C478FB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78762" y="2700428"/>
            <a:ext cx="1124035" cy="67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34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eloppsett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DD75C2AB-F617-8A42-81C4-334F2458C1E9}"/>
              </a:ext>
            </a:extLst>
          </p:cNvPr>
          <p:cNvSpPr/>
          <p:nvPr userDrawn="1"/>
        </p:nvSpPr>
        <p:spPr>
          <a:xfrm>
            <a:off x="1" y="-1"/>
            <a:ext cx="12239624" cy="719931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3"/>
          <a:stretch/>
        </p:blipFill>
        <p:spPr>
          <a:xfrm>
            <a:off x="10989854" y="2127280"/>
            <a:ext cx="1249771" cy="2560516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11C0D260-A4BD-F041-BED5-62379D626F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334" y="847023"/>
            <a:ext cx="2493720" cy="2560515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48440B0-0E3B-A243-9510-9DFCEF8EB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49978" r="-1"/>
          <a:stretch/>
        </p:blipFill>
        <p:spPr>
          <a:xfrm>
            <a:off x="2714324" y="4042642"/>
            <a:ext cx="2493511" cy="1280808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EC627FAB-1C7A-9345-B171-EC2C9F59BA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194" y="5398989"/>
            <a:ext cx="2505189" cy="94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002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ide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2881315-74D3-FA48-A73F-EB673BFAFF2D}"/>
              </a:ext>
            </a:extLst>
          </p:cNvPr>
          <p:cNvSpPr/>
          <p:nvPr userDrawn="1"/>
        </p:nvSpPr>
        <p:spPr>
          <a:xfrm>
            <a:off x="1" y="-1"/>
            <a:ext cx="12239624" cy="719931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07" y="2473694"/>
            <a:ext cx="6119812" cy="1118352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54CFBB0-97F2-8742-A7A0-9A710165B6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9780"/>
            <a:ext cx="12239626" cy="927913"/>
          </a:xfrm>
          <a:prstGeom prst="rect">
            <a:avLst/>
          </a:prstGeom>
          <a:noFill/>
          <a:effectLst/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06FDA91-61C4-354F-A1A6-27C5C478FB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78762" y="2700428"/>
            <a:ext cx="1124035" cy="67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347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ide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2881315-74D3-FA48-A73F-EB673BFAFF2D}"/>
              </a:ext>
            </a:extLst>
          </p:cNvPr>
          <p:cNvSpPr/>
          <p:nvPr userDrawn="1"/>
        </p:nvSpPr>
        <p:spPr>
          <a:xfrm>
            <a:off x="1" y="-1"/>
            <a:ext cx="12239624" cy="719931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07" y="2473694"/>
            <a:ext cx="6119812" cy="1118352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54CFBB0-97F2-8742-A7A0-9A710165B6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5949780"/>
            <a:ext cx="12239614" cy="927913"/>
          </a:xfrm>
          <a:prstGeom prst="rect">
            <a:avLst/>
          </a:prstGeom>
          <a:noFill/>
          <a:effectLst/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06FDA91-61C4-354F-A1A6-27C5C478FB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78762" y="2700428"/>
            <a:ext cx="1124035" cy="67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08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gdetekst/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1">
            <a:extLst>
              <a:ext uri="{FF2B5EF4-FFF2-40B4-BE49-F238E27FC236}">
                <a16:creationId xmlns:a16="http://schemas.microsoft.com/office/drawing/2014/main" id="{D42F93C9-3A0A-A84D-9EAE-8C0D2C9A6A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2687" y="1511300"/>
            <a:ext cx="10929238" cy="4176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 sz="1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2866921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1 bilde utf.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7699"/>
            <a:ext cx="5147963" cy="8636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013A1FE2-016B-8743-925C-8717807F7F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3663" y="647701"/>
            <a:ext cx="5795962" cy="5040312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0B444B4-257A-ED45-96A0-9BBA1CD2C2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511300"/>
            <a:ext cx="5148263" cy="4176713"/>
          </a:xfrm>
        </p:spPr>
        <p:txBody>
          <a:bodyPr/>
          <a:lstStyle/>
          <a:p>
            <a:pPr lvl="0"/>
            <a:r>
              <a:rPr lang="nb-NO" noProof="0"/>
              <a:t>Edit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40669921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1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7699"/>
            <a:ext cx="10943925" cy="8636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013A1FE2-016B-8743-925C-8717807F7F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3663" y="1511299"/>
            <a:ext cx="5148262" cy="417671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4E7BA4-22E9-934A-9E40-ADE86E6CBB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511300"/>
            <a:ext cx="5148263" cy="4176713"/>
          </a:xfrm>
        </p:spPr>
        <p:txBody>
          <a:bodyPr/>
          <a:lstStyle/>
          <a:p>
            <a:pPr lvl="0"/>
            <a:r>
              <a:rPr lang="nb-NO" noProof="0"/>
              <a:t>Edit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6830951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7699"/>
            <a:ext cx="10943925" cy="8636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C05723E-8135-F948-9AED-A214CB1FDAF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43663" y="1511299"/>
            <a:ext cx="5148262" cy="4176713"/>
          </a:xfrm>
          <a:prstGeom prst="rect">
            <a:avLst/>
          </a:prstGeom>
        </p:spPr>
        <p:txBody>
          <a:bodyPr/>
          <a:lstStyle/>
          <a:p>
            <a:r>
              <a:rPr lang="nb-NO"/>
              <a:t>Objekt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45B368-DB54-8242-B3AD-E31A3CDD82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511300"/>
            <a:ext cx="5148263" cy="4176713"/>
          </a:xfrm>
        </p:spPr>
        <p:txBody>
          <a:bodyPr/>
          <a:lstStyle/>
          <a:p>
            <a:pPr lvl="0"/>
            <a:r>
              <a:rPr lang="nb-NO" noProof="0"/>
              <a:t>Edit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18414760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1 bilde utf.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A28DAB12-B80B-5541-85BD-3BC1FB75DE0D}"/>
              </a:ext>
            </a:extLst>
          </p:cNvPr>
          <p:cNvSpPr/>
          <p:nvPr userDrawn="1"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3962" y="647699"/>
            <a:ext cx="5147963" cy="8636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DD73FF6-F94B-C54F-B77D-E3EE1ED47F3F}"/>
              </a:ext>
            </a:extLst>
          </p:cNvPr>
          <p:cNvSpPr/>
          <p:nvPr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2116561F-0151-1D44-9DEE-FFA5E06C3A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795962" cy="7199312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F93E20D9-597A-E24B-80AB-960791F65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3961" y="1511299"/>
            <a:ext cx="5147963" cy="417671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37039682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2 bilder utf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AC8659EE-3CE4-314A-8924-67DF9A6CFD3D}"/>
              </a:ext>
            </a:extLst>
          </p:cNvPr>
          <p:cNvSpPr/>
          <p:nvPr userDrawn="1"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64" y="647699"/>
            <a:ext cx="5795961" cy="8636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DD73FF6-F94B-C54F-B77D-E3EE1ED47F3F}"/>
              </a:ext>
            </a:extLst>
          </p:cNvPr>
          <p:cNvSpPr/>
          <p:nvPr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2116561F-0151-1D44-9DEE-FFA5E06C3A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89313"/>
            <a:ext cx="5148263" cy="3510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F93E20D9-597A-E24B-80AB-960791F65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95963" y="1511299"/>
            <a:ext cx="5795962" cy="417671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9" name="Plassholder for bilde 3">
            <a:extLst>
              <a:ext uri="{FF2B5EF4-FFF2-40B4-BE49-F238E27FC236}">
                <a16:creationId xmlns:a16="http://schemas.microsoft.com/office/drawing/2014/main" id="{62C9EB3C-9CD0-4348-96FE-0C2D9B26A9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148263" cy="3510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596444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43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+ 2 bilder b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647699"/>
            <a:ext cx="10944226" cy="8636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DD73FF6-F94B-C54F-B77D-E3EE1ED47F3F}"/>
              </a:ext>
            </a:extLst>
          </p:cNvPr>
          <p:cNvSpPr/>
          <p:nvPr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2116561F-0151-1D44-9DEE-FFA5E06C3A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963" y="2448013"/>
            <a:ext cx="5382000" cy="3240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F93E20D9-597A-E24B-80AB-960791F65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1" y="1511299"/>
            <a:ext cx="10944224" cy="530565"/>
          </a:xfrm>
          <a:prstGeom prst="rect">
            <a:avLst/>
          </a:prstGeom>
        </p:spPr>
        <p:txBody>
          <a:bodyPr wrap="square"/>
          <a:lstStyle>
            <a:lvl1pPr marL="0" indent="0">
              <a:lnSpc>
                <a:spcPts val="2200"/>
              </a:lnSpc>
              <a:buNone/>
              <a:defRPr sz="1600"/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27926068-9D00-F742-87B7-502C2FCD7C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9925" y="2448013"/>
            <a:ext cx="5382000" cy="3240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BCC3137-9AE1-0C4F-97D5-9B9C3C54D2D9}"/>
              </a:ext>
            </a:extLst>
          </p:cNvPr>
          <p:cNvSpPr/>
          <p:nvPr userDrawn="1"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0080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4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ide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2881315-74D3-FA48-A73F-EB673BFAFF2D}"/>
              </a:ext>
            </a:extLst>
          </p:cNvPr>
          <p:cNvSpPr/>
          <p:nvPr userDrawn="1"/>
        </p:nvSpPr>
        <p:spPr>
          <a:xfrm>
            <a:off x="1" y="-1"/>
            <a:ext cx="12239624" cy="719931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07" y="2473694"/>
            <a:ext cx="6119812" cy="1118352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54CFBB0-97F2-8742-A7A0-9A710165B6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5949780"/>
            <a:ext cx="12239614" cy="927913"/>
          </a:xfrm>
          <a:prstGeom prst="rect">
            <a:avLst/>
          </a:prstGeom>
          <a:noFill/>
          <a:effectLst/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06FDA91-61C4-354F-A1A6-27C5C478FB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78762" y="2700428"/>
            <a:ext cx="1124035" cy="67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083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utf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998E4CDC-2268-5143-9B39-A2558C8687EB}"/>
              </a:ext>
            </a:extLst>
          </p:cNvPr>
          <p:cNvSpPr/>
          <p:nvPr userDrawn="1"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DD73FF6-F94B-C54F-B77D-E3EE1ED47F3F}"/>
              </a:ext>
            </a:extLst>
          </p:cNvPr>
          <p:cNvSpPr/>
          <p:nvPr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5760531"/>
            <a:ext cx="8500556" cy="524382"/>
          </a:xfrm>
        </p:spPr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2116561F-0151-1D44-9DEE-FFA5E06C3A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9701" cy="54279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27926068-9D00-F742-87B7-502C2FCD7C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9925" y="0"/>
            <a:ext cx="6029700" cy="54279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8124B19-7CDC-BE47-A83B-1D6FEC220D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2" y="6284913"/>
            <a:ext cx="8500554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1978303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43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er utf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171798-B526-3F4D-9895-E99CCE338CE8}"/>
              </a:ext>
            </a:extLst>
          </p:cNvPr>
          <p:cNvSpPr/>
          <p:nvPr userDrawn="1"/>
        </p:nvSpPr>
        <p:spPr>
          <a:xfrm>
            <a:off x="0" y="5660967"/>
            <a:ext cx="7279689" cy="15383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DD73FF6-F94B-C54F-B77D-E3EE1ED47F3F}"/>
              </a:ext>
            </a:extLst>
          </p:cNvPr>
          <p:cNvSpPr/>
          <p:nvPr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5760531"/>
            <a:ext cx="8500556" cy="524382"/>
          </a:xfrm>
        </p:spPr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2116561F-0151-1D44-9DEE-FFA5E06C3A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60000" cy="54279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0" name="Plassholder for bilde 3">
            <a:extLst>
              <a:ext uri="{FF2B5EF4-FFF2-40B4-BE49-F238E27FC236}">
                <a16:creationId xmlns:a16="http://schemas.microsoft.com/office/drawing/2014/main" id="{94E5B16B-D721-A941-8F54-98188AEFE5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79625" y="-1"/>
            <a:ext cx="3960000" cy="54279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5E039B74-3410-6141-8C16-778413702B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42340" y="-1"/>
            <a:ext cx="3960000" cy="54279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8124B19-7CDC-BE47-A83B-1D6FEC220D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2" y="6284913"/>
            <a:ext cx="8500554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1136422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43">
          <p15:clr>
            <a:srgbClr val="FBAE40"/>
          </p15:clr>
        </p15:guide>
        <p15:guide id="2" pos="771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295400"/>
            <a:ext cx="9648825" cy="100508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5400" y="2300484"/>
            <a:ext cx="9648826" cy="338752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819475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6894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personer / Takk for 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3843" y="1296074"/>
            <a:ext cx="2828082" cy="1345095"/>
          </a:xfrm>
          <a:prstGeom prst="rect">
            <a:avLst/>
          </a:prstGeom>
        </p:spPr>
        <p:txBody>
          <a:bodyPr anchor="ctr"/>
          <a:lstStyle>
            <a:lvl1pPr marL="0" indent="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11EF6B52-86F8-E642-9C4B-F00273BC2C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3850" y="323850"/>
            <a:ext cx="6119812" cy="568801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bilde 3">
            <a:extLst>
              <a:ext uri="{FF2B5EF4-FFF2-40B4-BE49-F238E27FC236}">
                <a16:creationId xmlns:a16="http://schemas.microsoft.com/office/drawing/2014/main" id="{838E62A5-DD56-8C4F-8788-613B979478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91364" y="1295400"/>
            <a:ext cx="1348630" cy="1345769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17">
            <a:extLst>
              <a:ext uri="{FF2B5EF4-FFF2-40B4-BE49-F238E27FC236}">
                <a16:creationId xmlns:a16="http://schemas.microsoft.com/office/drawing/2014/main" id="{2B721643-BAF4-9046-BB4B-6B70C3B46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3843" y="3294301"/>
            <a:ext cx="2828082" cy="1345095"/>
          </a:xfrm>
          <a:prstGeom prst="rect">
            <a:avLst/>
          </a:prstGeom>
        </p:spPr>
        <p:txBody>
          <a:bodyPr anchor="ctr"/>
          <a:lstStyle>
            <a:lvl1pPr marL="0" indent="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7B0FF263-B831-A042-914E-4EA72207D9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91364" y="3293627"/>
            <a:ext cx="1348630" cy="1345769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0432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4467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+ bilde utfall korts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1079500"/>
            <a:ext cx="12239624" cy="4932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09E5C224-56E2-2046-8031-057FD57EC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3851"/>
            <a:ext cx="10943925" cy="539749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67814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49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utfall eks. b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12239624" cy="6011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4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49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rkel +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62" y="1295400"/>
            <a:ext cx="5795963" cy="100508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5962" y="2300484"/>
            <a:ext cx="5795963" cy="338752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FA1BAD-7E75-F84B-BC0C-250267B4E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3592064" cy="368828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FD9244A-6AE7-8847-A5F0-FBF11ADC8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3592064" cy="36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6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irkel +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62" y="1295400"/>
            <a:ext cx="5795963" cy="100508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5962" y="2300484"/>
            <a:ext cx="5795963" cy="338752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FA1BAD-7E75-F84B-BC0C-250267B4E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3592064" cy="368828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FD9244A-6AE7-8847-A5F0-FBF11ADC84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614"/>
            <a:ext cx="3592063" cy="36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93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rkel +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62" y="1295400"/>
            <a:ext cx="5795963" cy="100508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5962" y="2300484"/>
            <a:ext cx="5795963" cy="338752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FA1BAD-7E75-F84B-BC0C-250267B4E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3592064" cy="368828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FD9244A-6AE7-8847-A5F0-FBF11ADC84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614"/>
            <a:ext cx="3592063" cy="36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32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irkel +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62" y="1295400"/>
            <a:ext cx="5795963" cy="100508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5962" y="2300484"/>
            <a:ext cx="5795963" cy="338752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FA1BAD-7E75-F84B-BC0C-250267B4E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3592064" cy="368828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FD9244A-6AE7-8847-A5F0-FBF11ADC84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614"/>
            <a:ext cx="3592062" cy="36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4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gdetekst/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1">
            <a:extLst>
              <a:ext uri="{FF2B5EF4-FFF2-40B4-BE49-F238E27FC236}">
                <a16:creationId xmlns:a16="http://schemas.microsoft.com/office/drawing/2014/main" id="{D42F93C9-3A0A-A84D-9EAE-8C0D2C9A6A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2687" y="1511300"/>
            <a:ext cx="10929238" cy="4176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 sz="1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28669217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rkel +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62" y="1295400"/>
            <a:ext cx="5795963" cy="100508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5962" y="2300484"/>
            <a:ext cx="5795963" cy="338752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FA1BAD-7E75-F84B-BC0C-250267B4E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3592064" cy="368828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FD9244A-6AE7-8847-A5F0-FBF11ADC84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614"/>
            <a:ext cx="3592064" cy="36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41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punktliste grå +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/>
        </p:nvSpPr>
        <p:spPr>
          <a:xfrm>
            <a:off x="1" y="-1"/>
            <a:ext cx="7596188" cy="601186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71550"/>
            <a:ext cx="5472112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551" y="2068674"/>
            <a:ext cx="5472112" cy="330575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7596188" y="-1"/>
            <a:ext cx="4643437" cy="60118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74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90955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443017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4785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/punktliste grå +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/>
        </p:nvSpPr>
        <p:spPr>
          <a:xfrm>
            <a:off x="1" y="-1"/>
            <a:ext cx="7596188" cy="601186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71550"/>
            <a:ext cx="5472112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551" y="2068674"/>
            <a:ext cx="5472112" cy="330575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7596188" y="-1"/>
            <a:ext cx="4643437" cy="60118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74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90955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3893426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4785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/punktliste grå +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/>
        </p:nvSpPr>
        <p:spPr>
          <a:xfrm>
            <a:off x="1" y="-1"/>
            <a:ext cx="7596188" cy="601186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71550"/>
            <a:ext cx="5472112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551" y="2068674"/>
            <a:ext cx="5472112" cy="330575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7596188" y="-1"/>
            <a:ext cx="4643437" cy="601186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74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90955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4178378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4785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/punktliste grå +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/>
        </p:nvSpPr>
        <p:spPr>
          <a:xfrm>
            <a:off x="1" y="-1"/>
            <a:ext cx="7596188" cy="601186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71550"/>
            <a:ext cx="5472112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551" y="2068674"/>
            <a:ext cx="5472112" cy="330575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7596188" y="-1"/>
            <a:ext cx="4643437" cy="601186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74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90955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3191428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4785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/punktliste grå +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/>
        </p:nvSpPr>
        <p:spPr>
          <a:xfrm>
            <a:off x="1" y="-1"/>
            <a:ext cx="7596188" cy="601186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71550"/>
            <a:ext cx="5472112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551" y="2068674"/>
            <a:ext cx="5472112" cy="330575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7596188" y="-1"/>
            <a:ext cx="4643437" cy="60118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74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90955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193033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4785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el + Tittel/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 userDrawn="1"/>
        </p:nvSpPr>
        <p:spPr>
          <a:xfrm flipV="1">
            <a:off x="1" y="6011862"/>
            <a:ext cx="7596188" cy="1187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137" y="647700"/>
            <a:ext cx="6300787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1137" y="1744824"/>
            <a:ext cx="6300787" cy="394318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1" y="-1"/>
            <a:ext cx="4643437" cy="719931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7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768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08ABC6F-A7E3-4D46-B261-912D3DE2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8"/>
          <a:stretch/>
        </p:blipFill>
        <p:spPr>
          <a:xfrm>
            <a:off x="5291138" y="6335713"/>
            <a:ext cx="4437788" cy="5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40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3333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rkel + Tittel/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 userDrawn="1"/>
        </p:nvSpPr>
        <p:spPr>
          <a:xfrm flipV="1">
            <a:off x="1" y="6011862"/>
            <a:ext cx="7596188" cy="1187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137" y="647700"/>
            <a:ext cx="6300787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1137" y="1744824"/>
            <a:ext cx="6300787" cy="394318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1" y="-1"/>
            <a:ext cx="4643437" cy="719931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7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768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08ABC6F-A7E3-4D46-B261-912D3DE2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8"/>
          <a:stretch/>
        </p:blipFill>
        <p:spPr>
          <a:xfrm>
            <a:off x="5291138" y="6335713"/>
            <a:ext cx="4437788" cy="5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33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3333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rkel + Tittel/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 userDrawn="1"/>
        </p:nvSpPr>
        <p:spPr>
          <a:xfrm flipV="1">
            <a:off x="1" y="6011862"/>
            <a:ext cx="7596188" cy="1187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137" y="647700"/>
            <a:ext cx="6300787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1137" y="1744824"/>
            <a:ext cx="6300787" cy="394318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1" y="-1"/>
            <a:ext cx="4643437" cy="719931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7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768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08ABC6F-A7E3-4D46-B261-912D3DE2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8"/>
          <a:stretch/>
        </p:blipFill>
        <p:spPr>
          <a:xfrm>
            <a:off x="5291138" y="6335713"/>
            <a:ext cx="4437788" cy="5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60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3333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rkel + Tittel/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 userDrawn="1"/>
        </p:nvSpPr>
        <p:spPr>
          <a:xfrm flipV="1">
            <a:off x="1" y="6011862"/>
            <a:ext cx="7596188" cy="1187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137" y="647700"/>
            <a:ext cx="6300787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1137" y="1744824"/>
            <a:ext cx="6300787" cy="394318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1" y="-1"/>
            <a:ext cx="4643437" cy="719931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7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768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08ABC6F-A7E3-4D46-B261-912D3DE2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8"/>
          <a:stretch/>
        </p:blipFill>
        <p:spPr>
          <a:xfrm>
            <a:off x="5291138" y="6335713"/>
            <a:ext cx="4437788" cy="5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2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333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1 bilde utf.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7699"/>
            <a:ext cx="5147963" cy="8636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013A1FE2-016B-8743-925C-8717807F7F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3663" y="647701"/>
            <a:ext cx="5795962" cy="5040312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0B444B4-257A-ED45-96A0-9BBA1CD2C2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511300"/>
            <a:ext cx="5148263" cy="4176713"/>
          </a:xfrm>
        </p:spPr>
        <p:txBody>
          <a:bodyPr/>
          <a:lstStyle/>
          <a:p>
            <a:pPr lvl="0"/>
            <a:r>
              <a:rPr lang="nb-NO" noProof="0"/>
              <a:t>Edit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40669921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rkel + Tittel/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 userDrawn="1"/>
        </p:nvSpPr>
        <p:spPr>
          <a:xfrm flipV="1">
            <a:off x="1" y="6011862"/>
            <a:ext cx="7596188" cy="1187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137" y="647700"/>
            <a:ext cx="6300787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1137" y="1744824"/>
            <a:ext cx="6300787" cy="394318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1" y="-1"/>
            <a:ext cx="4643437" cy="71993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7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768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08ABC6F-A7E3-4D46-B261-912D3DE2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8"/>
          <a:stretch/>
        </p:blipFill>
        <p:spPr>
          <a:xfrm>
            <a:off x="5291138" y="6335713"/>
            <a:ext cx="4437788" cy="5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79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3333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felt grå +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/>
        </p:nvSpPr>
        <p:spPr>
          <a:xfrm>
            <a:off x="6119813" y="-1"/>
            <a:ext cx="6119813" cy="601186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92CB4A4-F21F-AB43-84F4-F04DB7DFC4E5}"/>
              </a:ext>
            </a:extLst>
          </p:cNvPr>
          <p:cNvSpPr/>
          <p:nvPr/>
        </p:nvSpPr>
        <p:spPr>
          <a:xfrm>
            <a:off x="0" y="-1"/>
            <a:ext cx="6119813" cy="6011863"/>
          </a:xfrm>
          <a:prstGeom prst="rect">
            <a:avLst/>
          </a:prstGeom>
          <a:solidFill>
            <a:srgbClr val="E2E3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647700"/>
            <a:ext cx="5148263" cy="474726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43662" y="647701"/>
            <a:ext cx="5148263" cy="4747260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892694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eloppsett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1" y="-1"/>
            <a:ext cx="12239624" cy="719931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3"/>
          <a:stretch/>
        </p:blipFill>
        <p:spPr>
          <a:xfrm>
            <a:off x="10439400" y="2647434"/>
            <a:ext cx="1800225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5625" y="5109967"/>
            <a:ext cx="4643438" cy="57804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11C0D260-A4BD-F041-BED5-62379D626F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81" y="647700"/>
            <a:ext cx="3592063" cy="3688278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48440B0-0E3B-A243-9510-9DFCEF8EB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7" t="49978"/>
          <a:stretch/>
        </p:blipFill>
        <p:spPr>
          <a:xfrm>
            <a:off x="1" y="4765547"/>
            <a:ext cx="1791837" cy="184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34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1950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ten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1154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0E364DB-813D-D442-A627-C1CB3D2990A6}"/>
              </a:ext>
            </a:extLst>
          </p:cNvPr>
          <p:cNvSpPr/>
          <p:nvPr userDrawn="1"/>
        </p:nvSpPr>
        <p:spPr>
          <a:xfrm>
            <a:off x="-2" y="-1"/>
            <a:ext cx="12239625" cy="719931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65B1A53-09C2-AC42-88A6-AB158A9861E1}"/>
              </a:ext>
            </a:extLst>
          </p:cNvPr>
          <p:cNvSpPr/>
          <p:nvPr/>
        </p:nvSpPr>
        <p:spPr>
          <a:xfrm>
            <a:off x="-2" y="-1"/>
            <a:ext cx="12239625" cy="719931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855B0FC-B073-1A40-91FC-CD2100DE08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5450947"/>
            <a:ext cx="10944225" cy="32385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86CEBC0-A818-1648-9E64-DE263AF163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78" y="2393887"/>
            <a:ext cx="1675666" cy="177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7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1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7699"/>
            <a:ext cx="10943925" cy="8636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013A1FE2-016B-8743-925C-8717807F7F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3663" y="1511299"/>
            <a:ext cx="5148262" cy="417671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4E7BA4-22E9-934A-9E40-ADE86E6CBB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511300"/>
            <a:ext cx="5148263" cy="4176713"/>
          </a:xfrm>
        </p:spPr>
        <p:txBody>
          <a:bodyPr/>
          <a:lstStyle/>
          <a:p>
            <a:pPr lvl="0"/>
            <a:r>
              <a:rPr lang="nb-NO" noProof="0"/>
              <a:t>Edit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68309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7699"/>
            <a:ext cx="10943925" cy="8636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C05723E-8135-F948-9AED-A214CB1FDAF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43663" y="1511299"/>
            <a:ext cx="5148262" cy="4176713"/>
          </a:xfrm>
          <a:prstGeom prst="rect">
            <a:avLst/>
          </a:prstGeom>
        </p:spPr>
        <p:txBody>
          <a:bodyPr/>
          <a:lstStyle/>
          <a:p>
            <a:r>
              <a:rPr lang="nb-NO"/>
              <a:t>Objekt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45B368-DB54-8242-B3AD-E31A3CDD82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511300"/>
            <a:ext cx="5148263" cy="4176713"/>
          </a:xfrm>
        </p:spPr>
        <p:txBody>
          <a:bodyPr/>
          <a:lstStyle/>
          <a:p>
            <a:pPr lvl="0"/>
            <a:r>
              <a:rPr lang="nb-NO" noProof="0"/>
              <a:t>Edit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184147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image" Target="../media/image2.emf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1D54483-091A-6140-B716-DD5924C4F40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35713"/>
            <a:ext cx="7107102" cy="538806"/>
          </a:xfrm>
          <a:prstGeom prst="rect">
            <a:avLst/>
          </a:prstGeom>
        </p:spPr>
      </p:pic>
      <p:sp>
        <p:nvSpPr>
          <p:cNvPr id="4" name="Plassholder for tittel 3">
            <a:extLst>
              <a:ext uri="{FF2B5EF4-FFF2-40B4-BE49-F238E27FC236}">
                <a16:creationId xmlns:a16="http://schemas.microsoft.com/office/drawing/2014/main" id="{D7548B7B-1EEC-6B40-A7A0-54647D11B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7699"/>
            <a:ext cx="10943925" cy="863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/>
              <a:t>Klikk for å redigere</a:t>
            </a:r>
          </a:p>
        </p:txBody>
      </p:sp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C2A74736-93AC-5D47-8102-D3BB06B4F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2687" y="1511300"/>
            <a:ext cx="10929238" cy="4176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nb-NO"/>
              <a:t>Klikk for å redigere</a:t>
            </a:r>
          </a:p>
          <a:p>
            <a:pPr lvl="1"/>
            <a:r>
              <a:rPr lang="nb-NO"/>
              <a:t>Test</a:t>
            </a:r>
          </a:p>
          <a:p>
            <a:pPr lvl="2"/>
            <a:r>
              <a:rPr lang="nb-NO"/>
              <a:t>Test</a:t>
            </a:r>
          </a:p>
          <a:p>
            <a:pPr lvl="3"/>
            <a:r>
              <a:rPr lang="nb-NO"/>
              <a:t>Test</a:t>
            </a:r>
          </a:p>
          <a:p>
            <a:pPr lvl="4"/>
            <a:r>
              <a:rPr lang="nb-NO"/>
              <a:t>Test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2406551-BEC2-3D4C-9EEF-C55B487CB90C}"/>
              </a:ext>
            </a:extLst>
          </p:cNvPr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35713"/>
            <a:ext cx="7107102" cy="53880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2811B958-4E7C-C74A-B2A8-4531CA8C4FA3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350" y="6354816"/>
            <a:ext cx="1392425" cy="52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5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804" r:id="rId2"/>
    <p:sldLayoutId id="2147483801" r:id="rId3"/>
    <p:sldLayoutId id="2147483802" r:id="rId4"/>
    <p:sldLayoutId id="2147483803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3" r:id="rId16"/>
    <p:sldLayoutId id="2147483794" r:id="rId17"/>
    <p:sldLayoutId id="2147483795" r:id="rId18"/>
    <p:sldLayoutId id="2147483791" r:id="rId19"/>
    <p:sldLayoutId id="2147483807" r:id="rId20"/>
    <p:sldLayoutId id="2147483806" r:id="rId21"/>
    <p:sldLayoutId id="2147483808" r:id="rId22"/>
    <p:sldLayoutId id="2147483805" r:id="rId23"/>
    <p:sldLayoutId id="2147483798" r:id="rId24"/>
    <p:sldLayoutId id="2147483809" r:id="rId25"/>
    <p:sldLayoutId id="2147483810" r:id="rId26"/>
    <p:sldLayoutId id="2147483811" r:id="rId27"/>
    <p:sldLayoutId id="2147483812" r:id="rId28"/>
    <p:sldLayoutId id="2147483799" r:id="rId29"/>
    <p:sldLayoutId id="2147483813" r:id="rId30"/>
    <p:sldLayoutId id="2147483814" r:id="rId31"/>
    <p:sldLayoutId id="2147483815" r:id="rId32"/>
    <p:sldLayoutId id="2147483816" r:id="rId33"/>
    <p:sldLayoutId id="2147483792" r:id="rId34"/>
    <p:sldLayoutId id="2147483800" r:id="rId35"/>
    <p:sldLayoutId id="2147483796" r:id="rId36"/>
    <p:sldLayoutId id="2147483797" r:id="rId37"/>
  </p:sldLayoutIdLst>
  <p:txStyles>
    <p:titleStyle>
      <a:lvl1pPr algn="l" defTabSz="179388" rtl="0" eaLnBrk="1" latinLnBrk="0" hangingPunct="1">
        <a:lnSpc>
          <a:spcPct val="90000"/>
        </a:lnSpc>
        <a:spcBef>
          <a:spcPct val="0"/>
        </a:spcBef>
        <a:buNone/>
        <a:tabLst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179388" rtl="0" eaLnBrk="1" fontAlgn="t" latinLnBrk="0" hangingPunct="1">
        <a:lnSpc>
          <a:spcPts val="16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3038" algn="l" defTabSz="179388" rtl="0" eaLnBrk="1" latinLnBrk="0" hangingPunct="1">
        <a:lnSpc>
          <a:spcPct val="110000"/>
        </a:lnSpc>
        <a:spcBef>
          <a:spcPts val="502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82563" algn="l" defTabSz="179388" rtl="0" eaLnBrk="1" latinLnBrk="0" hangingPunct="1">
        <a:lnSpc>
          <a:spcPct val="110000"/>
        </a:lnSpc>
        <a:spcBef>
          <a:spcPts val="502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0725" indent="-182563" algn="l" defTabSz="179388" rtl="0" eaLnBrk="1" latinLnBrk="0" hangingPunct="1">
        <a:lnSpc>
          <a:spcPct val="110000"/>
        </a:lnSpc>
        <a:spcBef>
          <a:spcPts val="502"/>
        </a:spcBef>
        <a:buFont typeface=".PingFang SC Regular"/>
        <a:buChar char="・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92175" indent="-171450" algn="l" defTabSz="179388" rtl="0" eaLnBrk="1" latinLnBrk="0" hangingPunct="1">
        <a:lnSpc>
          <a:spcPct val="110000"/>
        </a:lnSpc>
        <a:spcBef>
          <a:spcPts val="502"/>
        </a:spcBef>
        <a:buFont typeface="System Font Regular"/>
        <a:buChar char="-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55">
          <p15:clr>
            <a:srgbClr val="F26B43"/>
          </p15:clr>
        </p15:guide>
        <p15:guide id="20" pos="7506" userDrawn="1">
          <p15:clr>
            <a:srgbClr val="F26B43"/>
          </p15:clr>
        </p15:guide>
        <p15:guide id="21" pos="204" userDrawn="1">
          <p15:clr>
            <a:srgbClr val="F26B43"/>
          </p15:clr>
        </p15:guide>
        <p15:guide id="22" orient="horz" pos="204" userDrawn="1">
          <p15:clr>
            <a:srgbClr val="F26B43"/>
          </p15:clr>
        </p15:guide>
        <p15:guide id="23" orient="horz" pos="4331" userDrawn="1">
          <p15:clr>
            <a:srgbClr val="F26B43"/>
          </p15:clr>
        </p15:guide>
        <p15:guide id="24" orient="horz" pos="3991" userDrawn="1">
          <p15:clr>
            <a:srgbClr val="F26B43"/>
          </p15:clr>
        </p15:guide>
        <p15:guide id="25" orient="horz" pos="2267" userDrawn="1">
          <p15:clr>
            <a:srgbClr val="F26B43"/>
          </p15:clr>
        </p15:guide>
        <p15:guide id="26" pos="408" userDrawn="1">
          <p15:clr>
            <a:srgbClr val="F26B43"/>
          </p15:clr>
        </p15:guide>
        <p15:guide id="27" pos="7302" userDrawn="1">
          <p15:clr>
            <a:srgbClr val="F26B43"/>
          </p15:clr>
        </p15:guide>
        <p15:guide id="28" orient="horz" pos="408" userDrawn="1">
          <p15:clr>
            <a:srgbClr val="F26B43"/>
          </p15:clr>
        </p15:guide>
        <p15:guide id="29" orient="horz" pos="3787" userDrawn="1">
          <p15:clr>
            <a:srgbClr val="F26B43"/>
          </p15:clr>
        </p15:guide>
        <p15:guide id="30" orient="horz" pos="3583" userDrawn="1">
          <p15:clr>
            <a:srgbClr val="F26B43"/>
          </p15:clr>
        </p15:guide>
        <p15:guide id="31" pos="4059" userDrawn="1">
          <p15:clr>
            <a:srgbClr val="F26B43"/>
          </p15:clr>
        </p15:guide>
        <p15:guide id="32" pos="3651" userDrawn="1">
          <p15:clr>
            <a:srgbClr val="F26B43"/>
          </p15:clr>
        </p15:guide>
        <p15:guide id="33" orient="horz" pos="95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1D54483-091A-6140-B716-DD5924C4F40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35713"/>
            <a:ext cx="7107102" cy="538806"/>
          </a:xfrm>
          <a:prstGeom prst="rect">
            <a:avLst/>
          </a:prstGeom>
        </p:spPr>
      </p:pic>
      <p:sp>
        <p:nvSpPr>
          <p:cNvPr id="4" name="Plassholder for tittel 3">
            <a:extLst>
              <a:ext uri="{FF2B5EF4-FFF2-40B4-BE49-F238E27FC236}">
                <a16:creationId xmlns:a16="http://schemas.microsoft.com/office/drawing/2014/main" id="{D7548B7B-1EEC-6B40-A7A0-54647D11B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7699"/>
            <a:ext cx="10943925" cy="863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/>
              <a:t>Klikk for å redigere</a:t>
            </a:r>
          </a:p>
        </p:txBody>
      </p:sp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C2A74736-93AC-5D47-8102-D3BB06B4F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2687" y="1511300"/>
            <a:ext cx="10929238" cy="4176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nb-NO"/>
              <a:t>Klikk for å redigere</a:t>
            </a:r>
          </a:p>
          <a:p>
            <a:pPr lvl="1"/>
            <a:r>
              <a:rPr lang="nb-NO"/>
              <a:t>Test</a:t>
            </a:r>
          </a:p>
          <a:p>
            <a:pPr lvl="2"/>
            <a:r>
              <a:rPr lang="nb-NO"/>
              <a:t>Test</a:t>
            </a:r>
          </a:p>
          <a:p>
            <a:pPr lvl="3"/>
            <a:r>
              <a:rPr lang="nb-NO"/>
              <a:t>Test</a:t>
            </a:r>
          </a:p>
          <a:p>
            <a:pPr lvl="4"/>
            <a:r>
              <a:rPr lang="nb-NO"/>
              <a:t>Test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2406551-BEC2-3D4C-9EEF-C55B487CB90C}"/>
              </a:ext>
            </a:extLst>
          </p:cNvPr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35713"/>
            <a:ext cx="7107102" cy="53880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2811B958-4E7C-C74A-B2A8-4531CA8C4FA3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350" y="6354816"/>
            <a:ext cx="1392425" cy="52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5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  <p:sldLayoutId id="2147483846" r:id="rId29"/>
    <p:sldLayoutId id="2147483847" r:id="rId30"/>
    <p:sldLayoutId id="2147483848" r:id="rId31"/>
    <p:sldLayoutId id="2147483849" r:id="rId32"/>
    <p:sldLayoutId id="2147483850" r:id="rId33"/>
    <p:sldLayoutId id="2147483851" r:id="rId34"/>
    <p:sldLayoutId id="2147483852" r:id="rId35"/>
    <p:sldLayoutId id="2147483853" r:id="rId36"/>
    <p:sldLayoutId id="2147483854" r:id="rId37"/>
  </p:sldLayoutIdLst>
  <p:txStyles>
    <p:titleStyle>
      <a:lvl1pPr algn="l" defTabSz="179388" rtl="0" eaLnBrk="1" latinLnBrk="0" hangingPunct="1">
        <a:lnSpc>
          <a:spcPct val="90000"/>
        </a:lnSpc>
        <a:spcBef>
          <a:spcPct val="0"/>
        </a:spcBef>
        <a:buNone/>
        <a:tabLst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179388" rtl="0" eaLnBrk="1" fontAlgn="t" latinLnBrk="0" hangingPunct="1">
        <a:lnSpc>
          <a:spcPts val="16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3038" algn="l" defTabSz="179388" rtl="0" eaLnBrk="1" latinLnBrk="0" hangingPunct="1">
        <a:lnSpc>
          <a:spcPct val="110000"/>
        </a:lnSpc>
        <a:spcBef>
          <a:spcPts val="502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82563" algn="l" defTabSz="179388" rtl="0" eaLnBrk="1" latinLnBrk="0" hangingPunct="1">
        <a:lnSpc>
          <a:spcPct val="110000"/>
        </a:lnSpc>
        <a:spcBef>
          <a:spcPts val="502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0725" indent="-182563" algn="l" defTabSz="179388" rtl="0" eaLnBrk="1" latinLnBrk="0" hangingPunct="1">
        <a:lnSpc>
          <a:spcPct val="110000"/>
        </a:lnSpc>
        <a:spcBef>
          <a:spcPts val="502"/>
        </a:spcBef>
        <a:buFont typeface=".PingFang SC Regular"/>
        <a:buChar char="・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92175" indent="-171450" algn="l" defTabSz="179388" rtl="0" eaLnBrk="1" latinLnBrk="0" hangingPunct="1">
        <a:lnSpc>
          <a:spcPct val="110000"/>
        </a:lnSpc>
        <a:spcBef>
          <a:spcPts val="502"/>
        </a:spcBef>
        <a:buFont typeface="System Font Regular"/>
        <a:buChar char="-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55">
          <p15:clr>
            <a:srgbClr val="F26B43"/>
          </p15:clr>
        </p15:guide>
        <p15:guide id="20" pos="7506" userDrawn="1">
          <p15:clr>
            <a:srgbClr val="F26B43"/>
          </p15:clr>
        </p15:guide>
        <p15:guide id="21" pos="204" userDrawn="1">
          <p15:clr>
            <a:srgbClr val="F26B43"/>
          </p15:clr>
        </p15:guide>
        <p15:guide id="22" orient="horz" pos="204" userDrawn="1">
          <p15:clr>
            <a:srgbClr val="F26B43"/>
          </p15:clr>
        </p15:guide>
        <p15:guide id="23" orient="horz" pos="4331" userDrawn="1">
          <p15:clr>
            <a:srgbClr val="F26B43"/>
          </p15:clr>
        </p15:guide>
        <p15:guide id="24" orient="horz" pos="3991" userDrawn="1">
          <p15:clr>
            <a:srgbClr val="F26B43"/>
          </p15:clr>
        </p15:guide>
        <p15:guide id="25" orient="horz" pos="2267" userDrawn="1">
          <p15:clr>
            <a:srgbClr val="F26B43"/>
          </p15:clr>
        </p15:guide>
        <p15:guide id="26" pos="408" userDrawn="1">
          <p15:clr>
            <a:srgbClr val="F26B43"/>
          </p15:clr>
        </p15:guide>
        <p15:guide id="27" pos="7302" userDrawn="1">
          <p15:clr>
            <a:srgbClr val="F26B43"/>
          </p15:clr>
        </p15:guide>
        <p15:guide id="28" orient="horz" pos="408" userDrawn="1">
          <p15:clr>
            <a:srgbClr val="F26B43"/>
          </p15:clr>
        </p15:guide>
        <p15:guide id="29" orient="horz" pos="3787" userDrawn="1">
          <p15:clr>
            <a:srgbClr val="F26B43"/>
          </p15:clr>
        </p15:guide>
        <p15:guide id="30" orient="horz" pos="3583" userDrawn="1">
          <p15:clr>
            <a:srgbClr val="F26B43"/>
          </p15:clr>
        </p15:guide>
        <p15:guide id="31" pos="4059" userDrawn="1">
          <p15:clr>
            <a:srgbClr val="F26B43"/>
          </p15:clr>
        </p15:guide>
        <p15:guide id="32" pos="3651" userDrawn="1">
          <p15:clr>
            <a:srgbClr val="F26B43"/>
          </p15:clr>
        </p15:guide>
        <p15:guide id="33" orient="horz" pos="9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96AC8A0D-9DC4-F1C2-043B-3137BB47ED39}"/>
              </a:ext>
            </a:extLst>
          </p:cNvPr>
          <p:cNvSpPr txBox="1"/>
          <p:nvPr/>
        </p:nvSpPr>
        <p:spPr>
          <a:xfrm>
            <a:off x="628419" y="310287"/>
            <a:ext cx="5812721" cy="17543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3200" b="1">
                <a:solidFill>
                  <a:srgbClr val="FFFFFF"/>
                </a:solidFill>
              </a:rPr>
              <a:t>Handlings- og økonomiplan 2024-2027</a:t>
            </a:r>
          </a:p>
          <a:p>
            <a:endParaRPr lang="nb-NO" sz="1400">
              <a:solidFill>
                <a:srgbClr val="FFFFFF"/>
              </a:solidFill>
            </a:endParaRPr>
          </a:p>
          <a:p>
            <a:r>
              <a:rPr lang="nb-NO" sz="1800">
                <a:solidFill>
                  <a:srgbClr val="FFFFFF"/>
                </a:solidFill>
              </a:rPr>
              <a:t>Sola 26.10.2023 </a:t>
            </a:r>
          </a:p>
          <a:p>
            <a:r>
              <a:rPr lang="nb-NO" sz="1800">
                <a:solidFill>
                  <a:srgbClr val="FFFFFF"/>
                </a:solidFill>
              </a:rPr>
              <a:t>Kommunedirektørens presentasjon</a:t>
            </a:r>
          </a:p>
        </p:txBody>
      </p:sp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6DBE4571-B21C-4D60-E538-A65CDC39355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13170" b="13170"/>
          <a:stretch/>
        </p:blipFill>
        <p:spPr bwMode="auto">
          <a:xfrm>
            <a:off x="13031" y="-84638"/>
            <a:ext cx="12239624" cy="601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48A04063-5AD2-4A14-A1CF-104C151DF744}"/>
              </a:ext>
            </a:extLst>
          </p:cNvPr>
          <p:cNvSpPr txBox="1"/>
          <p:nvPr/>
        </p:nvSpPr>
        <p:spPr>
          <a:xfrm>
            <a:off x="155049" y="5757948"/>
            <a:ext cx="205067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100" i="1"/>
              <a:t>Foto: Flemming Stene</a:t>
            </a:r>
          </a:p>
        </p:txBody>
      </p:sp>
      <p:sp>
        <p:nvSpPr>
          <p:cNvPr id="3" name="Plassholder for tekst 3">
            <a:extLst>
              <a:ext uri="{FF2B5EF4-FFF2-40B4-BE49-F238E27FC236}">
                <a16:creationId xmlns:a16="http://schemas.microsoft.com/office/drawing/2014/main" id="{86085A91-CC63-D0CD-EE39-C6B620D12571}"/>
              </a:ext>
            </a:extLst>
          </p:cNvPr>
          <p:cNvSpPr txBox="1">
            <a:spLocks/>
          </p:cNvSpPr>
          <p:nvPr/>
        </p:nvSpPr>
        <p:spPr>
          <a:xfrm>
            <a:off x="2776612" y="2078886"/>
            <a:ext cx="6686399" cy="4176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79388" rtl="0" eaLnBrk="1" fontAlgn="t" latinLnBrk="0" hangingPunct="1">
              <a:lnSpc>
                <a:spcPts val="16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3038" algn="l" defTabSz="179388" rtl="0" eaLnBrk="1" latinLnBrk="0" hangingPunct="1">
              <a:lnSpc>
                <a:spcPct val="11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179388" rtl="0" eaLnBrk="1" latinLnBrk="0" hangingPunct="1">
              <a:lnSpc>
                <a:spcPct val="11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2563" algn="l" defTabSz="179388" rtl="0" eaLnBrk="1" latinLnBrk="0" hangingPunct="1">
              <a:lnSpc>
                <a:spcPct val="110000"/>
              </a:lnSpc>
              <a:spcBef>
                <a:spcPts val="502"/>
              </a:spcBef>
              <a:buFont typeface=".PingFang SC Regular"/>
              <a:buChar char="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2175" indent="-171450" algn="l" defTabSz="179388" rtl="0" eaLnBrk="1" latinLnBrk="0" hangingPunct="1">
              <a:lnSpc>
                <a:spcPct val="110000"/>
              </a:lnSpc>
              <a:spcBef>
                <a:spcPts val="502"/>
              </a:spcBef>
              <a:buFont typeface="System Font Regular"/>
              <a:buChar char="-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4407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3390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2373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356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nb-NO" sz="2200" b="1">
                <a:solidFill>
                  <a:schemeClr val="bg1"/>
                </a:solidFill>
              </a:rPr>
              <a:t>Samfunnsdel vedtatt i 2025</a:t>
            </a:r>
          </a:p>
          <a:p>
            <a:pPr>
              <a:lnSpc>
                <a:spcPct val="150000"/>
              </a:lnSpc>
            </a:pPr>
            <a:r>
              <a:rPr lang="nb-NO" sz="2200" b="1">
                <a:solidFill>
                  <a:schemeClr val="bg1"/>
                </a:solidFill>
              </a:rPr>
              <a:t>Arealdel, vært til 1. </a:t>
            </a:r>
            <a:r>
              <a:rPr lang="nb-NO" sz="2200" b="1" err="1">
                <a:solidFill>
                  <a:schemeClr val="bg1"/>
                </a:solidFill>
              </a:rPr>
              <a:t>gangsbehandling</a:t>
            </a:r>
            <a:r>
              <a:rPr lang="nb-NO" sz="2200" b="1">
                <a:solidFill>
                  <a:schemeClr val="bg1"/>
                </a:solidFill>
              </a:rPr>
              <a:t> og er nå på høring. Plan er den blir vedtatt vår 2027.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0AC00D3F-F7C8-136B-5F66-9F584D9CBFC6}"/>
              </a:ext>
            </a:extLst>
          </p:cNvPr>
          <p:cNvSpPr txBox="1">
            <a:spLocks/>
          </p:cNvSpPr>
          <p:nvPr/>
        </p:nvSpPr>
        <p:spPr>
          <a:xfrm>
            <a:off x="2599764" y="638661"/>
            <a:ext cx="7040096" cy="863601"/>
          </a:xfrm>
          <a:prstGeom prst="rect">
            <a:avLst/>
          </a:prstGeom>
        </p:spPr>
        <p:txBody>
          <a:bodyPr/>
          <a:lstStyle>
            <a:lvl1pPr algn="l" defTabSz="179388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sz="32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b="1">
                <a:solidFill>
                  <a:schemeClr val="bg1"/>
                </a:solidFill>
              </a:rPr>
              <a:t>Kommuneplan</a:t>
            </a:r>
          </a:p>
        </p:txBody>
      </p:sp>
    </p:spTree>
    <p:extLst>
      <p:ext uri="{BB962C8B-B14F-4D97-AF65-F5344CB8AC3E}">
        <p14:creationId xmlns:p14="http://schemas.microsoft.com/office/powerpoint/2010/main" val="3773928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616867E9-57D9-4CB9-9039-35240D03A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2677" y="4984426"/>
            <a:ext cx="5830348" cy="1118352"/>
          </a:xfrm>
        </p:spPr>
        <p:txBody>
          <a:bodyPr/>
          <a:lstStyle/>
          <a:p>
            <a:r>
              <a:rPr lang="nb-NO" sz="5400" b="1">
                <a:solidFill>
                  <a:schemeClr val="bg1"/>
                </a:solidFill>
              </a:rPr>
              <a:t>Kull – 61</a:t>
            </a:r>
            <a:br>
              <a:rPr lang="nb-NO" sz="5400" b="1">
                <a:solidFill>
                  <a:schemeClr val="bg1"/>
                </a:solidFill>
              </a:rPr>
            </a:br>
            <a:r>
              <a:rPr lang="nb-NO" sz="1100" b="1">
                <a:solidFill>
                  <a:schemeClr val="bg1"/>
                </a:solidFill>
              </a:rPr>
              <a:t>Rune Veenstra </a:t>
            </a:r>
            <a:br>
              <a:rPr lang="nb-NO" sz="1400" b="1">
                <a:solidFill>
                  <a:schemeClr val="bg1"/>
                </a:solidFill>
              </a:rPr>
            </a:br>
            <a:r>
              <a:rPr lang="nb-NO" sz="1000" b="1">
                <a:solidFill>
                  <a:schemeClr val="bg1"/>
                </a:solidFill>
              </a:rPr>
              <a:t>Samfunnsutvikling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A01A920-359B-2D71-39BF-026DF2CD2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239624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35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D0A84-8A0B-5994-036D-7CC29B64A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2D2BAD7B-683A-E7AF-D4DC-4B67BEC46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2677" y="4984426"/>
            <a:ext cx="5830348" cy="1118352"/>
          </a:xfrm>
        </p:spPr>
        <p:txBody>
          <a:bodyPr/>
          <a:lstStyle/>
          <a:p>
            <a:r>
              <a:rPr lang="nb-NO" sz="5400" b="1">
                <a:solidFill>
                  <a:schemeClr val="bg1"/>
                </a:solidFill>
              </a:rPr>
              <a:t>Kull – 61</a:t>
            </a:r>
            <a:br>
              <a:rPr lang="nb-NO" sz="5400" b="1">
                <a:solidFill>
                  <a:schemeClr val="bg1"/>
                </a:solidFill>
              </a:rPr>
            </a:br>
            <a:r>
              <a:rPr lang="nb-NO" sz="1100" b="1">
                <a:solidFill>
                  <a:schemeClr val="bg1"/>
                </a:solidFill>
              </a:rPr>
              <a:t>Rune Veenstra </a:t>
            </a:r>
            <a:br>
              <a:rPr lang="nb-NO" sz="1400" b="1">
                <a:solidFill>
                  <a:schemeClr val="bg1"/>
                </a:solidFill>
              </a:rPr>
            </a:br>
            <a:r>
              <a:rPr lang="nb-NO" sz="1000" b="1">
                <a:solidFill>
                  <a:schemeClr val="bg1"/>
                </a:solidFill>
              </a:rPr>
              <a:t>Samfunnsutvikling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96A83B6-8B99-C8F5-D31F-3C3D17DB6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49" y="0"/>
            <a:ext cx="1160417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20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E434B-AC8F-F4E3-E1D1-5C1C54325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B9A8516D-4D2A-1EDE-1A01-D73E31A91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2677" y="4984426"/>
            <a:ext cx="5830348" cy="1118352"/>
          </a:xfrm>
        </p:spPr>
        <p:txBody>
          <a:bodyPr/>
          <a:lstStyle/>
          <a:p>
            <a:r>
              <a:rPr lang="nb-NO" sz="5400" b="1">
                <a:solidFill>
                  <a:schemeClr val="bg1"/>
                </a:solidFill>
              </a:rPr>
              <a:t>Kull – 61</a:t>
            </a:r>
            <a:br>
              <a:rPr lang="nb-NO" sz="5400" b="1">
                <a:solidFill>
                  <a:schemeClr val="bg1"/>
                </a:solidFill>
              </a:rPr>
            </a:br>
            <a:r>
              <a:rPr lang="nb-NO" sz="1100" b="1">
                <a:solidFill>
                  <a:schemeClr val="bg1"/>
                </a:solidFill>
              </a:rPr>
              <a:t>Rune Veenstra </a:t>
            </a:r>
            <a:br>
              <a:rPr lang="nb-NO" sz="1400" b="1">
                <a:solidFill>
                  <a:schemeClr val="bg1"/>
                </a:solidFill>
              </a:rPr>
            </a:br>
            <a:r>
              <a:rPr lang="nb-NO" sz="1000" b="1">
                <a:solidFill>
                  <a:schemeClr val="bg1"/>
                </a:solidFill>
              </a:rPr>
              <a:t>Samfunnsutvikling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1212B51-EDB2-831A-0139-83492F040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237" y="-1"/>
            <a:ext cx="6015388" cy="719931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8088CAB-F1A2-304D-8EBF-FB6D24340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31"/>
            <a:ext cx="6224237" cy="187715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1A46867C-898B-A07D-644C-BBDAAC22871C}"/>
              </a:ext>
            </a:extLst>
          </p:cNvPr>
          <p:cNvSpPr txBox="1"/>
          <p:nvPr/>
        </p:nvSpPr>
        <p:spPr>
          <a:xfrm>
            <a:off x="448574" y="2156604"/>
            <a:ext cx="473764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b-NO" sz="2400"/>
              <a:t>Spredning av befolkning i Sola</a:t>
            </a:r>
          </a:p>
        </p:txBody>
      </p:sp>
    </p:spTree>
    <p:extLst>
      <p:ext uri="{BB962C8B-B14F-4D97-AF65-F5344CB8AC3E}">
        <p14:creationId xmlns:p14="http://schemas.microsoft.com/office/powerpoint/2010/main" val="3554363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DA119-2117-72A6-4CA2-9AABB3F01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5969D041-5F15-4693-61FE-A3F858C8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3962" y="647699"/>
            <a:ext cx="5147963" cy="863601"/>
          </a:xfrm>
        </p:spPr>
        <p:txBody>
          <a:bodyPr anchor="t">
            <a:normAutofit/>
          </a:bodyPr>
          <a:lstStyle/>
          <a:p>
            <a:r>
              <a:rPr lang="nb-NO" sz="2000" b="1"/>
              <a:t>Antall boenheter: 12.264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FDFFDFC-11B4-004E-E33E-7F3EB80A2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825"/>
            <a:ext cx="5795962" cy="6567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7817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64B15-D656-FDDD-CB6C-3D6F7E04F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C155E14A-C3BF-5960-6E39-4A226BF24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2677" y="4984426"/>
            <a:ext cx="5830348" cy="1118352"/>
          </a:xfrm>
        </p:spPr>
        <p:txBody>
          <a:bodyPr/>
          <a:lstStyle/>
          <a:p>
            <a:r>
              <a:rPr lang="nb-NO" sz="5400" b="1">
                <a:solidFill>
                  <a:schemeClr val="bg1"/>
                </a:solidFill>
              </a:rPr>
              <a:t>Kull – 61</a:t>
            </a:r>
            <a:br>
              <a:rPr lang="nb-NO" sz="5400" b="1">
                <a:solidFill>
                  <a:schemeClr val="bg1"/>
                </a:solidFill>
              </a:rPr>
            </a:br>
            <a:r>
              <a:rPr lang="nb-NO" sz="1100" b="1">
                <a:solidFill>
                  <a:schemeClr val="bg1"/>
                </a:solidFill>
              </a:rPr>
              <a:t>Rune Veenstra </a:t>
            </a:r>
            <a:br>
              <a:rPr lang="nb-NO" sz="1400" b="1">
                <a:solidFill>
                  <a:schemeClr val="bg1"/>
                </a:solidFill>
              </a:rPr>
            </a:br>
            <a:r>
              <a:rPr lang="nb-NO" sz="1000" b="1">
                <a:solidFill>
                  <a:schemeClr val="bg1"/>
                </a:solidFill>
              </a:rPr>
              <a:t>Samfunnsutvikling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B813D89-C1D1-02AC-1A52-0B4BD5C16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1193"/>
            <a:ext cx="12239625" cy="634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87582"/>
      </p:ext>
    </p:extLst>
  </p:cSld>
  <p:clrMapOvr>
    <a:masterClrMapping/>
  </p:clrMapOvr>
</p:sld>
</file>

<file path=ppt/theme/theme1.xml><?xml version="1.0" encoding="utf-8"?>
<a:theme xmlns:a="http://schemas.openxmlformats.org/drawingml/2006/main" name="Sola kommune">
  <a:themeElements>
    <a:clrScheme name="Sola kommune">
      <a:dk1>
        <a:srgbClr val="2C2A28"/>
      </a:dk1>
      <a:lt1>
        <a:srgbClr val="FFFFFF"/>
      </a:lt1>
      <a:dk2>
        <a:srgbClr val="38499C"/>
      </a:dk2>
      <a:lt2>
        <a:srgbClr val="F3F3F3"/>
      </a:lt2>
      <a:accent1>
        <a:srgbClr val="00B373"/>
      </a:accent1>
      <a:accent2>
        <a:srgbClr val="F3364C"/>
      </a:accent2>
      <a:accent3>
        <a:srgbClr val="8659B5"/>
      </a:accent3>
      <a:accent4>
        <a:srgbClr val="FFB81C"/>
      </a:accent4>
      <a:accent5>
        <a:srgbClr val="1B365D"/>
      </a:accent5>
      <a:accent6>
        <a:srgbClr val="B3B7B9"/>
      </a:accent6>
      <a:hlink>
        <a:srgbClr val="0000FF"/>
      </a:hlink>
      <a:folHlink>
        <a:srgbClr val="800080"/>
      </a:folHlink>
    </a:clrScheme>
    <a:fontScheme name="Bjørns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ola_PP_mal_ORIG" id="{ED3D0003-96DA-DA46-91B0-BC090E86A8BF}" vid="{111209DD-4BED-9442-9E46-B83C0D2F4D13}"/>
    </a:ext>
  </a:extLst>
</a:theme>
</file>

<file path=ppt/theme/theme2.xml><?xml version="1.0" encoding="utf-8"?>
<a:theme xmlns:a="http://schemas.openxmlformats.org/drawingml/2006/main" name="Sola kommune">
  <a:themeElements>
    <a:clrScheme name="Sola kommune">
      <a:dk1>
        <a:srgbClr val="2C2A28"/>
      </a:dk1>
      <a:lt1>
        <a:srgbClr val="FFFFFF"/>
      </a:lt1>
      <a:dk2>
        <a:srgbClr val="38499C"/>
      </a:dk2>
      <a:lt2>
        <a:srgbClr val="F3F3F3"/>
      </a:lt2>
      <a:accent1>
        <a:srgbClr val="00B373"/>
      </a:accent1>
      <a:accent2>
        <a:srgbClr val="F3364C"/>
      </a:accent2>
      <a:accent3>
        <a:srgbClr val="8659B5"/>
      </a:accent3>
      <a:accent4>
        <a:srgbClr val="FFB81C"/>
      </a:accent4>
      <a:accent5>
        <a:srgbClr val="1B365D"/>
      </a:accent5>
      <a:accent6>
        <a:srgbClr val="B3B7B9"/>
      </a:accent6>
      <a:hlink>
        <a:srgbClr val="0000FF"/>
      </a:hlink>
      <a:folHlink>
        <a:srgbClr val="800080"/>
      </a:folHlink>
    </a:clrScheme>
    <a:fontScheme name="Bjørns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sjon1" id="{174DFE28-CBC9-49CF-9979-C55EF2F3138C}" vid="{DC18B3E7-0604-4068-86A9-86FD762A49BE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4BCC3C6175F95448B4672D3AEF58AD6" ma:contentTypeVersion="3" ma:contentTypeDescription="Opprett et nytt dokument." ma:contentTypeScope="" ma:versionID="fab8d7323d67c6a6a28b3847d94234cc">
  <xsd:schema xmlns:xsd="http://www.w3.org/2001/XMLSchema" xmlns:xs="http://www.w3.org/2001/XMLSchema" xmlns:p="http://schemas.microsoft.com/office/2006/metadata/properties" xmlns:ns2="b8d4d0d7-f5c2-4902-a36e-c03f4b707bed" targetNamespace="http://schemas.microsoft.com/office/2006/metadata/properties" ma:root="true" ma:fieldsID="d9d5d4c786737ae35550dfe8b32fe385" ns2:_="">
    <xsd:import namespace="b8d4d0d7-f5c2-4902-a36e-c03f4b707b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d4d0d7-f5c2-4902-a36e-c03f4b707b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D84462-BA28-4A84-987A-D526B70C6B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54509C-B602-4739-BA23-8C5B4F7C70CA}">
  <ds:schemaRefs>
    <ds:schemaRef ds:uri="4b8f2908-09d4-40ba-877c-266c106aa761"/>
    <ds:schemaRef ds:uri="bb6ead68-f511-4aa8-9284-e98e90ef82d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7D6EC67-B123-4759-B87E-5FFE2C6E94AD}">
  <ds:schemaRefs>
    <ds:schemaRef ds:uri="b8d4d0d7-f5c2-4902-a36e-c03f4b707b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02af9dbb-aed9-4c75-94d9-8c097730bf57}" enabled="1" method="Standard" siteId="{026cbe1f-01c4-4698-a566-2fc43ebec73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6</Slides>
  <Notes>6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Sola kommune</vt:lpstr>
      <vt:lpstr>Sola kommune</vt:lpstr>
      <vt:lpstr>PowerPoint Presentation</vt:lpstr>
      <vt:lpstr>Kull – 61 Rune Veenstra  Samfunnsutvikling</vt:lpstr>
      <vt:lpstr>Kull – 61 Rune Veenstra  Samfunnsutvikling</vt:lpstr>
      <vt:lpstr>Kull – 61 Rune Veenstra  Samfunnsutvikling</vt:lpstr>
      <vt:lpstr>Antall boenheter: 12.264</vt:lpstr>
      <vt:lpstr>Kull – 61 Rune Veenstra  Samfunnsutvikling</vt:lpstr>
    </vt:vector>
  </TitlesOfParts>
  <Company>Sola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Sabina Leto</dc:creator>
  <cp:keywords/>
  <cp:revision>1</cp:revision>
  <cp:lastPrinted>2023-10-26T09:35:34Z</cp:lastPrinted>
  <dcterms:created xsi:type="dcterms:W3CDTF">2019-10-15T08:33:09Z</dcterms:created>
  <dcterms:modified xsi:type="dcterms:W3CDTF">2026-05-14T08:49:01Z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0x01010084BCC3C6175F95448B4672D3AEF58AD6</vt:lpwstr>
  </property>
  <property fmtid="{D5CDD505-2E9C-101B-9397-08002B2CF9AE}" pid="3" name="TaxKeyword">
    <vt:lpwstr/>
  </property>
  <property fmtid="{D5CDD505-2E9C-101B-9397-08002B2CF9AE}" pid="4" name="SK_Business">
    <vt:lpwstr/>
  </property>
  <property fmtid="{D5CDD505-2E9C-101B-9397-08002B2CF9AE}" pid="5" name="SK_DocumentType">
    <vt:lpwstr/>
  </property>
  <property fmtid="{D5CDD505-2E9C-101B-9397-08002B2CF9AE}" pid="6" name="SK_Status">
    <vt:lpwstr/>
  </property>
  <property fmtid="{D5CDD505-2E9C-101B-9397-08002B2CF9AE}" pid="7" name="SharedWithUsers">
    <vt:lpwstr>36;#Hilde Oftedal</vt:lpwstr>
  </property>
  <property fmtid="{D5CDD505-2E9C-101B-9397-08002B2CF9AE}" pid="8" name="nf245617e1ef4273b3d3b5c1a9123e06">
    <vt:lpwstr/>
  </property>
  <property fmtid="{D5CDD505-2E9C-101B-9397-08002B2CF9AE}" pid="9" name="Avdeling">
    <vt:lpwstr/>
  </property>
  <property fmtid="{D5CDD505-2E9C-101B-9397-08002B2CF9AE}" pid="10" name="c1fe02e279464247a2e9ba7b535cc415">
    <vt:lpwstr/>
  </property>
  <property fmtid="{D5CDD505-2E9C-101B-9397-08002B2CF9AE}" pid="11" name="Klassifisering">
    <vt:lpwstr/>
  </property>
  <property fmtid="{D5CDD505-2E9C-101B-9397-08002B2CF9AE}" pid="12" name="Lestoggodkjentavkommunalsjef?">
    <vt:bool>false</vt:bool>
  </property>
  <property fmtid="{D5CDD505-2E9C-101B-9397-08002B2CF9AE}" pid="13" name="xd_ProgID">
    <vt:lpwstr/>
  </property>
  <property fmtid="{D5CDD505-2E9C-101B-9397-08002B2CF9AE}" pid="14" name="Status">
    <vt:lpwstr>Ferdigstilt</vt:lpwstr>
  </property>
  <property fmtid="{D5CDD505-2E9C-101B-9397-08002B2CF9AE}" pid="15" name="ComplianceAssetId">
    <vt:lpwstr/>
  </property>
  <property fmtid="{D5CDD505-2E9C-101B-9397-08002B2CF9AE}" pid="16" name="TemplateUrl">
    <vt:lpwstr/>
  </property>
  <property fmtid="{D5CDD505-2E9C-101B-9397-08002B2CF9AE}" pid="17" name="xd_Signature">
    <vt:bool>false</vt:bool>
  </property>
  <property fmtid="{D5CDD505-2E9C-101B-9397-08002B2CF9AE}" pid="18" name="MediaServiceImageTags">
    <vt:lpwstr/>
  </property>
</Properties>
</file>