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modernComment_101_FCEC078F.xml" ContentType="application/vnd.ms-powerpoint.comments+xml"/>
  <Override PartName="/ppt/notesSlides/notesSlide2.xml" ContentType="application/vnd.openxmlformats-officedocument.presentationml.notesSlide+xml"/>
  <Override PartName="/ppt/comments/modernComment_11E_A4E783BB.xml" ContentType="application/vnd.ms-powerpoint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modernComment_118_B285DC8C.xml" ContentType="application/vnd.ms-powerpoint.comments+xml"/>
  <Override PartName="/ppt/notesSlides/notesSlide5.xml" ContentType="application/vnd.openxmlformats-officedocument.presentationml.notesSlide+xml"/>
  <Override PartName="/ppt/comments/modernComment_11C_BCC8245B.xml" ContentType="application/vnd.ms-powerpoint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modernComment_117_3DE8A9D1.xml" ContentType="application/vnd.ms-powerpoint.comments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0" r:id="rId4"/>
  </p:sldMasterIdLst>
  <p:notesMasterIdLst>
    <p:notesMasterId r:id="rId14"/>
  </p:notesMasterIdLst>
  <p:sldIdLst>
    <p:sldId id="257" r:id="rId5"/>
    <p:sldId id="286" r:id="rId6"/>
    <p:sldId id="282" r:id="rId7"/>
    <p:sldId id="280" r:id="rId8"/>
    <p:sldId id="284" r:id="rId9"/>
    <p:sldId id="283" r:id="rId10"/>
    <p:sldId id="279" r:id="rId11"/>
    <p:sldId id="281" r:id="rId12"/>
    <p:sldId id="274" r:id="rId13"/>
  </p:sldIdLst>
  <p:sldSz cx="12192000" cy="6858000"/>
  <p:notesSz cx="6858000" cy="9144000"/>
  <p:defaultTextStyle>
    <a:defPPr>
      <a:defRPr lang="nb-NO"/>
    </a:defPPr>
    <a:lvl1pPr marL="0" algn="l" defTabSz="9140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40" algn="l" defTabSz="9140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080" algn="l" defTabSz="9140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120" algn="l" defTabSz="9140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160" algn="l" defTabSz="9140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200" algn="l" defTabSz="9140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240" algn="l" defTabSz="9140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280" algn="l" defTabSz="9140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320" algn="l" defTabSz="9140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F2E9A2B-2E4B-33CC-B13F-9796124E9ACA}" name="Jonas Meling" initials="JM" userId="S::jonas.meling@rogfk.no::113ba8cc-04d0-4300-a559-b9064edfaad0" providerId="AD"/>
  <p188:author id="{3C627D2D-C9F3-B328-1FD9-4F91482955B7}" name="Andreas Mykkeltveit Terjesen" initials="AMT" userId="S::andreas.mykkeltveit.terjesen@rogfk.no::8ca7ab27-5c90-400a-ac03-58df1f22e551" providerId="AD"/>
  <p188:author id="{4F571BD5-3563-5E2B-F70F-E63F9E79CB7D}" name="Undi Agnethe Torstensen" initials="UAT" userId="S::undi.agnethe.torstensen@rogfk.no::90ddb849-a37b-4831-96d2-409c769434a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DE2E8"/>
    <a:srgbClr val="DCF3FD"/>
    <a:srgbClr val="0069B4"/>
    <a:srgbClr val="000D59"/>
    <a:srgbClr val="252A35"/>
    <a:srgbClr val="808297"/>
    <a:srgbClr val="00149E"/>
    <a:srgbClr val="F2F2F2"/>
    <a:srgbClr val="BFC0CA"/>
    <a:srgbClr val="8082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0D8911E-536D-4A76-A0AE-DD22124D55A5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emastil 1 – utheving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0D8911E-536D-4A76-A0AE-DD22124D55A5}" styleName="ROGFK - Blå">
    <a:wholeTbl>
      <a:tcTxStyle>
        <a:fontRef idx="minor">
          <a:prstClr val="black"/>
        </a:fontRef>
        <a:srgbClr val="252A35"/>
      </a:tcTxStyle>
      <a:tcStyle>
        <a:tcBdr>
          <a:left>
            <a:ln w="6350" cmpd="sng">
              <a:solidFill>
                <a:srgbClr val="5FC4E5"/>
              </a:solidFill>
            </a:ln>
          </a:left>
          <a:right>
            <a:ln w="6350" cmpd="sng">
              <a:solidFill>
                <a:srgbClr val="5FC4E5"/>
              </a:solidFill>
            </a:ln>
          </a:right>
          <a:top>
            <a:ln w="6350" cmpd="sng">
              <a:solidFill>
                <a:srgbClr val="5FC4E5"/>
              </a:solidFill>
            </a:ln>
          </a:top>
          <a:bottom>
            <a:ln w="6350" cmpd="sng">
              <a:solidFill>
                <a:srgbClr val="5FC4E5"/>
              </a:solidFill>
            </a:ln>
          </a:bottom>
          <a:insideH>
            <a:ln w="6350" cmpd="sng">
              <a:solidFill>
                <a:srgbClr val="5FC4E5"/>
              </a:solidFill>
            </a:ln>
          </a:insideH>
          <a:insideV>
            <a:ln w="6350" cmpd="sng">
              <a:solidFill>
                <a:srgbClr val="5FC4E5"/>
              </a:solidFill>
            </a:ln>
          </a:insideV>
        </a:tcBdr>
        <a:fill>
          <a:solidFill>
            <a:srgbClr val="E1F3FA"/>
          </a:solidFill>
        </a:fill>
      </a:tcStyle>
    </a:wholeTbl>
    <a:band1H>
      <a:tcStyle>
        <a:tcBdr/>
        <a:fill>
          <a:solidFill>
            <a:srgbClr val="B9E2F4"/>
          </a:solidFill>
        </a:fill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TxStyle b="on">
        <a:fontRef idx="minor">
          <a:prstClr val="black"/>
        </a:fontRef>
        <a:srgbClr val="252A35"/>
      </a:tcTxStyle>
      <a:tcStyle>
        <a:tcBdr/>
        <a:fill>
          <a:solidFill>
            <a:srgbClr val="B9E2F4"/>
          </a:solidFill>
        </a:fill>
      </a:tcStyle>
    </a:lastCol>
    <a:firstCol>
      <a:tcTxStyle b="on">
        <a:fontRef idx="minor">
          <a:prstClr val="black"/>
        </a:fontRef>
        <a:srgbClr val="252A35"/>
      </a:tcTxStyle>
      <a:tcStyle>
        <a:tcBdr/>
        <a:fill>
          <a:solidFill>
            <a:srgbClr val="B9E2F4"/>
          </a:solidFill>
        </a:fill>
      </a:tcStyle>
    </a:firstCol>
    <a:lastRow>
      <a:tcTxStyle b="on">
        <a:fontRef idx="minor">
          <a:prstClr val="black"/>
        </a:fontRef>
        <a:srgbClr val="FFFFFF"/>
      </a:tcTxStyle>
      <a:tcStyle>
        <a:tcBdr>
          <a:left>
            <a:ln w="0" cmpd="sng">
              <a:solidFill>
                <a:srgbClr val="FFFFFF"/>
              </a:solidFill>
            </a:ln>
          </a:left>
          <a:right>
            <a:ln w="0" cmpd="sng">
              <a:solidFill>
                <a:srgbClr val="FFFFFF"/>
              </a:solidFill>
            </a:ln>
          </a:right>
          <a:top>
            <a:ln w="12700" cmpd="sng">
              <a:solidFill>
                <a:srgbClr val="FFFFFF"/>
              </a:solidFill>
            </a:ln>
          </a:top>
          <a:bottom>
            <a:ln w="0" cmpd="sng">
              <a:solidFill>
                <a:srgbClr val="FFFFFF"/>
              </a:solidFill>
            </a:ln>
          </a:bottom>
          <a:insideH>
            <a:ln w="0" cmpd="sng">
              <a:solidFill>
                <a:srgbClr val="FFFFFF"/>
              </a:solidFill>
            </a:ln>
          </a:insideH>
          <a:insideV>
            <a:ln w="0" cmpd="sng">
              <a:solidFill>
                <a:srgbClr val="5FC4E5"/>
              </a:solidFill>
            </a:ln>
          </a:insideV>
        </a:tcBdr>
        <a:fill>
          <a:solidFill>
            <a:srgbClr val="246AB6"/>
          </a:solidFill>
        </a:fill>
      </a:tcStyle>
    </a:lastRow>
    <a:firstRow>
      <a:tcTxStyle b="on">
        <a:fontRef idx="minor">
          <a:prstClr val="black"/>
        </a:fontRef>
        <a:srgbClr val="FFFFFF"/>
      </a:tcTxStyle>
      <a:tcStyle>
        <a:tcBdr>
          <a:left>
            <a:ln w="0" cmpd="sng">
              <a:solidFill>
                <a:srgbClr val="FFFFFF"/>
              </a:solidFill>
            </a:ln>
          </a:left>
          <a:right>
            <a:ln w="0" cmpd="sng">
              <a:solidFill>
                <a:srgbClr val="FFFFFF"/>
              </a:solidFill>
            </a:ln>
          </a:right>
          <a:top>
            <a:ln w="0" cmpd="sng">
              <a:solidFill>
                <a:srgbClr val="FFFFFF"/>
              </a:solidFill>
            </a:ln>
          </a:top>
          <a:bottom>
            <a:ln w="12700" cmpd="sng">
              <a:solidFill>
                <a:srgbClr val="FFFFFF"/>
              </a:solidFill>
            </a:ln>
          </a:bottom>
          <a:insideH>
            <a:ln w="0" cmpd="sng">
              <a:solidFill>
                <a:srgbClr val="FFFFFF"/>
              </a:solidFill>
            </a:ln>
          </a:insideH>
          <a:insideV>
            <a:ln w="0" cmpd="sng">
              <a:solidFill>
                <a:srgbClr val="5FC4E5"/>
              </a:solidFill>
            </a:ln>
          </a:insideV>
        </a:tcBdr>
        <a:fill>
          <a:solidFill>
            <a:srgbClr val="246AB6"/>
          </a:solidFill>
        </a:fill>
      </a:tcStyle>
    </a:firstRow>
  </a:tblStyle>
  <a:tblStyle styleId="{5D78BCEE-8045-49FB-9F6A-1AE51C4C7ADB}" styleName="ROGFK - Fersken">
    <a:wholeTbl>
      <a:tcTxStyle>
        <a:fontRef idx="minor">
          <a:prstClr val="black"/>
        </a:fontRef>
        <a:srgbClr val="252A35"/>
      </a:tcTxStyle>
      <a:tcStyle>
        <a:tcBdr>
          <a:left>
            <a:ln w="12700" cmpd="sng">
              <a:solidFill>
                <a:srgbClr val="FFC1A8"/>
              </a:solidFill>
            </a:ln>
          </a:left>
          <a:right>
            <a:ln w="12700" cmpd="sng">
              <a:solidFill>
                <a:srgbClr val="FFC1A8"/>
              </a:solidFill>
            </a:ln>
          </a:right>
          <a:top>
            <a:ln w="12700" cmpd="sng">
              <a:solidFill>
                <a:srgbClr val="FFC1A8"/>
              </a:solidFill>
            </a:ln>
          </a:top>
          <a:bottom>
            <a:ln w="12700" cmpd="sng">
              <a:solidFill>
                <a:srgbClr val="FFC1A8"/>
              </a:solidFill>
            </a:ln>
          </a:bottom>
          <a:insideH>
            <a:ln w="12700" cmpd="sng">
              <a:solidFill>
                <a:srgbClr val="FFC1A8"/>
              </a:solidFill>
            </a:ln>
          </a:insideH>
          <a:insideV>
            <a:ln w="12700" cmpd="sng">
              <a:solidFill>
                <a:srgbClr val="FFC1A8"/>
              </a:solidFill>
            </a:ln>
          </a:insideV>
        </a:tcBdr>
        <a:fill>
          <a:solidFill>
            <a:srgbClr val="FEF7F4"/>
          </a:solidFill>
        </a:fill>
      </a:tcStyle>
    </a:wholeTbl>
    <a:band1H>
      <a:tcStyle>
        <a:tcBdr/>
        <a:fill>
          <a:solidFill>
            <a:srgbClr val="FCE7DC"/>
          </a:solidFill>
        </a:fill>
      </a:tcStyle>
    </a:band1H>
    <a:band2H>
      <a:tcStyle>
        <a:tcBdr/>
      </a:tcStyle>
    </a:band2H>
    <a:band1V>
      <a:tcStyle>
        <a:tcBdr/>
        <a:fill>
          <a:solidFill/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rgbClr val="252A35"/>
      </a:tcTxStyle>
      <a:tcStyle>
        <a:tcBdr/>
        <a:fill>
          <a:solidFill>
            <a:srgbClr val="FCE7DC"/>
          </a:solidFill>
        </a:fill>
      </a:tcStyle>
    </a:lastCol>
    <a:firstCol>
      <a:tcTxStyle b="on">
        <a:fontRef idx="minor">
          <a:prstClr val="black"/>
        </a:fontRef>
        <a:srgbClr val="252A35"/>
      </a:tcTxStyle>
      <a:tcStyle>
        <a:tcBdr/>
        <a:fill>
          <a:solidFill>
            <a:srgbClr val="FCE7DC"/>
          </a:solidFill>
        </a:fill>
      </a:tcStyle>
    </a:firstCol>
    <a:lastRow>
      <a:tcTxStyle b="on">
        <a:fontRef idx="minor">
          <a:prstClr val="black"/>
        </a:fontRef>
        <a:srgbClr val="252A35"/>
      </a:tcTxStyle>
      <a:tcStyle>
        <a:tcBdr>
          <a:left>
            <a:ln w="0" cmpd="sng">
              <a:solidFill>
                <a:srgbClr val="FFFFFF"/>
              </a:solidFill>
            </a:ln>
          </a:left>
          <a:right>
            <a:ln w="0" cmpd="sng">
              <a:solidFill>
                <a:srgbClr val="FFFFFF"/>
              </a:solidFill>
            </a:ln>
          </a:right>
          <a:top>
            <a:ln w="12700" cmpd="sng">
              <a:solidFill>
                <a:srgbClr val="F6C0A7"/>
              </a:solidFill>
            </a:ln>
          </a:top>
          <a:bottom>
            <a:ln w="0" cmpd="sng">
              <a:solidFill>
                <a:srgbClr val="F6C0A7"/>
              </a:solidFill>
            </a:ln>
          </a:bottom>
          <a:insideH>
            <a:ln w="0" cmpd="sng">
              <a:solidFill>
                <a:srgbClr val="FFFFFF"/>
              </a:solidFill>
            </a:ln>
          </a:insideH>
          <a:insideV>
            <a:ln w="0" cmpd="sng">
              <a:solidFill>
                <a:srgbClr val="5FC4E5"/>
              </a:solidFill>
            </a:ln>
          </a:insideV>
        </a:tcBdr>
        <a:fill>
          <a:solidFill>
            <a:srgbClr val="F6C0A7"/>
          </a:solidFill>
        </a:fill>
      </a:tcStyle>
    </a:lastRow>
    <a:firstRow>
      <a:tcTxStyle b="on">
        <a:fontRef idx="minor">
          <a:prstClr val="black"/>
        </a:fontRef>
        <a:srgbClr val="252A35"/>
      </a:tcTxStyle>
      <a:tcStyle>
        <a:tcBdr>
          <a:left>
            <a:ln w="0" cmpd="sng">
              <a:solidFill>
                <a:srgbClr val="FFFFFF"/>
              </a:solidFill>
            </a:ln>
          </a:left>
          <a:right>
            <a:ln w="0" cmpd="sng">
              <a:solidFill>
                <a:srgbClr val="FFFFFF"/>
              </a:solidFill>
            </a:ln>
          </a:right>
          <a:top>
            <a:ln w="0" cmpd="sng">
              <a:solidFill>
                <a:srgbClr val="FFFFFF"/>
              </a:solidFill>
            </a:ln>
          </a:top>
          <a:bottom>
            <a:ln w="12700" cmpd="sng">
              <a:solidFill>
                <a:srgbClr val="FFC1A8"/>
              </a:solidFill>
            </a:ln>
          </a:bottom>
          <a:insideH>
            <a:ln w="0" cmpd="sng">
              <a:solidFill>
                <a:srgbClr val="FFFFFF"/>
              </a:solidFill>
            </a:ln>
          </a:insideH>
          <a:insideV>
            <a:ln w="0" cmpd="sng">
              <a:solidFill>
                <a:srgbClr val="5FC4E5"/>
              </a:solidFill>
            </a:ln>
          </a:insideV>
        </a:tcBdr>
        <a:fill>
          <a:solidFill>
            <a:srgbClr val="F6C0A7"/>
          </a:solidFill>
        </a:fill>
      </a:tcStyle>
    </a:firstRow>
  </a:tblStyle>
  <a:tblStyle styleId="{49B910FD-70F5-414C-948A-135EA5CDF89A}" styleName="ROGFK - Lilla">
    <a:wholeTbl>
      <a:tcTxStyle>
        <a:fontRef idx="minor">
          <a:prstClr val="black"/>
        </a:fontRef>
        <a:srgbClr val="252A35"/>
      </a:tcTxStyle>
      <a:tcStyle>
        <a:tcBdr>
          <a:left>
            <a:ln w="12700" cmpd="sng">
              <a:solidFill>
                <a:srgbClr val="25317A"/>
              </a:solidFill>
            </a:ln>
          </a:left>
          <a:right>
            <a:ln w="12700" cmpd="sng">
              <a:solidFill>
                <a:srgbClr val="25317A"/>
              </a:solidFill>
            </a:ln>
          </a:right>
          <a:top>
            <a:ln w="12700" cmpd="sng">
              <a:solidFill>
                <a:srgbClr val="25317A"/>
              </a:solidFill>
            </a:ln>
          </a:top>
          <a:bottom>
            <a:ln w="12700" cmpd="sng">
              <a:solidFill>
                <a:srgbClr val="25317A"/>
              </a:solidFill>
            </a:ln>
          </a:bottom>
          <a:insideH>
            <a:ln w="12700" cmpd="sng">
              <a:solidFill>
                <a:srgbClr val="25317A"/>
              </a:solidFill>
            </a:ln>
          </a:insideH>
          <a:insideV>
            <a:ln w="12700" cmpd="sng">
              <a:solidFill>
                <a:srgbClr val="25317A"/>
              </a:solidFill>
            </a:ln>
          </a:insideV>
        </a:tcBdr>
        <a:fill>
          <a:solidFill>
            <a:srgbClr val="E1E5FF"/>
          </a:solidFill>
        </a:fill>
      </a:tcStyle>
    </a:wholeTbl>
    <a:band1H>
      <a:tcStyle>
        <a:tcBdr/>
        <a:fill>
          <a:solidFill>
            <a:srgbClr val="C7CCEF"/>
          </a:solidFill>
        </a:fill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TxStyle b="on">
        <a:fontRef idx="minor">
          <a:prstClr val="black"/>
        </a:fontRef>
        <a:srgbClr val="252A35"/>
      </a:tcTxStyle>
      <a:tcStyle>
        <a:tcBdr/>
        <a:fill>
          <a:solidFill>
            <a:srgbClr val="C7CCEF"/>
          </a:solidFill>
        </a:fill>
      </a:tcStyle>
    </a:lastCol>
    <a:firstCol>
      <a:tcTxStyle b="on">
        <a:fontRef idx="minor">
          <a:prstClr val="black"/>
        </a:fontRef>
        <a:srgbClr val="252A35"/>
      </a:tcTxStyle>
      <a:tcStyle>
        <a:tcBdr/>
        <a:fill>
          <a:solidFill>
            <a:srgbClr val="C7CCEF"/>
          </a:solidFill>
        </a:fill>
      </a:tcStyle>
    </a:firstCol>
    <a:lastRow>
      <a:tcTxStyle b="on">
        <a:fontRef idx="minor">
          <a:prstClr val="black"/>
        </a:fontRef>
        <a:srgbClr val="FFFFFF"/>
      </a:tcTxStyle>
      <a:tcStyle>
        <a:tcBdr>
          <a:left>
            <a:ln w="0" cmpd="sng">
              <a:solidFill>
                <a:srgbClr val="FFFFFF"/>
              </a:solidFill>
            </a:ln>
          </a:left>
          <a:right>
            <a:ln w="0" cmpd="sng">
              <a:solidFill>
                <a:srgbClr val="FFFFFF"/>
              </a:solidFill>
            </a:ln>
          </a:right>
          <a:top>
            <a:ln w="12700" cmpd="sng">
              <a:solidFill>
                <a:srgbClr val="FFFFFF"/>
              </a:solidFill>
            </a:ln>
          </a:top>
          <a:bottom>
            <a:ln w="0" cmpd="sng">
              <a:solidFill>
                <a:srgbClr val="FFFFFF"/>
              </a:solidFill>
            </a:ln>
          </a:bottom>
          <a:insideH>
            <a:ln w="0" cmpd="sng">
              <a:solidFill>
                <a:srgbClr val="FFFFFF"/>
              </a:solidFill>
            </a:ln>
          </a:insideH>
          <a:insideV>
            <a:ln w="0" cmpd="sng">
              <a:solidFill>
                <a:srgbClr val="5FC4E5"/>
              </a:solidFill>
            </a:ln>
          </a:insideV>
        </a:tcBdr>
        <a:fill>
          <a:solidFill>
            <a:srgbClr val="29327C"/>
          </a:solidFill>
        </a:fill>
      </a:tcStyle>
    </a:lastRow>
    <a:firstRow>
      <a:tcTxStyle b="on">
        <a:fontRef idx="minor">
          <a:prstClr val="black"/>
        </a:fontRef>
        <a:srgbClr val="FFFFFF"/>
      </a:tcTxStyle>
      <a:tcStyle>
        <a:tcBdr>
          <a:left>
            <a:ln w="0" cmpd="sng">
              <a:solidFill>
                <a:srgbClr val="FFFFFF"/>
              </a:solidFill>
            </a:ln>
          </a:left>
          <a:right>
            <a:ln w="0" cmpd="sng">
              <a:solidFill>
                <a:srgbClr val="FFFFFF"/>
              </a:solidFill>
            </a:ln>
          </a:right>
          <a:top>
            <a:ln w="0" cmpd="sng">
              <a:solidFill>
                <a:srgbClr val="FFFFFF"/>
              </a:solidFill>
            </a:ln>
          </a:top>
          <a:bottom>
            <a:ln w="12700" cmpd="sng">
              <a:solidFill>
                <a:srgbClr val="25317A"/>
              </a:solidFill>
            </a:ln>
          </a:bottom>
          <a:insideH>
            <a:ln w="0" cmpd="sng">
              <a:solidFill>
                <a:srgbClr val="FFFFFF"/>
              </a:solidFill>
            </a:ln>
          </a:insideH>
          <a:insideV>
            <a:ln w="0" cmpd="sng">
              <a:solidFill>
                <a:srgbClr val="5FC4E5"/>
              </a:solidFill>
            </a:ln>
          </a:insideV>
        </a:tcBdr>
        <a:fill>
          <a:solidFill>
            <a:srgbClr val="29327C"/>
          </a:solidFill>
        </a:fill>
      </a:tcStyle>
    </a:firstRow>
  </a:tblStyle>
  <a:tblStyle styleId="{FEDAE28D-4C34-46A2-A0CA-3D35857275B8}" styleName="ROGFK - Grønn">
    <a:wholeTbl>
      <a:tcTxStyle>
        <a:fontRef idx="minor">
          <a:prstClr val="black"/>
        </a:fontRef>
        <a:srgbClr val="252A35"/>
      </a:tcTxStyle>
      <a:tcStyle>
        <a:tcBdr>
          <a:left>
            <a:ln w="12700" cmpd="sng">
              <a:solidFill>
                <a:srgbClr val="28AD78"/>
              </a:solidFill>
            </a:ln>
          </a:left>
          <a:right>
            <a:ln w="12700" cmpd="sng">
              <a:solidFill>
                <a:srgbClr val="28AD78"/>
              </a:solidFill>
            </a:ln>
          </a:right>
          <a:top>
            <a:ln w="12700" cmpd="sng">
              <a:solidFill>
                <a:srgbClr val="28AD78"/>
              </a:solidFill>
            </a:ln>
          </a:top>
          <a:bottom>
            <a:ln w="12700" cmpd="sng">
              <a:solidFill>
                <a:srgbClr val="28AD78"/>
              </a:solidFill>
            </a:ln>
          </a:bottom>
          <a:insideH>
            <a:ln w="12700" cmpd="sng">
              <a:solidFill>
                <a:srgbClr val="28AD78"/>
              </a:solidFill>
            </a:ln>
          </a:insideH>
          <a:insideV>
            <a:ln w="12700" cmpd="sng">
              <a:solidFill>
                <a:srgbClr val="28AD78"/>
              </a:solidFill>
            </a:ln>
          </a:insideV>
        </a:tcBdr>
        <a:fill>
          <a:solidFill>
            <a:srgbClr val="EAFAF4"/>
          </a:solidFill>
        </a:fill>
      </a:tcStyle>
    </a:wholeTbl>
    <a:band1H>
      <a:tcStyle>
        <a:tcBdr/>
        <a:fill>
          <a:solidFill>
            <a:srgbClr val="CDF3E4"/>
          </a:solidFill>
        </a:fill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TxStyle b="on">
        <a:fontRef idx="minor">
          <a:prstClr val="black"/>
        </a:fontRef>
        <a:srgbClr val="252A35"/>
      </a:tcTxStyle>
      <a:tcStyle>
        <a:tcBdr/>
        <a:fill>
          <a:solidFill>
            <a:srgbClr val="EAFAF4"/>
          </a:solidFill>
        </a:fill>
      </a:tcStyle>
    </a:lastCol>
    <a:firstCol>
      <a:tcTxStyle b="on">
        <a:fontRef idx="minor">
          <a:prstClr val="black"/>
        </a:fontRef>
        <a:srgbClr val="252A35"/>
      </a:tcTxStyle>
      <a:tcStyle>
        <a:tcBdr/>
        <a:fill>
          <a:solidFill>
            <a:srgbClr val="EAFAF4"/>
          </a:solidFill>
        </a:fill>
      </a:tcStyle>
    </a:firstCol>
    <a:lastRow>
      <a:tcTxStyle b="on">
        <a:fontRef idx="minor">
          <a:prstClr val="black"/>
        </a:fontRef>
        <a:srgbClr val="FFFFFF"/>
      </a:tcTxStyle>
      <a:tcStyle>
        <a:tcBdr>
          <a:left>
            <a:ln w="0" cmpd="sng">
              <a:solidFill>
                <a:srgbClr val="FFFFFF"/>
              </a:solidFill>
            </a:ln>
          </a:left>
          <a:right>
            <a:ln w="0" cmpd="sng">
              <a:solidFill>
                <a:srgbClr val="FFFFFF"/>
              </a:solidFill>
            </a:ln>
          </a:right>
          <a:top>
            <a:ln w="12700" cmpd="sng">
              <a:solidFill>
                <a:srgbClr val="28AD78"/>
              </a:solidFill>
            </a:ln>
          </a:top>
          <a:bottom>
            <a:ln w="0" cmpd="sng">
              <a:solidFill>
                <a:srgbClr val="FFFFFF"/>
              </a:solidFill>
            </a:ln>
          </a:bottom>
          <a:insideH>
            <a:ln w="0" cmpd="sng">
              <a:solidFill>
                <a:srgbClr val="FFFFFF"/>
              </a:solidFill>
            </a:ln>
          </a:insideH>
          <a:insideV>
            <a:ln w="0" cmpd="sng">
              <a:solidFill>
                <a:srgbClr val="5FC4E5"/>
              </a:solidFill>
            </a:ln>
          </a:insideV>
        </a:tcBdr>
        <a:fill>
          <a:solidFill>
            <a:srgbClr val="28AD78"/>
          </a:solidFill>
        </a:fill>
      </a:tcStyle>
    </a:lastRow>
    <a:firstRow>
      <a:tcTxStyle b="on">
        <a:fontRef idx="minor">
          <a:prstClr val="black"/>
        </a:fontRef>
        <a:srgbClr val="FFFFFF"/>
      </a:tcTxStyle>
      <a:tcStyle>
        <a:tcBdr>
          <a:left>
            <a:ln w="0" cmpd="sng">
              <a:solidFill>
                <a:srgbClr val="FFFFFF"/>
              </a:solidFill>
            </a:ln>
          </a:left>
          <a:right>
            <a:ln w="0" cmpd="sng">
              <a:solidFill>
                <a:srgbClr val="FFFFFF"/>
              </a:solidFill>
            </a:ln>
          </a:right>
          <a:top>
            <a:ln w="0" cmpd="sng">
              <a:solidFill>
                <a:srgbClr val="FFFFFF"/>
              </a:solidFill>
            </a:ln>
          </a:top>
          <a:bottom>
            <a:ln w="12700" cmpd="sng">
              <a:solidFill>
                <a:srgbClr val="28AD78"/>
              </a:solidFill>
            </a:ln>
          </a:bottom>
          <a:insideH>
            <a:ln w="0" cmpd="sng">
              <a:solidFill>
                <a:srgbClr val="FFFFFF"/>
              </a:solidFill>
            </a:ln>
          </a:insideH>
          <a:insideV>
            <a:ln w="0" cmpd="sng">
              <a:solidFill>
                <a:srgbClr val="5FC4E5"/>
              </a:solidFill>
            </a:ln>
          </a:insideV>
        </a:tcBdr>
        <a:fill>
          <a:solidFill>
            <a:srgbClr val="28AD78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8408" autoAdjust="0"/>
  </p:normalViewPr>
  <p:slideViewPr>
    <p:cSldViewPr snapToGrid="0">
      <p:cViewPr varScale="1">
        <p:scale>
          <a:sx n="52" d="100"/>
          <a:sy n="52" d="100"/>
        </p:scale>
        <p:origin x="1204" y="52"/>
      </p:cViewPr>
      <p:guideLst>
        <p:guide orient="horz" pos="2183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omments/modernComment_101_FCEC078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5F7DE28-5042-4AD8-8220-2B8792E5B575}" authorId="{4F571BD5-3563-5E2B-F70F-E63F9E79CB7D}" status="resolved" created="2022-12-05T11:29:16.007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4243326863" sldId="257"/>
      <ac:spMk id="7" creationId="{315F52CB-2598-43D4-AB0F-1B7C116F29F4}"/>
    </ac:deMkLst>
    <p188:txBody>
      <a:bodyPr/>
      <a:lstStyle/>
      <a:p>
        <a:r>
          <a:rPr lang="nb-NO"/>
          <a:t>Framsiden bør ikke ha bilder, men bør ha med anledningen. Legg gjerne bildene inn på ny slide 2.
Framside: Lagårdsveien-Ullandhaug,  Styringsgruppemøte i Bymiljøpakken, 7. desember 2022.</a:t>
        </a:r>
      </a:p>
    </p188:txBody>
  </p188:cm>
</p188:cmLst>
</file>

<file path=ppt/comments/modernComment_117_3DE8A9D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E66B202-A967-4368-8C37-942AE09EF309}" authorId="{FF2E9A2B-2E4B-33CC-B13F-9796124E9ACA}" status="resolved" created="2022-11-30T10:50:31.791" complete="100000">
    <pc:sldMkLst xmlns:pc="http://schemas.microsoft.com/office/powerpoint/2013/main/command">
      <pc:docMk/>
      <pc:sldMk cId="1038658001" sldId="279"/>
    </pc:sldMkLst>
    <p188:replyLst>
      <p188:reply id="{A310A557-81AC-4460-95CF-3660AA439B12}" authorId="{FF2E9A2B-2E4B-33CC-B13F-9796124E9ACA}" created="2022-11-30T10:51:48.433">
        <p188:txBody>
          <a:bodyPr/>
          <a:lstStyle/>
          <a:p>
            <a:r>
              <a:rPr lang="nb-NO"/>
              <a:t>"stipulert" fremdrift for de ulike prosessene og fasene.</a:t>
            </a:r>
          </a:p>
        </p188:txBody>
      </p188:reply>
      <p188:reply id="{211DED8F-B596-44F8-A5E2-0E1FB6F53EFD}" authorId="{FF2E9A2B-2E4B-33CC-B13F-9796124E9ACA}" created="2022-11-30T11:12:45.546">
        <p188:txBody>
          <a:bodyPr/>
          <a:lstStyle/>
          <a:p>
            <a:r>
              <a:rPr lang="nb-NO"/>
              <a:t>Så skulle vi vel ha en om mål?</a:t>
            </a:r>
          </a:p>
        </p188:txBody>
      </p188:reply>
    </p188:replyLst>
    <p188:txBody>
      <a:bodyPr/>
      <a:lstStyle/>
      <a:p>
        <a:r>
          <a:rPr lang="nb-NO"/>
          <a:t>Regner med vi få inn en egen slide om fremdrift?</a:t>
        </a:r>
      </a:p>
    </p188:txBody>
  </p188:cm>
</p188:cmLst>
</file>

<file path=ppt/comments/modernComment_118_B285DC8C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6337F8B-1528-464F-BFA1-DECCFDDAC0B6}" authorId="{FF2E9A2B-2E4B-33CC-B13F-9796124E9ACA}" status="resolved" created="2022-11-30T10:47:50.114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995117196" sldId="280"/>
      <ac:picMk id="10" creationId="{07DED3DD-F0D8-8B2D-A7DE-65270ED8B30E}"/>
    </ac:deMkLst>
    <p188:replyLst>
      <p188:reply id="{03F1F721-61CF-435D-93F9-EE59908A44C3}" authorId="{FF2E9A2B-2E4B-33CC-B13F-9796124E9ACA}" created="2022-11-30T10:49:29.992">
        <p188:txBody>
          <a:bodyPr/>
          <a:lstStyle/>
          <a:p>
            <a:r>
              <a:rPr lang="nb-NO"/>
              <a:t>Vi bør si muntlig at det kan velges ulike kombinasjoner  </a:t>
            </a:r>
          </a:p>
        </p188:txBody>
      </p188:reply>
      <p188:reply id="{FF975D39-80B6-49AD-98AB-0823B5520B47}" authorId="{FF2E9A2B-2E4B-33CC-B13F-9796124E9ACA}" created="2022-11-30T10:50:12.071">
        <p188:txBody>
          <a:bodyPr/>
          <a:lstStyle/>
          <a:p>
            <a:r>
              <a:rPr lang="nb-NO"/>
              <a:t>Lager dere en egen slide om løsninger:
Kollektivfelt, signalregulering, stenging av veger (ambisjonsnivå)</a:t>
            </a:r>
          </a:p>
        </p188:txBody>
      </p188:reply>
    </p188:replyLst>
    <p188:txBody>
      <a:bodyPr/>
      <a:lstStyle/>
      <a:p>
        <a:r>
          <a:rPr lang="nb-NO"/>
          <a:t>Grønn stiplet linje (kulvert). Hvorfor bruke stiplet her? Forslår at de to grønne er heltrukka. </a:t>
        </a:r>
      </a:p>
    </p188:txBody>
  </p188:cm>
</p188:cmLst>
</file>

<file path=ppt/comments/modernComment_11C_BCC8245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9CEE058-C3F7-423A-AB95-5B1D4E1B5E3D}" authorId="{4F571BD5-3563-5E2B-F70F-E63F9E79CB7D}" status="resolved" created="2022-12-05T11:17:04.785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167233115" sldId="284"/>
      <ac:spMk id="3" creationId="{AF1606CC-E45D-919A-9026-DDBC4D07C9FD}"/>
      <ac:txMk cp="1" len="122">
        <ac:context len="125" hash="43273147"/>
      </ac:txMk>
    </ac:txMkLst>
    <p188:pos x="4670709" y="148823"/>
    <p188:txBody>
      <a:bodyPr/>
      <a:lstStyle/>
      <a:p>
        <a:r>
          <a:rPr lang="nb-NO"/>
          <a:t>Tittel og tekst på dette lysarket burde kanskje vært  
Alternative trasévalg
Lagårdsveien-Haugåsveien/Auglendsveien
Lagårdsveien-Ullandhugeen
Mulig tunnel fra Saxemarka ti unversitetsområdet
(samme som står  selve kartet, bruk gjerne fargene)
</a:t>
        </a:r>
      </a:p>
    </p188:txBody>
  </p188:cm>
</p188:cmLst>
</file>

<file path=ppt/comments/modernComment_11E_A4E783B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74B99BD-A2CE-4CC9-95BA-4C956FA7149F}" authorId="{FF2E9A2B-2E4B-33CC-B13F-9796124E9ACA}" status="resolved" created="2022-11-30T10:47:50.114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995117196" sldId="280"/>
      <ac:picMk id="10" creationId="{07DED3DD-F0D8-8B2D-A7DE-65270ED8B30E}"/>
    </ac:deMkLst>
    <p188:replyLst>
      <p188:reply id="{03F1F721-61CF-435D-93F9-EE59908A44C3}" authorId="{FF2E9A2B-2E4B-33CC-B13F-9796124E9ACA}" created="2022-11-30T10:49:29.992">
        <p188:txBody>
          <a:bodyPr/>
          <a:lstStyle/>
          <a:p>
            <a:r>
              <a:rPr lang="nb-NO"/>
              <a:t>Vi bør si muntlig at det kan velges ulike kombinasjoner  </a:t>
            </a:r>
          </a:p>
        </p188:txBody>
      </p188:reply>
      <p188:reply id="{FF975D39-80B6-49AD-98AB-0823B5520B47}" authorId="{FF2E9A2B-2E4B-33CC-B13F-9796124E9ACA}" created="2022-11-30T10:50:12.071">
        <p188:txBody>
          <a:bodyPr/>
          <a:lstStyle/>
          <a:p>
            <a:r>
              <a:rPr lang="nb-NO"/>
              <a:t>Lager dere en egen slide om løsninger:
Kollektivfelt, signalregulering, stenging av veger (ambisjonsnivå)</a:t>
            </a:r>
          </a:p>
        </p188:txBody>
      </p188:reply>
    </p188:replyLst>
    <p188:txBody>
      <a:bodyPr/>
      <a:lstStyle/>
      <a:p>
        <a:r>
          <a:rPr lang="nb-NO"/>
          <a:t>Grønn stiplet linje (kulvert). Hvorfor bruke stiplet her? Forslår at de to grønne er heltrukka. </a:t>
        </a:r>
      </a:p>
    </p188:txBody>
  </p188:cm>
  <p188:cm id="{D1D9C76F-5CA4-40E7-9FBD-34634BA0541A}" authorId="{FF2E9A2B-2E4B-33CC-B13F-9796124E9ACA}" status="resolved" created="2022-12-05T13:01:35.921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766635963" sldId="286"/>
      <ac:spMk id="8" creationId="{F26D7740-1F61-ACA3-8B3E-0F61EA4BF2AF}"/>
    </ac:deMkLst>
    <p188:txBody>
      <a:bodyPr/>
      <a:lstStyle/>
      <a:p>
        <a:r>
          <a:rPr lang="nb-NO"/>
          <a:t>Tekst fra Helge Y</a:t>
        </a:r>
      </a:p>
    </p188:txBody>
  </p188:cm>
  <p188:cm id="{74A8F070-0CF3-4F29-BCC4-2CF22C11C8BF}" authorId="{FF2E9A2B-2E4B-33CC-B13F-9796124E9ACA}" status="resolved" created="2022-12-05T13:02:19.688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766635963" sldId="286"/>
      <ac:picMk id="3" creationId="{0C508C1D-3D5E-1ECB-F01D-FD8B5A3631D9}"/>
    </ac:deMkLst>
    <p188:replyLst>
      <p188:reply id="{BE6343A5-5F56-49B4-9F8A-C442216AF576}" authorId="{3C627D2D-C9F3-B328-1FD9-4F91482955B7}" created="2022-12-05T13:50:57.773">
        <p188:txBody>
          <a:bodyPr/>
          <a:lstStyle/>
          <a:p>
            <a:r>
              <a:rPr lang="nb-NO"/>
              <a:t>[@Jonas Meling] done</a:t>
            </a:r>
          </a:p>
        </p188:txBody>
      </p188:reply>
      <p188:reply id="{7EFCCCD8-A7F4-4657-9E47-21848E4A35EB}" authorId="{FF2E9A2B-2E4B-33CC-B13F-9796124E9ACA}" created="2022-12-05T13:52:47.097">
        <p188:txBody>
          <a:bodyPr/>
          <a:lstStyle/>
          <a:p>
            <a:r>
              <a:rPr lang="nb-NO"/>
              <a:t>[@Andreas Mykkeltveit Terjesen]  Takk!</a:t>
            </a:r>
          </a:p>
        </p188:txBody>
      </p188:reply>
    </p188:replyLst>
    <p188:txBody>
      <a:bodyPr/>
      <a:lstStyle/>
      <a:p>
        <a:r>
          <a:rPr lang="nb-NO"/>
          <a:t>[@Andreas Mykkeltveit Terjesen]  Kan du fikse det slik at sliden ser bra ut med bilde og tekst?</a:t>
        </a:r>
      </a:p>
    </p188:txBody>
  </p188:cm>
  <p188:cm id="{355C1B4A-A870-4286-B2E2-AB04D5265E5B}" authorId="{FF2E9A2B-2E4B-33CC-B13F-9796124E9ACA}" status="resolved" created="2022-12-05T13:28:30.501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766635963" sldId="286"/>
      <ac:spMk id="8" creationId="{F26D7740-1F61-ACA3-8B3E-0F61EA4BF2AF}"/>
    </ac:deMkLst>
    <p188:txBody>
      <a:bodyPr/>
      <a:lstStyle/>
      <a:p>
        <a:r>
          <a:rPr lang="nb-NO"/>
          <a:t>[@Helge Ytreland]  OK?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788750-8122-4043-A6F3-7761DBF0CB65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0A720BB6-D251-46B8-A388-C5133A483CEA}">
      <dgm:prSet phldrT="[Tekst]"/>
      <dgm:spPr/>
      <dgm:t>
        <a:bodyPr/>
        <a:lstStyle/>
        <a:p>
          <a:r>
            <a:rPr lang="nb-NO"/>
            <a:t> Utarbeide forslag til endringer innenfor eksisterende veiareal</a:t>
          </a:r>
        </a:p>
      </dgm:t>
    </dgm:pt>
    <dgm:pt modelId="{EF198531-5C92-4F1B-8959-431F11483D74}" type="parTrans" cxnId="{1F39A925-9CBE-4E5E-ABD1-0E5E33D1EFC9}">
      <dgm:prSet/>
      <dgm:spPr/>
      <dgm:t>
        <a:bodyPr/>
        <a:lstStyle/>
        <a:p>
          <a:endParaRPr lang="nb-NO"/>
        </a:p>
      </dgm:t>
    </dgm:pt>
    <dgm:pt modelId="{850F051D-DD2D-4036-B3E6-E51D412E2EB2}" type="sibTrans" cxnId="{1F39A925-9CBE-4E5E-ABD1-0E5E33D1EFC9}">
      <dgm:prSet/>
      <dgm:spPr/>
      <dgm:t>
        <a:bodyPr/>
        <a:lstStyle/>
        <a:p>
          <a:endParaRPr lang="nb-NO"/>
        </a:p>
      </dgm:t>
    </dgm:pt>
    <dgm:pt modelId="{0BEF76A1-8DFA-41D8-A9F8-90B9B94F69E6}">
      <dgm:prSet phldrT="[Tekst]"/>
      <dgm:spPr/>
      <dgm:t>
        <a:bodyPr/>
        <a:lstStyle/>
        <a:p>
          <a:r>
            <a:rPr lang="nb-NO"/>
            <a:t>Politisk behandling</a:t>
          </a:r>
        </a:p>
      </dgm:t>
    </dgm:pt>
    <dgm:pt modelId="{98399B3E-A115-4F16-A11D-D0FC67336BD7}" type="parTrans" cxnId="{88D7983A-C6E5-427C-B44F-36749313923E}">
      <dgm:prSet/>
      <dgm:spPr/>
      <dgm:t>
        <a:bodyPr/>
        <a:lstStyle/>
        <a:p>
          <a:endParaRPr lang="nb-NO"/>
        </a:p>
      </dgm:t>
    </dgm:pt>
    <dgm:pt modelId="{16CAE626-7B60-4041-9146-C411E1E6FD8C}" type="sibTrans" cxnId="{88D7983A-C6E5-427C-B44F-36749313923E}">
      <dgm:prSet/>
      <dgm:spPr/>
      <dgm:t>
        <a:bodyPr/>
        <a:lstStyle/>
        <a:p>
          <a:endParaRPr lang="nb-NO"/>
        </a:p>
      </dgm:t>
    </dgm:pt>
    <dgm:pt modelId="{4653D3A3-EA32-431F-929A-A5624A2248B4}">
      <dgm:prSet phldrT="[Tekst]"/>
      <dgm:spPr/>
      <dgm:t>
        <a:bodyPr/>
        <a:lstStyle/>
        <a:p>
          <a:r>
            <a:rPr lang="nb-NO"/>
            <a:t>Utarbeide reguleringsplan</a:t>
          </a:r>
        </a:p>
      </dgm:t>
    </dgm:pt>
    <dgm:pt modelId="{A98DA874-0098-4C86-AE4E-69CD78839E34}" type="parTrans" cxnId="{4C9218CA-9155-4838-A96B-97B2309F8837}">
      <dgm:prSet/>
      <dgm:spPr/>
      <dgm:t>
        <a:bodyPr/>
        <a:lstStyle/>
        <a:p>
          <a:endParaRPr lang="nb-NO"/>
        </a:p>
      </dgm:t>
    </dgm:pt>
    <dgm:pt modelId="{DBFD3C75-734C-4D6A-BC73-A17585664959}" type="sibTrans" cxnId="{4C9218CA-9155-4838-A96B-97B2309F8837}">
      <dgm:prSet/>
      <dgm:spPr/>
      <dgm:t>
        <a:bodyPr/>
        <a:lstStyle/>
        <a:p>
          <a:endParaRPr lang="nb-NO"/>
        </a:p>
      </dgm:t>
    </dgm:pt>
    <dgm:pt modelId="{6ED8E782-025D-4C6A-A482-3514FCC64DEB}" type="pres">
      <dgm:prSet presAssocID="{C8788750-8122-4043-A6F3-7761DBF0CB65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AAE21F67-F4C0-4754-998F-4D7AA9D5BC11}" type="pres">
      <dgm:prSet presAssocID="{4653D3A3-EA32-431F-929A-A5624A2248B4}" presName="parentText1" presStyleLbl="node1" presStyleIdx="0" presStyleCnt="3" custScaleX="86064" custLinFactNeighborX="-4731" custLinFactNeighborY="-849">
        <dgm:presLayoutVars>
          <dgm:chMax/>
          <dgm:chPref val="3"/>
          <dgm:bulletEnabled val="1"/>
        </dgm:presLayoutVars>
      </dgm:prSet>
      <dgm:spPr/>
    </dgm:pt>
    <dgm:pt modelId="{8EEE5EAE-E7B3-4ADC-B640-715689E9C1A3}" type="pres">
      <dgm:prSet presAssocID="{0A720BB6-D251-46B8-A388-C5133A483CEA}" presName="parentText2" presStyleLbl="node1" presStyleIdx="1" presStyleCnt="3" custScaleX="86125" custLinFactNeighborX="-28988">
        <dgm:presLayoutVars>
          <dgm:chMax/>
          <dgm:chPref val="3"/>
          <dgm:bulletEnabled val="1"/>
        </dgm:presLayoutVars>
      </dgm:prSet>
      <dgm:spPr/>
    </dgm:pt>
    <dgm:pt modelId="{ACEA7D3E-697F-4BA4-9B53-41FC24F8D64B}" type="pres">
      <dgm:prSet presAssocID="{0BEF76A1-8DFA-41D8-A9F8-90B9B94F69E6}" presName="parentText3" presStyleLbl="node1" presStyleIdx="2" presStyleCnt="3" custScaleX="51740" custLinFactNeighborX="24489">
        <dgm:presLayoutVars>
          <dgm:chMax/>
          <dgm:chPref val="3"/>
          <dgm:bulletEnabled val="1"/>
        </dgm:presLayoutVars>
      </dgm:prSet>
      <dgm:spPr/>
    </dgm:pt>
  </dgm:ptLst>
  <dgm:cxnLst>
    <dgm:cxn modelId="{66752901-BAE3-44E7-AB34-8581611E5ABC}" type="presOf" srcId="{C8788750-8122-4043-A6F3-7761DBF0CB65}" destId="{6ED8E782-025D-4C6A-A482-3514FCC64DEB}" srcOrd="0" destOrd="0" presId="urn:microsoft.com/office/officeart/2009/3/layout/IncreasingArrowsProcess"/>
    <dgm:cxn modelId="{1F39A925-9CBE-4E5E-ABD1-0E5E33D1EFC9}" srcId="{C8788750-8122-4043-A6F3-7761DBF0CB65}" destId="{0A720BB6-D251-46B8-A388-C5133A483CEA}" srcOrd="1" destOrd="0" parTransId="{EF198531-5C92-4F1B-8959-431F11483D74}" sibTransId="{850F051D-DD2D-4036-B3E6-E51D412E2EB2}"/>
    <dgm:cxn modelId="{88D7983A-C6E5-427C-B44F-36749313923E}" srcId="{C8788750-8122-4043-A6F3-7761DBF0CB65}" destId="{0BEF76A1-8DFA-41D8-A9F8-90B9B94F69E6}" srcOrd="2" destOrd="0" parTransId="{98399B3E-A115-4F16-A11D-D0FC67336BD7}" sibTransId="{16CAE626-7B60-4041-9146-C411E1E6FD8C}"/>
    <dgm:cxn modelId="{2648465D-F448-4A3A-A303-C59C2F57F39A}" type="presOf" srcId="{0BEF76A1-8DFA-41D8-A9F8-90B9B94F69E6}" destId="{ACEA7D3E-697F-4BA4-9B53-41FC24F8D64B}" srcOrd="0" destOrd="0" presId="urn:microsoft.com/office/officeart/2009/3/layout/IncreasingArrowsProcess"/>
    <dgm:cxn modelId="{A07DB469-E7C6-42BA-BC9E-30633145393F}" type="presOf" srcId="{4653D3A3-EA32-431F-929A-A5624A2248B4}" destId="{AAE21F67-F4C0-4754-998F-4D7AA9D5BC11}" srcOrd="0" destOrd="0" presId="urn:microsoft.com/office/officeart/2009/3/layout/IncreasingArrowsProcess"/>
    <dgm:cxn modelId="{4C9218CA-9155-4838-A96B-97B2309F8837}" srcId="{C8788750-8122-4043-A6F3-7761DBF0CB65}" destId="{4653D3A3-EA32-431F-929A-A5624A2248B4}" srcOrd="0" destOrd="0" parTransId="{A98DA874-0098-4C86-AE4E-69CD78839E34}" sibTransId="{DBFD3C75-734C-4D6A-BC73-A17585664959}"/>
    <dgm:cxn modelId="{C58B52E7-7E9D-414A-AE93-051178D1CC6B}" type="presOf" srcId="{0A720BB6-D251-46B8-A388-C5133A483CEA}" destId="{8EEE5EAE-E7B3-4ADC-B640-715689E9C1A3}" srcOrd="0" destOrd="0" presId="urn:microsoft.com/office/officeart/2009/3/layout/IncreasingArrowsProcess"/>
    <dgm:cxn modelId="{E1796F24-6176-43AF-B8F7-49E1E2E2A2CF}" type="presParOf" srcId="{6ED8E782-025D-4C6A-A482-3514FCC64DEB}" destId="{AAE21F67-F4C0-4754-998F-4D7AA9D5BC11}" srcOrd="0" destOrd="0" presId="urn:microsoft.com/office/officeart/2009/3/layout/IncreasingArrowsProcess"/>
    <dgm:cxn modelId="{CC1C6ADF-2B46-4B50-BD86-DE484F808707}" type="presParOf" srcId="{6ED8E782-025D-4C6A-A482-3514FCC64DEB}" destId="{8EEE5EAE-E7B3-4ADC-B640-715689E9C1A3}" srcOrd="1" destOrd="0" presId="urn:microsoft.com/office/officeart/2009/3/layout/IncreasingArrowsProcess"/>
    <dgm:cxn modelId="{6F51FA2A-9B60-4B3B-BD09-6EEC9DBAD15F}" type="presParOf" srcId="{6ED8E782-025D-4C6A-A482-3514FCC64DEB}" destId="{ACEA7D3E-697F-4BA4-9B53-41FC24F8D64B}" srcOrd="2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8788750-8122-4043-A6F3-7761DBF0CB65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390EECF0-4D8C-4F94-B877-047F30225155}">
      <dgm:prSet phldrT="[Tekst]"/>
      <dgm:spPr/>
      <dgm:t>
        <a:bodyPr/>
        <a:lstStyle/>
        <a:p>
          <a:r>
            <a:rPr lang="nb-NO"/>
            <a:t>Utrede utfordringer langs strekningen</a:t>
          </a:r>
        </a:p>
      </dgm:t>
    </dgm:pt>
    <dgm:pt modelId="{B7E93375-492D-4161-841F-6F76D9603BD8}" type="parTrans" cxnId="{DD161B1E-EAF4-421D-9B2C-266DD910D9B3}">
      <dgm:prSet/>
      <dgm:spPr/>
      <dgm:t>
        <a:bodyPr/>
        <a:lstStyle/>
        <a:p>
          <a:endParaRPr lang="nb-NO"/>
        </a:p>
      </dgm:t>
    </dgm:pt>
    <dgm:pt modelId="{65FD1FDB-68C3-4895-8462-94EB5CE445F2}" type="sibTrans" cxnId="{DD161B1E-EAF4-421D-9B2C-266DD910D9B3}">
      <dgm:prSet/>
      <dgm:spPr/>
      <dgm:t>
        <a:bodyPr/>
        <a:lstStyle/>
        <a:p>
          <a:endParaRPr lang="nb-NO"/>
        </a:p>
      </dgm:t>
    </dgm:pt>
    <dgm:pt modelId="{0A720BB6-D251-46B8-A388-C5133A483CEA}">
      <dgm:prSet phldrT="[Tekst]"/>
      <dgm:spPr/>
      <dgm:t>
        <a:bodyPr/>
        <a:lstStyle/>
        <a:p>
          <a:r>
            <a:rPr lang="nb-NO"/>
            <a:t>Definere behovene for reguleringsarbeid</a:t>
          </a:r>
        </a:p>
      </dgm:t>
    </dgm:pt>
    <dgm:pt modelId="{EF198531-5C92-4F1B-8959-431F11483D74}" type="parTrans" cxnId="{1F39A925-9CBE-4E5E-ABD1-0E5E33D1EFC9}">
      <dgm:prSet/>
      <dgm:spPr/>
      <dgm:t>
        <a:bodyPr/>
        <a:lstStyle/>
        <a:p>
          <a:endParaRPr lang="nb-NO"/>
        </a:p>
      </dgm:t>
    </dgm:pt>
    <dgm:pt modelId="{850F051D-DD2D-4036-B3E6-E51D412E2EB2}" type="sibTrans" cxnId="{1F39A925-9CBE-4E5E-ABD1-0E5E33D1EFC9}">
      <dgm:prSet/>
      <dgm:spPr/>
      <dgm:t>
        <a:bodyPr/>
        <a:lstStyle/>
        <a:p>
          <a:endParaRPr lang="nb-NO"/>
        </a:p>
      </dgm:t>
    </dgm:pt>
    <dgm:pt modelId="{0BEF76A1-8DFA-41D8-A9F8-90B9B94F69E6}">
      <dgm:prSet phldrT="[Tekst]"/>
      <dgm:spPr/>
      <dgm:t>
        <a:bodyPr/>
        <a:lstStyle/>
        <a:p>
          <a:r>
            <a:rPr lang="nb-NO"/>
            <a:t>Varsle oppstart av reguleringsplan</a:t>
          </a:r>
        </a:p>
      </dgm:t>
    </dgm:pt>
    <dgm:pt modelId="{98399B3E-A115-4F16-A11D-D0FC67336BD7}" type="parTrans" cxnId="{88D7983A-C6E5-427C-B44F-36749313923E}">
      <dgm:prSet/>
      <dgm:spPr/>
      <dgm:t>
        <a:bodyPr/>
        <a:lstStyle/>
        <a:p>
          <a:endParaRPr lang="nb-NO"/>
        </a:p>
      </dgm:t>
    </dgm:pt>
    <dgm:pt modelId="{16CAE626-7B60-4041-9146-C411E1E6FD8C}" type="sibTrans" cxnId="{88D7983A-C6E5-427C-B44F-36749313923E}">
      <dgm:prSet/>
      <dgm:spPr/>
      <dgm:t>
        <a:bodyPr/>
        <a:lstStyle/>
        <a:p>
          <a:endParaRPr lang="nb-NO"/>
        </a:p>
      </dgm:t>
    </dgm:pt>
    <dgm:pt modelId="{4653D3A3-EA32-431F-929A-A5624A2248B4}">
      <dgm:prSet phldrT="[Tekst]"/>
      <dgm:spPr/>
      <dgm:t>
        <a:bodyPr/>
        <a:lstStyle/>
        <a:p>
          <a:r>
            <a:rPr lang="nb-NO"/>
            <a:t>Vurdere løsninger innenfor eksiterende veiareal</a:t>
          </a:r>
        </a:p>
      </dgm:t>
    </dgm:pt>
    <dgm:pt modelId="{A98DA874-0098-4C86-AE4E-69CD78839E34}" type="parTrans" cxnId="{4C9218CA-9155-4838-A96B-97B2309F8837}">
      <dgm:prSet/>
      <dgm:spPr/>
      <dgm:t>
        <a:bodyPr/>
        <a:lstStyle/>
        <a:p>
          <a:endParaRPr lang="nb-NO"/>
        </a:p>
      </dgm:t>
    </dgm:pt>
    <dgm:pt modelId="{DBFD3C75-734C-4D6A-BC73-A17585664959}" type="sibTrans" cxnId="{4C9218CA-9155-4838-A96B-97B2309F8837}">
      <dgm:prSet/>
      <dgm:spPr/>
      <dgm:t>
        <a:bodyPr/>
        <a:lstStyle/>
        <a:p>
          <a:endParaRPr lang="nb-NO"/>
        </a:p>
      </dgm:t>
    </dgm:pt>
    <dgm:pt modelId="{6ED8E782-025D-4C6A-A482-3514FCC64DEB}" type="pres">
      <dgm:prSet presAssocID="{C8788750-8122-4043-A6F3-7761DBF0CB65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E6D69E23-91B1-4E93-8A54-2D068E4158EB}" type="pres">
      <dgm:prSet presAssocID="{390EECF0-4D8C-4F94-B877-047F30225155}" presName="parentText1" presStyleLbl="node1" presStyleIdx="0" presStyleCnt="4">
        <dgm:presLayoutVars>
          <dgm:chMax/>
          <dgm:chPref val="3"/>
          <dgm:bulletEnabled val="1"/>
        </dgm:presLayoutVars>
      </dgm:prSet>
      <dgm:spPr/>
    </dgm:pt>
    <dgm:pt modelId="{76B19151-2FC2-413B-8137-E9AD221BF584}" type="pres">
      <dgm:prSet presAssocID="{4653D3A3-EA32-431F-929A-A5624A2248B4}" presName="parentText2" presStyleLbl="node1" presStyleIdx="1" presStyleCnt="4" custScaleX="98267">
        <dgm:presLayoutVars>
          <dgm:chMax/>
          <dgm:chPref val="3"/>
          <dgm:bulletEnabled val="1"/>
        </dgm:presLayoutVars>
      </dgm:prSet>
      <dgm:spPr/>
    </dgm:pt>
    <dgm:pt modelId="{707B3E4C-4963-45BF-AD73-1CF1CA3714EB}" type="pres">
      <dgm:prSet presAssocID="{0A720BB6-D251-46B8-A388-C5133A483CEA}" presName="parentText3" presStyleLbl="node1" presStyleIdx="2" presStyleCnt="4">
        <dgm:presLayoutVars>
          <dgm:chMax/>
          <dgm:chPref val="3"/>
          <dgm:bulletEnabled val="1"/>
        </dgm:presLayoutVars>
      </dgm:prSet>
      <dgm:spPr/>
    </dgm:pt>
    <dgm:pt modelId="{A66F94CC-5BD9-4B43-A982-A4035A93F5A2}" type="pres">
      <dgm:prSet presAssocID="{0BEF76A1-8DFA-41D8-A9F8-90B9B94F69E6}" presName="parentText4" presStyleLbl="node1" presStyleIdx="3" presStyleCnt="4" custLinFactNeighborY="1061">
        <dgm:presLayoutVars>
          <dgm:chMax/>
          <dgm:chPref val="3"/>
          <dgm:bulletEnabled val="1"/>
        </dgm:presLayoutVars>
      </dgm:prSet>
      <dgm:spPr/>
    </dgm:pt>
  </dgm:ptLst>
  <dgm:cxnLst>
    <dgm:cxn modelId="{66752901-BAE3-44E7-AB34-8581611E5ABC}" type="presOf" srcId="{C8788750-8122-4043-A6F3-7761DBF0CB65}" destId="{6ED8E782-025D-4C6A-A482-3514FCC64DEB}" srcOrd="0" destOrd="0" presId="urn:microsoft.com/office/officeart/2009/3/layout/IncreasingArrowsProcess"/>
    <dgm:cxn modelId="{DD161B1E-EAF4-421D-9B2C-266DD910D9B3}" srcId="{C8788750-8122-4043-A6F3-7761DBF0CB65}" destId="{390EECF0-4D8C-4F94-B877-047F30225155}" srcOrd="0" destOrd="0" parTransId="{B7E93375-492D-4161-841F-6F76D9603BD8}" sibTransId="{65FD1FDB-68C3-4895-8462-94EB5CE445F2}"/>
    <dgm:cxn modelId="{1F39A925-9CBE-4E5E-ABD1-0E5E33D1EFC9}" srcId="{C8788750-8122-4043-A6F3-7761DBF0CB65}" destId="{0A720BB6-D251-46B8-A388-C5133A483CEA}" srcOrd="2" destOrd="0" parTransId="{EF198531-5C92-4F1B-8959-431F11483D74}" sibTransId="{850F051D-DD2D-4036-B3E6-E51D412E2EB2}"/>
    <dgm:cxn modelId="{88D7983A-C6E5-427C-B44F-36749313923E}" srcId="{C8788750-8122-4043-A6F3-7761DBF0CB65}" destId="{0BEF76A1-8DFA-41D8-A9F8-90B9B94F69E6}" srcOrd="3" destOrd="0" parTransId="{98399B3E-A115-4F16-A11D-D0FC67336BD7}" sibTransId="{16CAE626-7B60-4041-9146-C411E1E6FD8C}"/>
    <dgm:cxn modelId="{9DC0123F-3583-4C14-8ABA-D30221ED26CC}" type="presOf" srcId="{0BEF76A1-8DFA-41D8-A9F8-90B9B94F69E6}" destId="{A66F94CC-5BD9-4B43-A982-A4035A93F5A2}" srcOrd="0" destOrd="0" presId="urn:microsoft.com/office/officeart/2009/3/layout/IncreasingArrowsProcess"/>
    <dgm:cxn modelId="{C455694D-BB52-41ED-852F-45F26D7D4A0B}" type="presOf" srcId="{0A720BB6-D251-46B8-A388-C5133A483CEA}" destId="{707B3E4C-4963-45BF-AD73-1CF1CA3714EB}" srcOrd="0" destOrd="0" presId="urn:microsoft.com/office/officeart/2009/3/layout/IncreasingArrowsProcess"/>
    <dgm:cxn modelId="{C94277C4-9525-49A1-8238-6E3A66061477}" type="presOf" srcId="{4653D3A3-EA32-431F-929A-A5624A2248B4}" destId="{76B19151-2FC2-413B-8137-E9AD221BF584}" srcOrd="0" destOrd="0" presId="urn:microsoft.com/office/officeart/2009/3/layout/IncreasingArrowsProcess"/>
    <dgm:cxn modelId="{FC7F83C7-3D97-493B-B82E-69C3E56C2612}" type="presOf" srcId="{390EECF0-4D8C-4F94-B877-047F30225155}" destId="{E6D69E23-91B1-4E93-8A54-2D068E4158EB}" srcOrd="0" destOrd="0" presId="urn:microsoft.com/office/officeart/2009/3/layout/IncreasingArrowsProcess"/>
    <dgm:cxn modelId="{4C9218CA-9155-4838-A96B-97B2309F8837}" srcId="{C8788750-8122-4043-A6F3-7761DBF0CB65}" destId="{4653D3A3-EA32-431F-929A-A5624A2248B4}" srcOrd="1" destOrd="0" parTransId="{A98DA874-0098-4C86-AE4E-69CD78839E34}" sibTransId="{DBFD3C75-734C-4D6A-BC73-A17585664959}"/>
    <dgm:cxn modelId="{1F47CF52-8D78-482C-ABDF-5C3877D1BFD6}" type="presParOf" srcId="{6ED8E782-025D-4C6A-A482-3514FCC64DEB}" destId="{E6D69E23-91B1-4E93-8A54-2D068E4158EB}" srcOrd="0" destOrd="0" presId="urn:microsoft.com/office/officeart/2009/3/layout/IncreasingArrowsProcess"/>
    <dgm:cxn modelId="{78C9301F-572B-41E5-9C53-3BDDBB51FA83}" type="presParOf" srcId="{6ED8E782-025D-4C6A-A482-3514FCC64DEB}" destId="{76B19151-2FC2-413B-8137-E9AD221BF584}" srcOrd="1" destOrd="0" presId="urn:microsoft.com/office/officeart/2009/3/layout/IncreasingArrowsProcess"/>
    <dgm:cxn modelId="{3B18C2D0-BA57-49D1-AC89-1B652C625E3F}" type="presParOf" srcId="{6ED8E782-025D-4C6A-A482-3514FCC64DEB}" destId="{707B3E4C-4963-45BF-AD73-1CF1CA3714EB}" srcOrd="2" destOrd="0" presId="urn:microsoft.com/office/officeart/2009/3/layout/IncreasingArrowsProcess"/>
    <dgm:cxn modelId="{A0234E07-FB65-49B5-84B5-D8E1E6384597}" type="presParOf" srcId="{6ED8E782-025D-4C6A-A482-3514FCC64DEB}" destId="{A66F94CC-5BD9-4B43-A982-A4035A93F5A2}" srcOrd="3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E21F67-F4C0-4754-998F-4D7AA9D5BC11}">
      <dsp:nvSpPr>
        <dsp:cNvPr id="0" name=""/>
        <dsp:cNvSpPr/>
      </dsp:nvSpPr>
      <dsp:spPr>
        <a:xfrm>
          <a:off x="65421" y="2064543"/>
          <a:ext cx="4881668" cy="826079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254000" bIns="13114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900" kern="1200"/>
            <a:t>Utarbeide reguleringsplan</a:t>
          </a:r>
        </a:p>
      </dsp:txBody>
      <dsp:txXfrm>
        <a:off x="65421" y="2271063"/>
        <a:ext cx="4675148" cy="413039"/>
      </dsp:txXfrm>
    </dsp:sp>
    <dsp:sp modelId="{8EEE5EAE-E7B3-4ADC-B640-715689E9C1A3}">
      <dsp:nvSpPr>
        <dsp:cNvPr id="0" name=""/>
        <dsp:cNvSpPr/>
      </dsp:nvSpPr>
      <dsp:spPr>
        <a:xfrm>
          <a:off x="820045" y="2346917"/>
          <a:ext cx="3380509" cy="826079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254000" bIns="13114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900" kern="1200"/>
            <a:t> Utarbeide forslag til endringer innenfor eksisterende veiareal</a:t>
          </a:r>
        </a:p>
      </dsp:txBody>
      <dsp:txXfrm>
        <a:off x="820045" y="2553437"/>
        <a:ext cx="3173989" cy="413039"/>
      </dsp:txXfrm>
    </dsp:sp>
    <dsp:sp modelId="{ACEA7D3E-697F-4BA4-9B53-41FC24F8D64B}">
      <dsp:nvSpPr>
        <dsp:cNvPr id="0" name=""/>
        <dsp:cNvSpPr/>
      </dsp:nvSpPr>
      <dsp:spPr>
        <a:xfrm>
          <a:off x="4491543" y="2622277"/>
          <a:ext cx="1126949" cy="826079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254000" bIns="13114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900" kern="1200"/>
            <a:t>Politisk behandling</a:t>
          </a:r>
        </a:p>
      </dsp:txBody>
      <dsp:txXfrm>
        <a:off x="4491543" y="2828797"/>
        <a:ext cx="920429" cy="4130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D69E23-91B1-4E93-8A54-2D068E4158EB}">
      <dsp:nvSpPr>
        <dsp:cNvPr id="0" name=""/>
        <dsp:cNvSpPr/>
      </dsp:nvSpPr>
      <dsp:spPr>
        <a:xfrm>
          <a:off x="0" y="1780457"/>
          <a:ext cx="6096001" cy="887513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254000" bIns="140893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kern="1200"/>
            <a:t>Utrede utfordringer langs strekningen</a:t>
          </a:r>
        </a:p>
      </dsp:txBody>
      <dsp:txXfrm>
        <a:off x="0" y="2002335"/>
        <a:ext cx="5874123" cy="443757"/>
      </dsp:txXfrm>
    </dsp:sp>
    <dsp:sp modelId="{76B19151-2FC2-413B-8137-E9AD221BF584}">
      <dsp:nvSpPr>
        <dsp:cNvPr id="0" name=""/>
        <dsp:cNvSpPr/>
      </dsp:nvSpPr>
      <dsp:spPr>
        <a:xfrm>
          <a:off x="1445774" y="2076117"/>
          <a:ext cx="4609579" cy="887513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254000" bIns="140893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kern="1200"/>
            <a:t>Vurdere løsninger innenfor eksiterende veiareal</a:t>
          </a:r>
        </a:p>
      </dsp:txBody>
      <dsp:txXfrm>
        <a:off x="1445774" y="2297995"/>
        <a:ext cx="4387701" cy="443757"/>
      </dsp:txXfrm>
    </dsp:sp>
    <dsp:sp modelId="{707B3E4C-4963-45BF-AD73-1CF1CA3714EB}">
      <dsp:nvSpPr>
        <dsp:cNvPr id="0" name=""/>
        <dsp:cNvSpPr/>
      </dsp:nvSpPr>
      <dsp:spPr>
        <a:xfrm>
          <a:off x="2810256" y="2371955"/>
          <a:ext cx="3285744" cy="887513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254000" bIns="140893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kern="1200"/>
            <a:t>Definere behovene for reguleringsarbeid</a:t>
          </a:r>
        </a:p>
      </dsp:txBody>
      <dsp:txXfrm>
        <a:off x="2810256" y="2593833"/>
        <a:ext cx="3063866" cy="443757"/>
      </dsp:txXfrm>
    </dsp:sp>
    <dsp:sp modelId="{A66F94CC-5BD9-4B43-A982-A4035A93F5A2}">
      <dsp:nvSpPr>
        <dsp:cNvPr id="0" name=""/>
        <dsp:cNvSpPr/>
      </dsp:nvSpPr>
      <dsp:spPr>
        <a:xfrm>
          <a:off x="4215384" y="2677032"/>
          <a:ext cx="1880616" cy="887513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254000" bIns="140893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000" kern="1200"/>
            <a:t>Varsle oppstart av reguleringsplan</a:t>
          </a:r>
        </a:p>
      </dsp:txBody>
      <dsp:txXfrm>
        <a:off x="4215384" y="2898910"/>
        <a:ext cx="1658738" cy="4437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D8FE21-8211-4B7E-A726-49F98DBE77DF}" type="datetimeFigureOut">
              <a:rPr lang="nb-NO" smtClean="0"/>
              <a:t>07.12.2022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A17201-B3B6-4493-96C8-C132B2FCBC5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77756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4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8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12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16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20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24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28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32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A17201-B3B6-4493-96C8-C132B2FCBC55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171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Bruk av bilde avklart med SUS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A17201-B3B6-4493-96C8-C132B2FCBC55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66713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MOBILITETSPLAN BYGGETRINN 1 SUS 2023 </a:t>
            </a:r>
          </a:p>
          <a:p>
            <a:r>
              <a:rPr lang="nb-NO" dirty="0"/>
              <a:t>Illustrasjon fra </a:t>
            </a:r>
            <a:r>
              <a:rPr lang="nb-NO" dirty="0" err="1"/>
              <a:t>kolumbus</a:t>
            </a:r>
            <a:r>
              <a:rPr lang="nb-NO" dirty="0"/>
              <a:t> – viser antall SUS ansatte pr 250x250m  oppdatert november 2022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A17201-B3B6-4493-96C8-C132B2FCBC55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18381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A17201-B3B6-4493-96C8-C132B2FCBC55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99816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Alternativer – grønn er «hovedforslag». </a:t>
            </a:r>
          </a:p>
          <a:p>
            <a:r>
              <a:rPr lang="nb-NO" dirty="0"/>
              <a:t>Grønn har flere alternative traser i seg. </a:t>
            </a:r>
          </a:p>
          <a:p>
            <a:r>
              <a:rPr lang="nb-NO" dirty="0"/>
              <a:t>Grønn, lilla og oransje kan kombineres. 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A17201-B3B6-4493-96C8-C132B2FCBC55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448225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A17201-B3B6-4493-96C8-C132B2FCBC55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154788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790" lvl="1" indent="-285750">
              <a:buFont typeface="Arial" panose="020B0604020202020204" pitchFamily="34" charset="0"/>
              <a:buChar char="•"/>
            </a:pPr>
            <a:r>
              <a:rPr lang="nb-NO" sz="1200" dirty="0">
                <a:solidFill>
                  <a:schemeClr val="bg1"/>
                </a:solidFill>
              </a:rPr>
              <a:t>Hva er de store utfordringene? Flaskehalser? Kø? </a:t>
            </a:r>
          </a:p>
          <a:p>
            <a:pPr marL="742790" lvl="1" indent="-285750">
              <a:buFont typeface="Arial" panose="020B0604020202020204" pitchFamily="34" charset="0"/>
              <a:buChar char="•"/>
            </a:pPr>
            <a:r>
              <a:rPr lang="nb-NO" sz="1200" dirty="0">
                <a:solidFill>
                  <a:schemeClr val="bg1"/>
                </a:solidFill>
              </a:rPr>
              <a:t>Hva kan gjøres innenfor dagen vegareal?</a:t>
            </a:r>
          </a:p>
          <a:p>
            <a:pPr marL="742790" lvl="1" indent="-285750">
              <a:buFont typeface="Arial" panose="020B0604020202020204" pitchFamily="34" charset="0"/>
              <a:buChar char="•"/>
            </a:pPr>
            <a:r>
              <a:rPr lang="nb-NO" sz="1200" dirty="0">
                <a:solidFill>
                  <a:schemeClr val="bg1"/>
                </a:solidFill>
              </a:rPr>
              <a:t>Hva må reguleres?</a:t>
            </a:r>
          </a:p>
          <a:p>
            <a:pPr marL="742790" lvl="1" indent="-285750">
              <a:buFont typeface="Arial" panose="020B0604020202020204" pitchFamily="34" charset="0"/>
              <a:buChar char="•"/>
            </a:pPr>
            <a:r>
              <a:rPr lang="nb-NO" sz="1200" dirty="0">
                <a:solidFill>
                  <a:schemeClr val="bg1"/>
                </a:solidFill>
              </a:rPr>
              <a:t>Hvilke traser løser målet best? 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A17201-B3B6-4493-96C8-C132B2FCBC55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19658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Vår 25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A17201-B3B6-4493-96C8-C132B2FCBC55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79717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2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9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12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dato 7">
            <a:extLst>
              <a:ext uri="{FF2B5EF4-FFF2-40B4-BE49-F238E27FC236}">
                <a16:creationId xmlns:a16="http://schemas.microsoft.com/office/drawing/2014/main" id="{8621C539-EB40-4D47-BE0E-66A875F2F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BBB821A-90AE-4A9C-BAA8-A0604B6866A7}" type="datetime1">
              <a:rPr lang="nb-NO" smtClean="0"/>
              <a:t>07.12.2022</a:t>
            </a:fld>
            <a:endParaRPr lang="nb-NO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EDE89B83-5E7A-4113-A48B-1FA31B94F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b-NO"/>
              <a:t>Sted</a:t>
            </a:r>
          </a:p>
        </p:txBody>
      </p:sp>
      <p:pic>
        <p:nvPicPr>
          <p:cNvPr id="26" name="logo_hvit_enkel">
            <a:extLst>
              <a:ext uri="{FF2B5EF4-FFF2-40B4-BE49-F238E27FC236}">
                <a16:creationId xmlns:a16="http://schemas.microsoft.com/office/drawing/2014/main" id="{ADE4B1AC-298F-43C8-B8C2-B401ECABAF1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07276" y="6199975"/>
            <a:ext cx="1360800" cy="340200"/>
          </a:xfrm>
          <a:prstGeom prst="rect">
            <a:avLst/>
          </a:prstGeom>
        </p:spPr>
      </p:pic>
      <p:sp>
        <p:nvSpPr>
          <p:cNvPr id="14" name="Tittel 6">
            <a:extLst>
              <a:ext uri="{FF2B5EF4-FFF2-40B4-BE49-F238E27FC236}">
                <a16:creationId xmlns:a16="http://schemas.microsoft.com/office/drawing/2014/main" id="{E0CA31EC-783C-4BDC-848A-C9B5B051CF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92395" y="2168562"/>
            <a:ext cx="9202048" cy="2196627"/>
          </a:xfrm>
        </p:spPr>
        <p:txBody>
          <a:bodyPr anchor="ctr" anchorCtr="0">
            <a:normAutofit/>
          </a:bodyPr>
          <a:lstStyle>
            <a:lvl1pPr algn="ctr">
              <a:defRPr sz="6750">
                <a:solidFill>
                  <a:srgbClr val="FFFFFF"/>
                </a:solidFill>
              </a:defRPr>
            </a:lvl1pPr>
          </a:lstStyle>
          <a:p>
            <a:r>
              <a:rPr lang="nb-NO"/>
              <a:t>Tittel</a:t>
            </a:r>
          </a:p>
        </p:txBody>
      </p:sp>
      <p:sp>
        <p:nvSpPr>
          <p:cNvPr id="16" name="Undertittel 2">
            <a:extLst>
              <a:ext uri="{FF2B5EF4-FFF2-40B4-BE49-F238E27FC236}">
                <a16:creationId xmlns:a16="http://schemas.microsoft.com/office/drawing/2014/main" id="{16AF0763-FF07-45CF-A444-2A05C8A01B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84558"/>
            <a:ext cx="9144000" cy="940322"/>
          </a:xfrm>
        </p:spPr>
        <p:txBody>
          <a:bodyPr>
            <a:noAutofit/>
          </a:bodyPr>
          <a:lstStyle>
            <a:lvl1pPr marL="0" indent="0" algn="ctr">
              <a:lnSpc>
                <a:spcPts val="3750"/>
              </a:lnSpc>
              <a:buNone/>
              <a:defRPr sz="300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3641128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bilde 4">
            <a:extLst>
              <a:ext uri="{FF2B5EF4-FFF2-40B4-BE49-F238E27FC236}">
                <a16:creationId xmlns:a16="http://schemas.microsoft.com/office/drawing/2014/main" id="{D9A88098-6EDE-4514-8B76-142845303E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5215447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644114" y="1057176"/>
            <a:ext cx="5494079" cy="351378"/>
          </a:xfrm>
        </p:spPr>
        <p:txBody>
          <a:bodyPr/>
          <a:lstStyle>
            <a:lvl1pPr>
              <a:defRPr sz="225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644113" y="2200657"/>
            <a:ext cx="5494080" cy="360016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69B4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70377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644114" y="1057176"/>
            <a:ext cx="5494079" cy="351378"/>
          </a:xfrm>
        </p:spPr>
        <p:txBody>
          <a:bodyPr/>
          <a:lstStyle>
            <a:lvl1pPr>
              <a:defRPr sz="225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644113" y="2200657"/>
            <a:ext cx="5494080" cy="3600167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69B4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4" name="Plassholder for diagram 3">
            <a:extLst>
              <a:ext uri="{FF2B5EF4-FFF2-40B4-BE49-F238E27FC236}">
                <a16:creationId xmlns:a16="http://schemas.microsoft.com/office/drawing/2014/main" id="{53DBB625-6BDD-484E-A15C-FEB7882A5F27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2" y="0"/>
            <a:ext cx="5215447" cy="685800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nb-NO"/>
              <a:t>Klikk ikonet for å legge til et diagram</a:t>
            </a:r>
          </a:p>
        </p:txBody>
      </p:sp>
    </p:spTree>
    <p:extLst>
      <p:ext uri="{BB962C8B-B14F-4D97-AF65-F5344CB8AC3E}">
        <p14:creationId xmlns:p14="http://schemas.microsoft.com/office/powerpoint/2010/main" val="16726794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kollasj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ihåndsform: figur 13">
            <a:extLst>
              <a:ext uri="{FF2B5EF4-FFF2-40B4-BE49-F238E27FC236}">
                <a16:creationId xmlns:a16="http://schemas.microsoft.com/office/drawing/2014/main" id="{BEAC0722-D45D-4B15-A1F8-75DE7BB63A93}"/>
              </a:ext>
            </a:extLst>
          </p:cNvPr>
          <p:cNvSpPr/>
          <p:nvPr userDrawn="1"/>
        </p:nvSpPr>
        <p:spPr>
          <a:xfrm>
            <a:off x="0" y="0"/>
            <a:ext cx="12193189" cy="6858000"/>
          </a:xfrm>
          <a:custGeom>
            <a:avLst/>
            <a:gdLst>
              <a:gd name="connsiteX0" fmla="*/ 890476 w 16255998"/>
              <a:gd name="connsiteY0" fmla="*/ 1152523 h 9142413"/>
              <a:gd name="connsiteX1" fmla="*/ 890476 w 16255998"/>
              <a:gd name="connsiteY1" fmla="*/ 4457700 h 9142413"/>
              <a:gd name="connsiteX2" fmla="*/ 3635261 w 16255998"/>
              <a:gd name="connsiteY2" fmla="*/ 4457700 h 9142413"/>
              <a:gd name="connsiteX3" fmla="*/ 3635261 w 16255998"/>
              <a:gd name="connsiteY3" fmla="*/ 1152523 h 9142413"/>
              <a:gd name="connsiteX4" fmla="*/ 0 w 16255998"/>
              <a:gd name="connsiteY4" fmla="*/ 0 h 9142413"/>
              <a:gd name="connsiteX5" fmla="*/ 16255998 w 16255998"/>
              <a:gd name="connsiteY5" fmla="*/ 0 h 9142413"/>
              <a:gd name="connsiteX6" fmla="*/ 16255998 w 16255998"/>
              <a:gd name="connsiteY6" fmla="*/ 9142413 h 9142413"/>
              <a:gd name="connsiteX7" fmla="*/ 0 w 16255998"/>
              <a:gd name="connsiteY7" fmla="*/ 9142413 h 9142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255998" h="9142413">
                <a:moveTo>
                  <a:pt x="890476" y="1152523"/>
                </a:moveTo>
                <a:lnTo>
                  <a:pt x="890476" y="4457700"/>
                </a:lnTo>
                <a:lnTo>
                  <a:pt x="3635261" y="4457700"/>
                </a:lnTo>
                <a:lnTo>
                  <a:pt x="3635261" y="1152523"/>
                </a:lnTo>
                <a:close/>
                <a:moveTo>
                  <a:pt x="0" y="0"/>
                </a:moveTo>
                <a:lnTo>
                  <a:pt x="16255998" y="0"/>
                </a:lnTo>
                <a:lnTo>
                  <a:pt x="16255998" y="9142413"/>
                </a:lnTo>
                <a:lnTo>
                  <a:pt x="0" y="914241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1">
              <a:solidFill>
                <a:srgbClr val="FFFFFF"/>
              </a:solidFill>
            </a:endParaRPr>
          </a:p>
        </p:txBody>
      </p:sp>
      <p:sp>
        <p:nvSpPr>
          <p:cNvPr id="15" name="Plassholder for tekst 14">
            <a:extLst>
              <a:ext uri="{FF2B5EF4-FFF2-40B4-BE49-F238E27FC236}">
                <a16:creationId xmlns:a16="http://schemas.microsoft.com/office/drawing/2014/main" id="{FEE51C8F-50FF-4514-9D39-D4C74FB3536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39495" y="1315868"/>
            <a:ext cx="1524546" cy="1790614"/>
          </a:xfrm>
        </p:spPr>
        <p:txBody>
          <a:bodyPr anchor="ctr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1" name="Plassholder for bilde 4">
            <a:extLst>
              <a:ext uri="{FF2B5EF4-FFF2-40B4-BE49-F238E27FC236}">
                <a16:creationId xmlns:a16="http://schemas.microsoft.com/office/drawing/2014/main" id="{FA3F608A-88CD-4220-AB5A-5D00C8B5CCE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887465" y="864543"/>
            <a:ext cx="4237930" cy="247931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23" name="Plassholder for bilde 4">
            <a:extLst>
              <a:ext uri="{FF2B5EF4-FFF2-40B4-BE49-F238E27FC236}">
                <a16:creationId xmlns:a16="http://schemas.microsoft.com/office/drawing/2014/main" id="{0F97F381-C47C-42CA-B57B-849D41C8358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287336" y="864542"/>
            <a:ext cx="4237930" cy="5087234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25" name="Plassholder for bilde 4">
            <a:extLst>
              <a:ext uri="{FF2B5EF4-FFF2-40B4-BE49-F238E27FC236}">
                <a16:creationId xmlns:a16="http://schemas.microsoft.com/office/drawing/2014/main" id="{64419260-57E4-4418-BB97-B9134616674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2887465" y="3472466"/>
            <a:ext cx="4237930" cy="247931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27" name="Plassholder for bilde 4">
            <a:extLst>
              <a:ext uri="{FF2B5EF4-FFF2-40B4-BE49-F238E27FC236}">
                <a16:creationId xmlns:a16="http://schemas.microsoft.com/office/drawing/2014/main" id="{EA1AB46F-FD2C-4506-B80D-9BAEFC6C363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66734" y="3472466"/>
            <a:ext cx="2058790" cy="247931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pic>
        <p:nvPicPr>
          <p:cNvPr id="20" name="logo_hvit_enkel">
            <a:extLst>
              <a:ext uri="{FF2B5EF4-FFF2-40B4-BE49-F238E27FC236}">
                <a16:creationId xmlns:a16="http://schemas.microsoft.com/office/drawing/2014/main" id="{2A40FF2F-2354-449B-829A-581E736378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07276" y="6199975"/>
            <a:ext cx="1364000" cy="334800"/>
          </a:xfrm>
          <a:prstGeom prst="rect">
            <a:avLst/>
          </a:prstGeom>
        </p:spPr>
      </p:pic>
      <p:sp>
        <p:nvSpPr>
          <p:cNvPr id="24" name="Plassholder for lysbildenummer 3">
            <a:extLst>
              <a:ext uri="{FF2B5EF4-FFF2-40B4-BE49-F238E27FC236}">
                <a16:creationId xmlns:a16="http://schemas.microsoft.com/office/drawing/2014/main" id="{955A61C7-4F12-48FE-8E7D-DAF2AE60F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8196" y="437838"/>
            <a:ext cx="387073" cy="184666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077181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69B4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BED22645-3CDE-4803-8296-FFEF5C89DD6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0465" y="876452"/>
            <a:ext cx="10864802" cy="5075327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6563151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kstSylinder 12">
            <a:extLst>
              <a:ext uri="{FF2B5EF4-FFF2-40B4-BE49-F238E27FC236}">
                <a16:creationId xmlns:a16="http://schemas.microsoft.com/office/drawing/2014/main" id="{048B2B9E-1994-4465-8884-F92ED80AC059}"/>
              </a:ext>
            </a:extLst>
          </p:cNvPr>
          <p:cNvSpPr txBox="1"/>
          <p:nvPr userDrawn="1"/>
        </p:nvSpPr>
        <p:spPr>
          <a:xfrm>
            <a:off x="665862" y="6236146"/>
            <a:ext cx="218620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">
                <a:solidFill>
                  <a:srgbClr val="FFFFFF"/>
                </a:solidFill>
              </a:rPr>
              <a:t>www.rogfk.no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7657FBFD-30D7-468F-8B3A-119E71EC6747}"/>
              </a:ext>
            </a:extLst>
          </p:cNvPr>
          <p:cNvSpPr txBox="1"/>
          <p:nvPr userDrawn="1"/>
        </p:nvSpPr>
        <p:spPr>
          <a:xfrm>
            <a:off x="669434" y="3673732"/>
            <a:ext cx="438838" cy="2078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nb-NO" sz="1351" spc="68" baseline="0">
                <a:solidFill>
                  <a:srgbClr val="FFFFFF"/>
                </a:solidFill>
              </a:rPr>
              <a:t>Navn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3A19A033-131E-4D58-978B-DECFA4AC8DC0}"/>
              </a:ext>
            </a:extLst>
          </p:cNvPr>
          <p:cNvSpPr txBox="1"/>
          <p:nvPr userDrawn="1"/>
        </p:nvSpPr>
        <p:spPr>
          <a:xfrm>
            <a:off x="669436" y="3972617"/>
            <a:ext cx="730265" cy="2078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nb-NO" sz="1351" spc="68" baseline="0">
                <a:solidFill>
                  <a:srgbClr val="FFFFFF"/>
                </a:solidFill>
              </a:rPr>
              <a:t>Avdeling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50D0E54D-16CE-4BC5-9B24-021040A00D9A}"/>
              </a:ext>
            </a:extLst>
          </p:cNvPr>
          <p:cNvSpPr txBox="1"/>
          <p:nvPr userDrawn="1"/>
        </p:nvSpPr>
        <p:spPr>
          <a:xfrm>
            <a:off x="669434" y="4265560"/>
            <a:ext cx="486030" cy="2078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nb-NO" sz="1351" spc="68" baseline="0">
                <a:solidFill>
                  <a:srgbClr val="FFFFFF"/>
                </a:solidFill>
              </a:rPr>
              <a:t>Epost</a:t>
            </a: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6F6EF48A-6517-4EEA-8A89-464E31C0F495}"/>
              </a:ext>
            </a:extLst>
          </p:cNvPr>
          <p:cNvSpPr txBox="1"/>
          <p:nvPr userDrawn="1"/>
        </p:nvSpPr>
        <p:spPr>
          <a:xfrm>
            <a:off x="669435" y="4608521"/>
            <a:ext cx="618952" cy="2078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nb-NO" sz="1351" spc="68" baseline="0">
                <a:solidFill>
                  <a:srgbClr val="FFFFFF"/>
                </a:solidFill>
              </a:rPr>
              <a:t>Telefon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BDCD9621-29F3-458F-91B7-BAAE3718235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50256" y="3672525"/>
            <a:ext cx="4593880" cy="210955"/>
          </a:xfrm>
        </p:spPr>
        <p:txBody>
          <a:bodyPr wrap="square">
            <a:spAutoFit/>
          </a:bodyPr>
          <a:lstStyle>
            <a:lvl1pPr marL="0" indent="0">
              <a:buNone/>
              <a:defRPr sz="1351" b="1" spc="68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nb-NO"/>
              <a:t>Navn</a:t>
            </a:r>
          </a:p>
        </p:txBody>
      </p:sp>
      <p:sp>
        <p:nvSpPr>
          <p:cNvPr id="16" name="Plassholder for tekst 3">
            <a:extLst>
              <a:ext uri="{FF2B5EF4-FFF2-40B4-BE49-F238E27FC236}">
                <a16:creationId xmlns:a16="http://schemas.microsoft.com/office/drawing/2014/main" id="{E36756E6-0749-41A8-A81D-11DE30D6D2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43179" y="3972615"/>
            <a:ext cx="4593880" cy="210955"/>
          </a:xfrm>
        </p:spPr>
        <p:txBody>
          <a:bodyPr wrap="square">
            <a:spAutoFit/>
          </a:bodyPr>
          <a:lstStyle>
            <a:lvl1pPr marL="0" indent="0">
              <a:buNone/>
              <a:defRPr sz="1351" b="1" spc="68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nb-NO"/>
              <a:t>Avdeling</a:t>
            </a:r>
          </a:p>
        </p:txBody>
      </p:sp>
      <p:sp>
        <p:nvSpPr>
          <p:cNvPr id="17" name="Plassholder for tekst 3">
            <a:extLst>
              <a:ext uri="{FF2B5EF4-FFF2-40B4-BE49-F238E27FC236}">
                <a16:creationId xmlns:a16="http://schemas.microsoft.com/office/drawing/2014/main" id="{ACA7DE34-FB6C-4480-AFD9-3AA1D8E920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57424" y="4265559"/>
            <a:ext cx="4593880" cy="210955"/>
          </a:xfrm>
        </p:spPr>
        <p:txBody>
          <a:bodyPr wrap="square">
            <a:spAutoFit/>
          </a:bodyPr>
          <a:lstStyle>
            <a:lvl1pPr marL="0" indent="0">
              <a:buNone/>
              <a:defRPr sz="1351" b="1" spc="68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nb-NO"/>
              <a:t>E-post</a:t>
            </a:r>
          </a:p>
        </p:txBody>
      </p:sp>
      <p:sp>
        <p:nvSpPr>
          <p:cNvPr id="18" name="Plassholder for tekst 3">
            <a:extLst>
              <a:ext uri="{FF2B5EF4-FFF2-40B4-BE49-F238E27FC236}">
                <a16:creationId xmlns:a16="http://schemas.microsoft.com/office/drawing/2014/main" id="{59FC7573-3C6F-4D02-BE20-8519B5E940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93167" y="4608520"/>
            <a:ext cx="4593880" cy="210955"/>
          </a:xfrm>
        </p:spPr>
        <p:txBody>
          <a:bodyPr wrap="square">
            <a:spAutoFit/>
          </a:bodyPr>
          <a:lstStyle>
            <a:lvl1pPr marL="0" indent="0">
              <a:buNone/>
              <a:defRPr sz="1351" b="1" spc="68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nb-NO"/>
              <a:t>Telefon</a:t>
            </a:r>
          </a:p>
        </p:txBody>
      </p:sp>
      <p:sp>
        <p:nvSpPr>
          <p:cNvPr id="19" name="Plassholder for tekst 18">
            <a:extLst>
              <a:ext uri="{FF2B5EF4-FFF2-40B4-BE49-F238E27FC236}">
                <a16:creationId xmlns:a16="http://schemas.microsoft.com/office/drawing/2014/main" id="{6702134E-6C38-48CF-BC35-8AB61FDA5E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925796" y="428700"/>
            <a:ext cx="2600579" cy="11721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r">
              <a:buNone/>
              <a:defRPr sz="751">
                <a:solidFill>
                  <a:srgbClr val="FFFFFF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33" name="logo_hvit_enkel">
            <a:extLst>
              <a:ext uri="{FF2B5EF4-FFF2-40B4-BE49-F238E27FC236}">
                <a16:creationId xmlns:a16="http://schemas.microsoft.com/office/drawing/2014/main" id="{A5120138-AC82-4B21-91A8-F0D6C78275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07276" y="6199975"/>
            <a:ext cx="1360800" cy="3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5250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543199" y="1210795"/>
            <a:ext cx="9202048" cy="468398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543199" y="2605372"/>
            <a:ext cx="9202048" cy="342500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69B4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216852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339983" y="1210794"/>
            <a:ext cx="9202048" cy="468398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339984" y="2008370"/>
            <a:ext cx="4273964" cy="378383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69B4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Plassholder for innhold 2">
            <a:extLst>
              <a:ext uri="{FF2B5EF4-FFF2-40B4-BE49-F238E27FC236}">
                <a16:creationId xmlns:a16="http://schemas.microsoft.com/office/drawing/2014/main" id="{5A163411-0D72-4167-9B7C-CDF04065315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91851" y="2008370"/>
            <a:ext cx="4350180" cy="3783836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5188132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uselysbil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tel 6">
            <a:extLst>
              <a:ext uri="{FF2B5EF4-FFF2-40B4-BE49-F238E27FC236}">
                <a16:creationId xmlns:a16="http://schemas.microsoft.com/office/drawing/2014/main" id="{D6E73E63-3FBE-4BF8-A24E-2BBBACC0C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814" y="3136312"/>
            <a:ext cx="8528883" cy="577402"/>
          </a:xfrm>
        </p:spPr>
        <p:txBody>
          <a:bodyPr anchor="ctr" anchorCtr="0"/>
          <a:lstStyle>
            <a:lvl1pPr algn="l">
              <a:lnSpc>
                <a:spcPct val="100000"/>
              </a:lnSpc>
              <a:defRPr sz="3752" b="0" spc="188" baseline="0">
                <a:solidFill>
                  <a:srgbClr val="FFFFFF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pic>
        <p:nvPicPr>
          <p:cNvPr id="22" name="rfkhvit_enkel">
            <a:extLst>
              <a:ext uri="{FF2B5EF4-FFF2-40B4-BE49-F238E27FC236}">
                <a16:creationId xmlns:a16="http://schemas.microsoft.com/office/drawing/2014/main" id="{0ED81789-F8D9-439B-AC07-69AA6D7A223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07276" y="6199975"/>
            <a:ext cx="1360800" cy="3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9246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uselysbilde #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skilt, klokke, tegning&#10;&#10;Automatisk generert beskrivelse">
            <a:extLst>
              <a:ext uri="{FF2B5EF4-FFF2-40B4-BE49-F238E27FC236}">
                <a16:creationId xmlns:a16="http://schemas.microsoft.com/office/drawing/2014/main" id="{D5B031CB-B952-4E40-B2CC-E0AF5EAE38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0" y="-3601"/>
            <a:ext cx="12199925" cy="6862458"/>
          </a:xfrm>
          <a:prstGeom prst="rect">
            <a:avLst/>
          </a:prstGeom>
        </p:spPr>
      </p:pic>
      <p:sp>
        <p:nvSpPr>
          <p:cNvPr id="7" name="Tittel 6">
            <a:extLst>
              <a:ext uri="{FF2B5EF4-FFF2-40B4-BE49-F238E27FC236}">
                <a16:creationId xmlns:a16="http://schemas.microsoft.com/office/drawing/2014/main" id="{A95C21E7-11C8-49F0-8515-B935BBDFF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814" y="3136312"/>
            <a:ext cx="8528883" cy="577402"/>
          </a:xfrm>
        </p:spPr>
        <p:txBody>
          <a:bodyPr anchor="ctr" anchorCtr="0"/>
          <a:lstStyle>
            <a:lvl1pPr algn="l">
              <a:lnSpc>
                <a:spcPct val="100000"/>
              </a:lnSpc>
              <a:defRPr sz="3752" b="0" spc="188" baseline="0">
                <a:solidFill>
                  <a:srgbClr val="FFFFFF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pic>
        <p:nvPicPr>
          <p:cNvPr id="15" name="logo_hvit_enkel">
            <a:extLst>
              <a:ext uri="{FF2B5EF4-FFF2-40B4-BE49-F238E27FC236}">
                <a16:creationId xmlns:a16="http://schemas.microsoft.com/office/drawing/2014/main" id="{C3AF3EC9-D627-460C-ACB8-AC3DE6F9B1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07276" y="6199975"/>
            <a:ext cx="1360800" cy="3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1836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uselysbilde #3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0C6BB678-D0AD-471C-8D0F-142906A51E4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0181B92A-A39F-4F45-B9A5-5C3E8D8E555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" y="283"/>
            <a:ext cx="12190992" cy="6857433"/>
          </a:xfrm>
          <a:prstGeom prst="rect">
            <a:avLst/>
          </a:prstGeom>
        </p:spPr>
      </p:pic>
      <p:sp>
        <p:nvSpPr>
          <p:cNvPr id="18" name="Tittel 6">
            <a:extLst>
              <a:ext uri="{FF2B5EF4-FFF2-40B4-BE49-F238E27FC236}">
                <a16:creationId xmlns:a16="http://schemas.microsoft.com/office/drawing/2014/main" id="{D6E73E63-3FBE-4BF8-A24E-2BBBACC0C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814" y="3136312"/>
            <a:ext cx="8528883" cy="577402"/>
          </a:xfrm>
        </p:spPr>
        <p:txBody>
          <a:bodyPr anchor="ctr" anchorCtr="0"/>
          <a:lstStyle>
            <a:lvl1pPr algn="l">
              <a:lnSpc>
                <a:spcPct val="100000"/>
              </a:lnSpc>
              <a:defRPr sz="3752" b="0" spc="188" baseline="0">
                <a:solidFill>
                  <a:srgbClr val="FFFFFF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pic>
        <p:nvPicPr>
          <p:cNvPr id="22" name="rfkhvit_enkel">
            <a:extLst>
              <a:ext uri="{FF2B5EF4-FFF2-40B4-BE49-F238E27FC236}">
                <a16:creationId xmlns:a16="http://schemas.microsoft.com/office/drawing/2014/main" id="{0ED81789-F8D9-439B-AC07-69AA6D7A223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07276" y="6199975"/>
            <a:ext cx="1360800" cy="3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80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#2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dato 7">
            <a:extLst>
              <a:ext uri="{FF2B5EF4-FFF2-40B4-BE49-F238E27FC236}">
                <a16:creationId xmlns:a16="http://schemas.microsoft.com/office/drawing/2014/main" id="{8621C539-EB40-4D47-BE0E-66A875F2F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69B4"/>
                </a:solidFill>
              </a:defRPr>
            </a:lvl1pPr>
          </a:lstStyle>
          <a:p>
            <a:fld id="{F383690D-E7F6-4CDA-B2BB-9809857B0990}" type="datetime1">
              <a:rPr lang="nb-NO" smtClean="0"/>
              <a:t>07.12.2022</a:t>
            </a:fld>
            <a:endParaRPr lang="nb-NO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EDE89B83-5E7A-4113-A48B-1FA31B94F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69B4"/>
                </a:solidFill>
              </a:defRPr>
            </a:lvl1pPr>
          </a:lstStyle>
          <a:p>
            <a:r>
              <a:rPr lang="nb-NO"/>
              <a:t>Sted</a:t>
            </a:r>
          </a:p>
        </p:txBody>
      </p:sp>
      <p:pic>
        <p:nvPicPr>
          <p:cNvPr id="24" name="logo_blue_enkel">
            <a:extLst>
              <a:ext uri="{FF2B5EF4-FFF2-40B4-BE49-F238E27FC236}">
                <a16:creationId xmlns:a16="http://schemas.microsoft.com/office/drawing/2014/main" id="{D521A72E-1614-4EA4-B544-49D7B92585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07276" y="6199975"/>
            <a:ext cx="1364000" cy="334800"/>
          </a:xfrm>
          <a:prstGeom prst="rect">
            <a:avLst/>
          </a:prstGeom>
        </p:spPr>
      </p:pic>
      <p:sp>
        <p:nvSpPr>
          <p:cNvPr id="14" name="Tittel 6">
            <a:extLst>
              <a:ext uri="{FF2B5EF4-FFF2-40B4-BE49-F238E27FC236}">
                <a16:creationId xmlns:a16="http://schemas.microsoft.com/office/drawing/2014/main" id="{F7A327E3-0011-4F11-B1BF-6D84F70E4C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92395" y="2168562"/>
            <a:ext cx="9202048" cy="2196627"/>
          </a:xfrm>
        </p:spPr>
        <p:txBody>
          <a:bodyPr anchor="ctr" anchorCtr="0">
            <a:normAutofit/>
          </a:bodyPr>
          <a:lstStyle>
            <a:lvl1pPr algn="ctr">
              <a:defRPr sz="6750">
                <a:solidFill>
                  <a:srgbClr val="0069B4"/>
                </a:solidFill>
              </a:defRPr>
            </a:lvl1pPr>
          </a:lstStyle>
          <a:p>
            <a:r>
              <a:rPr lang="nb-NO"/>
              <a:t>Tittel</a:t>
            </a:r>
          </a:p>
        </p:txBody>
      </p:sp>
      <p:sp>
        <p:nvSpPr>
          <p:cNvPr id="19" name="Undertittel 2">
            <a:extLst>
              <a:ext uri="{FF2B5EF4-FFF2-40B4-BE49-F238E27FC236}">
                <a16:creationId xmlns:a16="http://schemas.microsoft.com/office/drawing/2014/main" id="{0C8E7FA8-8CDF-4DA4-B9EC-8E0E626BAE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84558"/>
            <a:ext cx="9144000" cy="940322"/>
          </a:xfrm>
        </p:spPr>
        <p:txBody>
          <a:bodyPr>
            <a:noAutofit/>
          </a:bodyPr>
          <a:lstStyle>
            <a:lvl1pPr marL="0" indent="0" algn="ctr">
              <a:lnSpc>
                <a:spcPts val="3750"/>
              </a:lnSpc>
              <a:buNone/>
              <a:defRPr sz="3000">
                <a:solidFill>
                  <a:srgbClr val="0069B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346865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uselysbilde #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>
            <a:extLst>
              <a:ext uri="{FF2B5EF4-FFF2-40B4-BE49-F238E27FC236}">
                <a16:creationId xmlns:a16="http://schemas.microsoft.com/office/drawing/2014/main" id="{A95C21E7-11C8-49F0-8515-B935BBDFF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814" y="3136312"/>
            <a:ext cx="8528883" cy="577402"/>
          </a:xfrm>
        </p:spPr>
        <p:txBody>
          <a:bodyPr anchor="ctr" anchorCtr="0"/>
          <a:lstStyle>
            <a:lvl1pPr algn="l">
              <a:lnSpc>
                <a:spcPct val="100000"/>
              </a:lnSpc>
              <a:defRPr sz="3752" b="0" spc="188" baseline="0">
                <a:solidFill>
                  <a:srgbClr val="FFFFFF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pic>
        <p:nvPicPr>
          <p:cNvPr id="15" name="logo_hvit_enkel">
            <a:extLst>
              <a:ext uri="{FF2B5EF4-FFF2-40B4-BE49-F238E27FC236}">
                <a16:creationId xmlns:a16="http://schemas.microsoft.com/office/drawing/2014/main" id="{C3AF3EC9-D627-460C-ACB8-AC3DE6F9B1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07276" y="6199975"/>
            <a:ext cx="1360800" cy="3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8077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uselysbilde #5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tel 6">
            <a:extLst>
              <a:ext uri="{FF2B5EF4-FFF2-40B4-BE49-F238E27FC236}">
                <a16:creationId xmlns:a16="http://schemas.microsoft.com/office/drawing/2014/main" id="{D6E73E63-3FBE-4BF8-A24E-2BBBACC0C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814" y="3136312"/>
            <a:ext cx="8528883" cy="577402"/>
          </a:xfrm>
        </p:spPr>
        <p:txBody>
          <a:bodyPr anchor="ctr" anchorCtr="0"/>
          <a:lstStyle>
            <a:lvl1pPr algn="l">
              <a:lnSpc>
                <a:spcPct val="100000"/>
              </a:lnSpc>
              <a:defRPr sz="3752" b="0" spc="188" baseline="0">
                <a:solidFill>
                  <a:srgbClr val="FFFFFF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pic>
        <p:nvPicPr>
          <p:cNvPr id="22" name="rfkhvit_enkel">
            <a:extLst>
              <a:ext uri="{FF2B5EF4-FFF2-40B4-BE49-F238E27FC236}">
                <a16:creationId xmlns:a16="http://schemas.microsoft.com/office/drawing/2014/main" id="{0ED81789-F8D9-439B-AC07-69AA6D7A223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07276" y="6199975"/>
            <a:ext cx="1360800" cy="3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9969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543199" y="1210795"/>
            <a:ext cx="9202048" cy="468398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ysbildenummer 5">
            <a:extLst>
              <a:ext uri="{FF2B5EF4-FFF2-40B4-BE49-F238E27FC236}">
                <a16:creationId xmlns:a16="http://schemas.microsoft.com/office/drawing/2014/main" id="{6B43FC0F-72E5-413A-A269-2BFEEE9A3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8196" y="437838"/>
            <a:ext cx="387073" cy="184666"/>
          </a:xfrm>
        </p:spPr>
        <p:txBody>
          <a:bodyPr/>
          <a:lstStyle>
            <a:lvl1pPr>
              <a:defRPr>
                <a:solidFill>
                  <a:srgbClr val="0069B4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160467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nummer 5">
            <a:extLst>
              <a:ext uri="{FF2B5EF4-FFF2-40B4-BE49-F238E27FC236}">
                <a16:creationId xmlns:a16="http://schemas.microsoft.com/office/drawing/2014/main" id="{65B970B4-31C9-4696-8A6A-025A29916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8196" y="437838"/>
            <a:ext cx="387073" cy="184666"/>
          </a:xfrm>
        </p:spPr>
        <p:txBody>
          <a:bodyPr/>
          <a:lstStyle>
            <a:lvl1pPr>
              <a:defRPr>
                <a:solidFill>
                  <a:srgbClr val="0069B4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06323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45C4BE9-5BDE-2B4B-997B-87E1CE0451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addin_outline">
            <a:extLst>
              <a:ext uri="{FF2B5EF4-FFF2-40B4-BE49-F238E27FC236}">
                <a16:creationId xmlns:a16="http://schemas.microsoft.com/office/drawing/2014/main" id="{3FE2D2B7-8310-CD49-A396-281F5AE51C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Plassholder for dato 7">
            <a:extLst>
              <a:ext uri="{FF2B5EF4-FFF2-40B4-BE49-F238E27FC236}">
                <a16:creationId xmlns:a16="http://schemas.microsoft.com/office/drawing/2014/main" id="{8621C539-EB40-4D47-BE0E-66A875F2F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102FCE2-2F79-49DC-826D-06A755059C62}" type="datetime1">
              <a:rPr lang="nb-NO" smtClean="0"/>
              <a:t>07.12.2022</a:t>
            </a:fld>
            <a:endParaRPr lang="nb-NO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EDE89B83-5E7A-4113-A48B-1FA31B94F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b-NO"/>
              <a:t>Sted</a:t>
            </a:r>
          </a:p>
        </p:txBody>
      </p:sp>
      <p:pic>
        <p:nvPicPr>
          <p:cNvPr id="21" name="dsdsds">
            <a:extLst>
              <a:ext uri="{FF2B5EF4-FFF2-40B4-BE49-F238E27FC236}">
                <a16:creationId xmlns:a16="http://schemas.microsoft.com/office/drawing/2014/main" id="{5A00B289-F5D7-45DA-B9C0-65486D34C6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07276" y="6199975"/>
            <a:ext cx="1360800" cy="340200"/>
          </a:xfrm>
          <a:prstGeom prst="rect">
            <a:avLst/>
          </a:prstGeom>
        </p:spPr>
      </p:pic>
      <p:sp>
        <p:nvSpPr>
          <p:cNvPr id="16" name="Tittel 6">
            <a:extLst>
              <a:ext uri="{FF2B5EF4-FFF2-40B4-BE49-F238E27FC236}">
                <a16:creationId xmlns:a16="http://schemas.microsoft.com/office/drawing/2014/main" id="{EA04A1FC-0085-4338-BC6E-0C2A62E86BD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92395" y="2155862"/>
            <a:ext cx="9202048" cy="2196627"/>
          </a:xfrm>
        </p:spPr>
        <p:txBody>
          <a:bodyPr anchor="ctr" anchorCtr="0">
            <a:normAutofit/>
          </a:bodyPr>
          <a:lstStyle>
            <a:lvl1pPr algn="ctr">
              <a:defRPr sz="9750">
                <a:solidFill>
                  <a:srgbClr val="FFFFFF"/>
                </a:solidFill>
              </a:defRPr>
            </a:lvl1pPr>
          </a:lstStyle>
          <a:p>
            <a:r>
              <a:rPr lang="nb-NO"/>
              <a:t>Kort tittel</a:t>
            </a:r>
          </a:p>
        </p:txBody>
      </p:sp>
    </p:spTree>
    <p:extLst>
      <p:ext uri="{BB962C8B-B14F-4D97-AF65-F5344CB8AC3E}">
        <p14:creationId xmlns:p14="http://schemas.microsoft.com/office/powerpoint/2010/main" val="1015582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45C4BE9-5BDE-2B4B-997B-87E1CE0451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3FE2D2B7-8310-CD49-A396-281F5AE51C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7446" t="5063" r="4671" b="70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Plassholder for dato 7">
            <a:extLst>
              <a:ext uri="{FF2B5EF4-FFF2-40B4-BE49-F238E27FC236}">
                <a16:creationId xmlns:a16="http://schemas.microsoft.com/office/drawing/2014/main" id="{8621C539-EB40-4D47-BE0E-66A875F2F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EFC96D3-99A4-41FB-8EDC-63531EBA648D}" type="datetime1">
              <a:rPr lang="nb-NO" smtClean="0"/>
              <a:t>07.12.2022</a:t>
            </a:fld>
            <a:endParaRPr lang="nb-NO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EDE89B83-5E7A-4113-A48B-1FA31B94F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b-NO"/>
              <a:t>Sted</a:t>
            </a:r>
          </a:p>
        </p:txBody>
      </p:sp>
      <p:pic>
        <p:nvPicPr>
          <p:cNvPr id="16" name="dsdsds">
            <a:extLst>
              <a:ext uri="{FF2B5EF4-FFF2-40B4-BE49-F238E27FC236}">
                <a16:creationId xmlns:a16="http://schemas.microsoft.com/office/drawing/2014/main" id="{D4F5B911-ACBE-49FB-849C-AD9B578419D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07276" y="6199975"/>
            <a:ext cx="1360800" cy="340200"/>
          </a:xfrm>
          <a:prstGeom prst="rect">
            <a:avLst/>
          </a:prstGeom>
        </p:spPr>
      </p:pic>
      <p:sp>
        <p:nvSpPr>
          <p:cNvPr id="12" name="Tittel 6">
            <a:extLst>
              <a:ext uri="{FF2B5EF4-FFF2-40B4-BE49-F238E27FC236}">
                <a16:creationId xmlns:a16="http://schemas.microsoft.com/office/drawing/2014/main" id="{A48A720C-6557-4B2F-A982-F187F4C65B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92395" y="2155862"/>
            <a:ext cx="9202048" cy="2196627"/>
          </a:xfrm>
        </p:spPr>
        <p:txBody>
          <a:bodyPr anchor="ctr" anchorCtr="0">
            <a:normAutofit/>
          </a:bodyPr>
          <a:lstStyle>
            <a:lvl1pPr algn="ctr">
              <a:defRPr sz="9750">
                <a:solidFill>
                  <a:srgbClr val="FFFFFF"/>
                </a:solidFill>
              </a:defRPr>
            </a:lvl1pPr>
          </a:lstStyle>
          <a:p>
            <a:r>
              <a:rPr lang="nb-NO"/>
              <a:t>Kort tittel</a:t>
            </a:r>
          </a:p>
        </p:txBody>
      </p:sp>
    </p:spTree>
    <p:extLst>
      <p:ext uri="{BB962C8B-B14F-4D97-AF65-F5344CB8AC3E}">
        <p14:creationId xmlns:p14="http://schemas.microsoft.com/office/powerpoint/2010/main" val="42677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#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445C4BE9-5BDE-2B4B-997B-87E1CE0451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Plassholder for dato 7">
            <a:extLst>
              <a:ext uri="{FF2B5EF4-FFF2-40B4-BE49-F238E27FC236}">
                <a16:creationId xmlns:a16="http://schemas.microsoft.com/office/drawing/2014/main" id="{8621C539-EB40-4D47-BE0E-66A875F2F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EB025BC-7E24-4FB4-B778-6C566476B732}" type="datetime1">
              <a:rPr lang="nb-NO" smtClean="0"/>
              <a:t>07.12.2022</a:t>
            </a:fld>
            <a:endParaRPr lang="nb-NO"/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EDE89B83-5E7A-4113-A48B-1FA31B94F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nb-NO"/>
              <a:t>Sted</a:t>
            </a:r>
          </a:p>
        </p:txBody>
      </p:sp>
      <p:pic>
        <p:nvPicPr>
          <p:cNvPr id="16" name="dsdsds">
            <a:extLst>
              <a:ext uri="{FF2B5EF4-FFF2-40B4-BE49-F238E27FC236}">
                <a16:creationId xmlns:a16="http://schemas.microsoft.com/office/drawing/2014/main" id="{0CFF852C-24D9-4623-A4C6-96E97985427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07276" y="6199975"/>
            <a:ext cx="1360800" cy="340200"/>
          </a:xfrm>
          <a:prstGeom prst="rect">
            <a:avLst/>
          </a:prstGeom>
        </p:spPr>
      </p:pic>
      <p:sp>
        <p:nvSpPr>
          <p:cNvPr id="12" name="Tittel 6">
            <a:extLst>
              <a:ext uri="{FF2B5EF4-FFF2-40B4-BE49-F238E27FC236}">
                <a16:creationId xmlns:a16="http://schemas.microsoft.com/office/drawing/2014/main" id="{F828125E-B785-4651-91F5-048DB2E3C3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92395" y="2155862"/>
            <a:ext cx="9202048" cy="2196627"/>
          </a:xfrm>
        </p:spPr>
        <p:txBody>
          <a:bodyPr anchor="ctr" anchorCtr="0">
            <a:normAutofit/>
          </a:bodyPr>
          <a:lstStyle>
            <a:lvl1pPr algn="ctr">
              <a:defRPr sz="9750">
                <a:solidFill>
                  <a:srgbClr val="FFFFFF"/>
                </a:solidFill>
              </a:defRPr>
            </a:lvl1pPr>
          </a:lstStyle>
          <a:p>
            <a:r>
              <a:rPr lang="nb-NO"/>
              <a:t>Kort tittel</a:t>
            </a:r>
          </a:p>
        </p:txBody>
      </p:sp>
    </p:spTree>
    <p:extLst>
      <p:ext uri="{BB962C8B-B14F-4D97-AF65-F5344CB8AC3E}">
        <p14:creationId xmlns:p14="http://schemas.microsoft.com/office/powerpoint/2010/main" val="3718618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emside m/ bil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tel 6">
            <a:extLst>
              <a:ext uri="{FF2B5EF4-FFF2-40B4-BE49-F238E27FC236}">
                <a16:creationId xmlns:a16="http://schemas.microsoft.com/office/drawing/2014/main" id="{A95C21E7-11C8-49F0-8515-B935BBDFF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9970" y="2967104"/>
            <a:ext cx="4593880" cy="620491"/>
          </a:xfrm>
        </p:spPr>
        <p:txBody>
          <a:bodyPr anchor="ctr" anchorCtr="0"/>
          <a:lstStyle>
            <a:lvl1pPr algn="ctr">
              <a:lnSpc>
                <a:spcPct val="105000"/>
              </a:lnSpc>
              <a:defRPr sz="4126" b="0" spc="113" baseline="0">
                <a:solidFill>
                  <a:srgbClr val="FFFFFF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048B2B9E-1994-4465-8884-F92ED80AC059}"/>
              </a:ext>
            </a:extLst>
          </p:cNvPr>
          <p:cNvSpPr txBox="1"/>
          <p:nvPr userDrawn="1"/>
        </p:nvSpPr>
        <p:spPr>
          <a:xfrm>
            <a:off x="5619342" y="6236146"/>
            <a:ext cx="218620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nb-NO" sz="1200">
                <a:solidFill>
                  <a:srgbClr val="FFFFFF"/>
                </a:solidFill>
              </a:rPr>
              <a:t>www.rogfk.no</a:t>
            </a:r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8F50028C-46CD-4AC2-8A91-127871B720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5215447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pic>
        <p:nvPicPr>
          <p:cNvPr id="15" name="logo_hvit_enkel">
            <a:extLst>
              <a:ext uri="{FF2B5EF4-FFF2-40B4-BE49-F238E27FC236}">
                <a16:creationId xmlns:a16="http://schemas.microsoft.com/office/drawing/2014/main" id="{E2251C15-9091-4D6F-9D7E-2DA4BF718A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207276" y="6199975"/>
            <a:ext cx="1360800" cy="3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988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og kort teks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t bilde som inneholder bygning, fugl, går, gjerde&#10;&#10;Automatisk generert beskrivelse">
            <a:extLst>
              <a:ext uri="{FF2B5EF4-FFF2-40B4-BE49-F238E27FC236}">
                <a16:creationId xmlns:a16="http://schemas.microsoft.com/office/drawing/2014/main" id="{4D4FA4CC-6E15-4F8E-928D-1301A1AB71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18827" cy="6858000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0220F9BB-77DA-4519-98CC-20540AC78DBA}"/>
              </a:ext>
            </a:extLst>
          </p:cNvPr>
          <p:cNvSpPr/>
          <p:nvPr userDrawn="1"/>
        </p:nvSpPr>
        <p:spPr>
          <a:xfrm>
            <a:off x="4820716" y="0"/>
            <a:ext cx="737128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1"/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681487" y="1748809"/>
            <a:ext cx="4456706" cy="187424"/>
          </a:xfrm>
        </p:spPr>
        <p:txBody>
          <a:bodyPr/>
          <a:lstStyle>
            <a:lvl1pPr>
              <a:defRPr sz="1200" b="0"/>
            </a:lvl1pPr>
          </a:lstStyle>
          <a:p>
            <a:r>
              <a:rPr lang="nb-NO"/>
              <a:t>Mellomtittel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681487" y="2034894"/>
            <a:ext cx="4456706" cy="3138080"/>
          </a:xfrm>
        </p:spPr>
        <p:txBody>
          <a:bodyPr/>
          <a:lstStyle>
            <a:lvl1pPr marL="0" indent="0">
              <a:buNone/>
              <a:defRPr sz="30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69B4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2" name="Plassholder for bilde 4">
            <a:extLst>
              <a:ext uri="{FF2B5EF4-FFF2-40B4-BE49-F238E27FC236}">
                <a16:creationId xmlns:a16="http://schemas.microsoft.com/office/drawing/2014/main" id="{39DCABCF-6728-471F-8434-8E9AF1B4959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629157" y="1627866"/>
            <a:ext cx="3466842" cy="354510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pic>
        <p:nvPicPr>
          <p:cNvPr id="18" name="logo_blue_enkel">
            <a:extLst>
              <a:ext uri="{FF2B5EF4-FFF2-40B4-BE49-F238E27FC236}">
                <a16:creationId xmlns:a16="http://schemas.microsoft.com/office/drawing/2014/main" id="{946C557C-FD97-4F73-9E4C-1A368F965B6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07276" y="6199975"/>
            <a:ext cx="1364000" cy="33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325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og kort tekst #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k 3">
            <a:extLst>
              <a:ext uri="{FF2B5EF4-FFF2-40B4-BE49-F238E27FC236}">
                <a16:creationId xmlns:a16="http://schemas.microsoft.com/office/drawing/2014/main" id="{724D2C1C-010D-4536-98A1-B7F0A3F13D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776288"/>
            <a:ext cx="4838700" cy="5305425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0220F9BB-77DA-4519-98CC-20540AC78DBA}"/>
              </a:ext>
            </a:extLst>
          </p:cNvPr>
          <p:cNvSpPr/>
          <p:nvPr userDrawn="1"/>
        </p:nvSpPr>
        <p:spPr>
          <a:xfrm>
            <a:off x="4820716" y="0"/>
            <a:ext cx="737128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1"/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681487" y="1748809"/>
            <a:ext cx="4456706" cy="187424"/>
          </a:xfrm>
        </p:spPr>
        <p:txBody>
          <a:bodyPr/>
          <a:lstStyle>
            <a:lvl1pPr>
              <a:defRPr sz="1200" b="0"/>
            </a:lvl1pPr>
          </a:lstStyle>
          <a:p>
            <a:r>
              <a:rPr lang="nb-NO"/>
              <a:t>Mellomtittel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681487" y="2034894"/>
            <a:ext cx="4456706" cy="3138080"/>
          </a:xfrm>
        </p:spPr>
        <p:txBody>
          <a:bodyPr/>
          <a:lstStyle>
            <a:lvl1pPr marL="0" indent="0">
              <a:buNone/>
              <a:defRPr sz="30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69B4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2" name="Plassholder for bilde 4">
            <a:extLst>
              <a:ext uri="{FF2B5EF4-FFF2-40B4-BE49-F238E27FC236}">
                <a16:creationId xmlns:a16="http://schemas.microsoft.com/office/drawing/2014/main" id="{39DCABCF-6728-471F-8434-8E9AF1B4959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629157" y="1627866"/>
            <a:ext cx="3466842" cy="354510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pic>
        <p:nvPicPr>
          <p:cNvPr id="18" name="logo_blue_enkel">
            <a:extLst>
              <a:ext uri="{FF2B5EF4-FFF2-40B4-BE49-F238E27FC236}">
                <a16:creationId xmlns:a16="http://schemas.microsoft.com/office/drawing/2014/main" id="{946C557C-FD97-4F73-9E4C-1A368F965B6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07276" y="6199975"/>
            <a:ext cx="1364000" cy="33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6836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og kort tekst #3">
    <p:bg>
      <p:bgPr>
        <a:solidFill>
          <a:srgbClr val="BDE2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e 12" descr="Et bilde som inneholder gjerde&#10;&#10;Automatisk generert beskrivelse">
            <a:extLst>
              <a:ext uri="{FF2B5EF4-FFF2-40B4-BE49-F238E27FC236}">
                <a16:creationId xmlns:a16="http://schemas.microsoft.com/office/drawing/2014/main" id="{C256A6B9-59E6-41AB-B928-D00AF398F4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05756" cy="6858000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0220F9BB-77DA-4519-98CC-20540AC78DBA}"/>
              </a:ext>
            </a:extLst>
          </p:cNvPr>
          <p:cNvSpPr/>
          <p:nvPr userDrawn="1"/>
        </p:nvSpPr>
        <p:spPr>
          <a:xfrm>
            <a:off x="4820716" y="0"/>
            <a:ext cx="737128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351"/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6681487" y="1748809"/>
            <a:ext cx="4456706" cy="187424"/>
          </a:xfrm>
        </p:spPr>
        <p:txBody>
          <a:bodyPr/>
          <a:lstStyle>
            <a:lvl1pPr>
              <a:defRPr sz="1200" b="0"/>
            </a:lvl1pPr>
          </a:lstStyle>
          <a:p>
            <a:r>
              <a:rPr lang="nb-NO"/>
              <a:t>Mellomtittel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681487" y="2034894"/>
            <a:ext cx="4456706" cy="3138080"/>
          </a:xfrm>
        </p:spPr>
        <p:txBody>
          <a:bodyPr/>
          <a:lstStyle>
            <a:lvl1pPr marL="0" indent="0">
              <a:buNone/>
              <a:defRPr sz="3000"/>
            </a:lvl1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69B4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2" name="Plassholder for bilde 4">
            <a:extLst>
              <a:ext uri="{FF2B5EF4-FFF2-40B4-BE49-F238E27FC236}">
                <a16:creationId xmlns:a16="http://schemas.microsoft.com/office/drawing/2014/main" id="{39DCABCF-6728-471F-8434-8E9AF1B4959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629157" y="1627866"/>
            <a:ext cx="3466842" cy="354510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pic>
        <p:nvPicPr>
          <p:cNvPr id="18" name="logo_blue_Enkel">
            <a:extLst>
              <a:ext uri="{FF2B5EF4-FFF2-40B4-BE49-F238E27FC236}">
                <a16:creationId xmlns:a16="http://schemas.microsoft.com/office/drawing/2014/main" id="{946C557C-FD97-4F73-9E4C-1A368F965B6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07276" y="6199975"/>
            <a:ext cx="1364000" cy="33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000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1543199" y="1210795"/>
            <a:ext cx="9202048" cy="4683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1494976" y="2605375"/>
            <a:ext cx="9202048" cy="322392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138196" y="437838"/>
            <a:ext cx="387073" cy="184666"/>
          </a:xfrm>
          <a:prstGeom prst="rect">
            <a:avLst/>
          </a:prstGeom>
        </p:spPr>
        <p:txBody>
          <a:bodyPr vert="horz" wrap="square" lIns="0" tIns="0" rIns="0" bIns="0" rtlCol="0" anchor="ctr">
            <a:normAutofit/>
          </a:bodyPr>
          <a:lstStyle>
            <a:lvl1pPr algn="r">
              <a:defRPr sz="1200">
                <a:solidFill>
                  <a:srgbClr val="0069B4"/>
                </a:solidFill>
              </a:defRPr>
            </a:lvl1pPr>
          </a:lstStyle>
          <a:p>
            <a:fld id="{5751DFAA-887F-4071-8EAD-E8CA316FCF0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9" name="Plassholder for dato 8">
            <a:extLst>
              <a:ext uri="{FF2B5EF4-FFF2-40B4-BE49-F238E27FC236}">
                <a16:creationId xmlns:a16="http://schemas.microsoft.com/office/drawing/2014/main" id="{EBFED9AA-8F19-4B74-B445-1A4F554B82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66816" y="439623"/>
            <a:ext cx="828160" cy="184666"/>
          </a:xfrm>
          <a:prstGeom prst="rect">
            <a:avLst/>
          </a:prstGeom>
        </p:spPr>
        <p:txBody>
          <a:bodyPr vert="horz" wrap="square" lIns="0" tIns="0" rIns="0" bIns="0" rtlCol="0" anchor="t" anchorCtr="0"/>
          <a:lstStyle>
            <a:lvl1pPr algn="l">
              <a:defRPr sz="1200">
                <a:solidFill>
                  <a:schemeClr val="dk1"/>
                </a:solidFill>
              </a:defRPr>
            </a:lvl1pPr>
          </a:lstStyle>
          <a:p>
            <a:fld id="{66014307-0F2C-42CF-A22E-95EFD9F3FBA4}" type="datetime1">
              <a:rPr lang="nb-NO" smtClean="0"/>
              <a:t>07.12.2022</a:t>
            </a:fld>
            <a:endParaRPr lang="nb-NO"/>
          </a:p>
        </p:txBody>
      </p:sp>
      <p:sp>
        <p:nvSpPr>
          <p:cNvPr id="10" name="Plassholder for bunntekst 9">
            <a:extLst>
              <a:ext uri="{FF2B5EF4-FFF2-40B4-BE49-F238E27FC236}">
                <a16:creationId xmlns:a16="http://schemas.microsoft.com/office/drawing/2014/main" id="{9043D34A-245B-49B0-BE84-9B1F398CF6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5098" y="439623"/>
            <a:ext cx="4114011" cy="18466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>
                <a:solidFill>
                  <a:schemeClr val="dk1"/>
                </a:solidFill>
              </a:defRPr>
            </a:lvl1pPr>
          </a:lstStyle>
          <a:p>
            <a:r>
              <a:rPr lang="nb-NO"/>
              <a:t>Sted</a:t>
            </a:r>
          </a:p>
        </p:txBody>
      </p:sp>
      <p:pic>
        <p:nvPicPr>
          <p:cNvPr id="7" name="logo_blue">
            <a:extLst>
              <a:ext uri="{FF2B5EF4-FFF2-40B4-BE49-F238E27FC236}">
                <a16:creationId xmlns:a16="http://schemas.microsoft.com/office/drawing/2014/main" id="{78F07EC6-A34C-4347-9620-E26892AAC648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10207276" y="6199975"/>
            <a:ext cx="1364000" cy="33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054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1" r:id="rId2"/>
    <p:sldLayoutId id="2147483743" r:id="rId3"/>
    <p:sldLayoutId id="2147483744" r:id="rId4"/>
    <p:sldLayoutId id="2147483745" r:id="rId5"/>
    <p:sldLayoutId id="2147483747" r:id="rId6"/>
    <p:sldLayoutId id="2147483748" r:id="rId7"/>
    <p:sldLayoutId id="2147483763" r:id="rId8"/>
    <p:sldLayoutId id="2147483764" r:id="rId9"/>
    <p:sldLayoutId id="2147483749" r:id="rId10"/>
    <p:sldLayoutId id="2147483750" r:id="rId11"/>
    <p:sldLayoutId id="2147483751" r:id="rId12"/>
    <p:sldLayoutId id="2147483754" r:id="rId13"/>
    <p:sldLayoutId id="2147483752" r:id="rId14"/>
    <p:sldLayoutId id="2147483753" r:id="rId15"/>
    <p:sldLayoutId id="2147483755" r:id="rId16"/>
    <p:sldLayoutId id="2147483756" r:id="rId17"/>
    <p:sldLayoutId id="2147483757" r:id="rId18"/>
    <p:sldLayoutId id="2147483760" r:id="rId19"/>
    <p:sldLayoutId id="2147483761" r:id="rId20"/>
    <p:sldLayoutId id="2147483762" r:id="rId21"/>
    <p:sldLayoutId id="2147483758" r:id="rId22"/>
    <p:sldLayoutId id="2147483759" r:id="rId23"/>
  </p:sldLayoutIdLst>
  <p:hf hdr="0" ftr="0"/>
  <p:txStyles>
    <p:titleStyle>
      <a:lvl1pPr algn="l" defTabSz="914393" rtl="0" eaLnBrk="1" latinLnBrk="0" hangingPunct="1">
        <a:lnSpc>
          <a:spcPct val="110000"/>
        </a:lnSpc>
        <a:spcBef>
          <a:spcPct val="0"/>
        </a:spcBef>
        <a:buNone/>
        <a:defRPr sz="3000" b="1" kern="1200">
          <a:solidFill>
            <a:schemeClr val="dk1"/>
          </a:solidFill>
          <a:latin typeface="+mj-lt"/>
          <a:ea typeface="+mj-ea"/>
          <a:cs typeface="+mj-cs"/>
        </a:defRPr>
      </a:lvl1pPr>
    </p:titleStyle>
    <p:bodyStyle>
      <a:lvl1pPr marL="133372" indent="-175529" algn="l" defTabSz="914393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defRPr sz="2250" kern="1200">
          <a:solidFill>
            <a:schemeClr val="dk1"/>
          </a:solidFill>
          <a:latin typeface="+mn-lt"/>
          <a:ea typeface="+mn-ea"/>
          <a:cs typeface="+mn-cs"/>
        </a:defRPr>
      </a:lvl1pPr>
      <a:lvl2pPr marL="685794" indent="-228598" algn="l" defTabSz="914393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250" kern="1200">
          <a:solidFill>
            <a:schemeClr val="dk1"/>
          </a:solidFill>
          <a:latin typeface="+mn-lt"/>
          <a:ea typeface="+mn-ea"/>
          <a:cs typeface="+mn-cs"/>
        </a:defRPr>
      </a:lvl2pPr>
      <a:lvl3pPr marL="1142990" indent="-228598" algn="l" defTabSz="914393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250" kern="1200">
          <a:solidFill>
            <a:schemeClr val="dk1"/>
          </a:solidFill>
          <a:latin typeface="+mn-lt"/>
          <a:ea typeface="+mn-ea"/>
          <a:cs typeface="+mn-cs"/>
        </a:defRPr>
      </a:lvl3pPr>
      <a:lvl4pPr marL="1600188" indent="-228598" algn="l" defTabSz="914393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250" kern="1200">
          <a:solidFill>
            <a:schemeClr val="dk1"/>
          </a:solidFill>
          <a:latin typeface="+mn-lt"/>
          <a:ea typeface="+mn-ea"/>
          <a:cs typeface="+mn-cs"/>
        </a:defRPr>
      </a:lvl4pPr>
      <a:lvl5pPr marL="2057382" indent="-228598" algn="l" defTabSz="914393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250" kern="1200">
          <a:solidFill>
            <a:schemeClr val="dk1"/>
          </a:solidFill>
          <a:latin typeface="+mn-lt"/>
          <a:ea typeface="+mn-ea"/>
          <a:cs typeface="+mn-cs"/>
        </a:defRPr>
      </a:lvl5pPr>
      <a:lvl6pPr marL="2514579" indent="-228598" algn="l" defTabSz="91439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75" indent="-228598" algn="l" defTabSz="91439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72" indent="-228598" algn="l" defTabSz="91439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67" indent="-228598" algn="l" defTabSz="91439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3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6" algn="l" defTabSz="9143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3" algn="l" defTabSz="9143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8" algn="l" defTabSz="9143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5" algn="l" defTabSz="9143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81" algn="l" defTabSz="9143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78" algn="l" defTabSz="9143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73" algn="l" defTabSz="9143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70" algn="l" defTabSz="91439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1_FCEC078F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1E_A4E783BB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18_B285DC8C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1C_BCC8245B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17_3DE8A9D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128F1692-6086-45D0-975E-754479951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D8E1A-922A-453E-A562-C4C5B83BE3F2}" type="datetime1">
              <a:rPr lang="nb-NO" smtClean="0"/>
              <a:pPr/>
              <a:t>07.12.2022</a:t>
            </a:fld>
            <a:endParaRPr lang="nb-NO"/>
          </a:p>
        </p:txBody>
      </p:sp>
      <p:sp>
        <p:nvSpPr>
          <p:cNvPr id="7" name="Tittel 6">
            <a:extLst>
              <a:ext uri="{FF2B5EF4-FFF2-40B4-BE49-F238E27FC236}">
                <a16:creationId xmlns:a16="http://schemas.microsoft.com/office/drawing/2014/main" id="{315F52CB-2598-43D4-AB0F-1B7C116F2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2721" y="1246700"/>
            <a:ext cx="9202048" cy="2712657"/>
          </a:xfrm>
        </p:spPr>
        <p:txBody>
          <a:bodyPr>
            <a:normAutofit fontScale="90000"/>
          </a:bodyPr>
          <a:lstStyle/>
          <a:p>
            <a:r>
              <a:rPr lang="nb-NO"/>
              <a:t>Kollektivtrase Lagårdsveien‒</a:t>
            </a:r>
            <a:br>
              <a:rPr lang="nb-NO"/>
            </a:br>
            <a:r>
              <a:rPr lang="nb-NO"/>
              <a:t>Ullandhaug</a:t>
            </a:r>
          </a:p>
        </p:txBody>
      </p:sp>
      <p:sp>
        <p:nvSpPr>
          <p:cNvPr id="6" name="Tittel 6">
            <a:extLst>
              <a:ext uri="{FF2B5EF4-FFF2-40B4-BE49-F238E27FC236}">
                <a16:creationId xmlns:a16="http://schemas.microsoft.com/office/drawing/2014/main" id="{7CA998C3-90A0-ECE2-20C1-0C39DAFD7139}"/>
              </a:ext>
            </a:extLst>
          </p:cNvPr>
          <p:cNvSpPr txBox="1">
            <a:spLocks/>
          </p:cNvSpPr>
          <p:nvPr/>
        </p:nvSpPr>
        <p:spPr>
          <a:xfrm>
            <a:off x="1680846" y="3877981"/>
            <a:ext cx="9202048" cy="271265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rmAutofit/>
          </a:bodyPr>
          <a:lstStyle>
            <a:lvl1pPr algn="ctr" defTabSz="914393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6750" b="1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3200" b="0"/>
              <a:t>Presentasjon for styringsgruppen for Bymiljøpakken  - 07.12.2022</a:t>
            </a:r>
            <a:endParaRPr lang="nb-NO" sz="3200" b="0">
              <a:cs typeface="Arial"/>
            </a:endParaRPr>
          </a:p>
          <a:p>
            <a:endParaRPr lang="nb-NO" sz="3200" b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332686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03D9BD91-440F-86A7-7902-22A341EFB06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505575"/>
            <a:ext cx="400050" cy="247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Tittel 3">
            <a:extLst>
              <a:ext uri="{FF2B5EF4-FFF2-40B4-BE49-F238E27FC236}">
                <a16:creationId xmlns:a16="http://schemas.microsoft.com/office/drawing/2014/main" id="{1805046C-C70F-91BA-DAE2-806498F8CC2B}"/>
              </a:ext>
            </a:extLst>
          </p:cNvPr>
          <p:cNvSpPr txBox="1">
            <a:spLocks/>
          </p:cNvSpPr>
          <p:nvPr/>
        </p:nvSpPr>
        <p:spPr>
          <a:xfrm>
            <a:off x="7170821" y="699883"/>
            <a:ext cx="3673642" cy="1027525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ctr" defTabSz="914393" rtl="0" eaLnBrk="1" latinLnBrk="0" hangingPunct="1">
              <a:lnSpc>
                <a:spcPct val="105000"/>
              </a:lnSpc>
              <a:spcBef>
                <a:spcPct val="0"/>
              </a:spcBef>
              <a:buNone/>
              <a:defRPr sz="4126" b="0" kern="1200" spc="113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4100"/>
              <a:t>Historikk </a:t>
            </a:r>
            <a:br>
              <a:rPr lang="nb-NO" sz="4100"/>
            </a:br>
            <a:endParaRPr lang="nb-NO" sz="2400">
              <a:cs typeface="Arial"/>
            </a:endParaRP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F26D7740-1F61-ACA3-8B3E-0F61EA4BF2AF}"/>
              </a:ext>
            </a:extLst>
          </p:cNvPr>
          <p:cNvSpPr txBox="1"/>
          <p:nvPr/>
        </p:nvSpPr>
        <p:spPr>
          <a:xfrm>
            <a:off x="6031963" y="1535684"/>
            <a:ext cx="5682783" cy="438632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1600">
                <a:solidFill>
                  <a:schemeClr val="bg1"/>
                </a:solidFill>
              </a:rPr>
              <a:t>Prosjektet «Hillevåg-Tjensvoll-</a:t>
            </a:r>
            <a:r>
              <a:rPr lang="nb-NO" sz="1600" err="1">
                <a:solidFill>
                  <a:schemeClr val="bg1"/>
                </a:solidFill>
              </a:rPr>
              <a:t>UiS</a:t>
            </a:r>
            <a:r>
              <a:rPr lang="nb-NO" sz="1600">
                <a:solidFill>
                  <a:schemeClr val="bg1"/>
                </a:solidFill>
              </a:rPr>
              <a:t>» var tidligere i  Bymiljøpakken og hadde i 2018 en kostnadsvurdering på 931 millioner kroner</a:t>
            </a:r>
            <a:endParaRPr lang="nb-NO" sz="2000">
              <a:solidFill>
                <a:schemeClr val="bg1"/>
              </a:solidFill>
              <a:cs typeface="Arial"/>
            </a:endParaRPr>
          </a:p>
          <a:p>
            <a:pPr marL="799465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1600">
                <a:solidFill>
                  <a:schemeClr val="bg1"/>
                </a:solidFill>
              </a:rPr>
              <a:t>I Byvekstavtalen i 2019 ble kollektivprosjekter for totalt 2,3 mrd kuttet, deriblant dette. </a:t>
            </a:r>
            <a:endParaRPr lang="nb-NO" sz="1600">
              <a:solidFill>
                <a:schemeClr val="bg1"/>
              </a:solidFill>
              <a:cs typeface="Arial"/>
            </a:endParaRPr>
          </a:p>
          <a:p>
            <a:pPr marL="799465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b-NO" sz="1600">
              <a:solidFill>
                <a:schemeClr val="bg1"/>
              </a:solidFill>
              <a:cs typeface="Arial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1600">
                <a:solidFill>
                  <a:schemeClr val="bg1"/>
                </a:solidFill>
              </a:rPr>
              <a:t>Prosjektet blir vurdert på nytt, på lik linje med andre prosjekter i programområde kollektiv.</a:t>
            </a:r>
            <a:endParaRPr lang="nb-NO" sz="1600">
              <a:solidFill>
                <a:schemeClr val="bg1"/>
              </a:solidFill>
              <a:cs typeface="Arial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b-NO" sz="160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1600">
                <a:solidFill>
                  <a:schemeClr val="bg1"/>
                </a:solidFill>
              </a:rPr>
              <a:t>Traséen Stavanger-Ullandhaug er vurdert til å ha bedre måloppnåelse enn andre aktuelle kollektivprosjekter og er derfor videreført i programområdet. </a:t>
            </a:r>
            <a:endParaRPr lang="nb-NO" sz="1600">
              <a:solidFill>
                <a:schemeClr val="bg1"/>
              </a:solidFill>
              <a:cs typeface="Arial"/>
            </a:endParaRPr>
          </a:p>
        </p:txBody>
      </p:sp>
      <p:pic>
        <p:nvPicPr>
          <p:cNvPr id="5" name="Plassholder for bilde 4" descr="Et bilde som inneholder tekst, himmel, utendørs, bilvei&#10;&#10;Automatisk generert beskrivelse">
            <a:extLst>
              <a:ext uri="{FF2B5EF4-FFF2-40B4-BE49-F238E27FC236}">
                <a16:creationId xmlns:a16="http://schemas.microsoft.com/office/drawing/2014/main" id="{1FCBE302-C837-FD7E-C4FC-1BA332EE9D6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4" r="24694"/>
          <a:stretch>
            <a:fillRect/>
          </a:stretch>
        </p:blipFill>
        <p:spPr>
          <a:xfrm>
            <a:off x="0" y="0"/>
            <a:ext cx="5215447" cy="6858000"/>
          </a:xfrm>
        </p:spPr>
      </p:pic>
    </p:spTree>
    <p:extLst>
      <p:ext uri="{BB962C8B-B14F-4D97-AF65-F5344CB8AC3E}">
        <p14:creationId xmlns:p14="http://schemas.microsoft.com/office/powerpoint/2010/main" val="276663596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ssholder for bilde 2">
            <a:extLst>
              <a:ext uri="{FF2B5EF4-FFF2-40B4-BE49-F238E27FC236}">
                <a16:creationId xmlns:a16="http://schemas.microsoft.com/office/drawing/2014/main" id="{FFD3A9B6-EDF8-98D2-39AB-D985C22A36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11" r="28311"/>
          <a:stretch/>
        </p:blipFill>
        <p:spPr>
          <a:xfrm>
            <a:off x="0" y="0"/>
            <a:ext cx="4371975" cy="6867885"/>
          </a:xfrm>
        </p:spPr>
      </p:pic>
      <p:sp>
        <p:nvSpPr>
          <p:cNvPr id="4" name="Tittel 3">
            <a:extLst>
              <a:ext uri="{FF2B5EF4-FFF2-40B4-BE49-F238E27FC236}">
                <a16:creationId xmlns:a16="http://schemas.microsoft.com/office/drawing/2014/main" id="{941A50E9-522A-4B37-B1E7-3FE286193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-247711"/>
            <a:ext cx="4552140" cy="2392193"/>
          </a:xfrm>
        </p:spPr>
        <p:txBody>
          <a:bodyPr/>
          <a:lstStyle/>
          <a:p>
            <a:pPr>
              <a:lnSpc>
                <a:spcPct val="150000"/>
              </a:lnSpc>
            </a:pPr>
            <a:br>
              <a:rPr lang="nb-NO" sz="4130"/>
            </a:br>
            <a:r>
              <a:rPr lang="nb-NO" sz="4130"/>
              <a:t>Mobilitet Nye SUS</a:t>
            </a:r>
            <a:br>
              <a:rPr lang="nb-NO" sz="2400"/>
            </a:br>
            <a:endParaRPr lang="nb-NO" sz="240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03D9BD91-440F-86A7-7902-22A341EFB06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505575"/>
            <a:ext cx="400050" cy="247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927492D6-24B6-D7A4-DECD-D67421A41C56}"/>
              </a:ext>
            </a:extLst>
          </p:cNvPr>
          <p:cNvSpPr txBox="1"/>
          <p:nvPr/>
        </p:nvSpPr>
        <p:spPr>
          <a:xfrm>
            <a:off x="5138057" y="2355244"/>
            <a:ext cx="6589486" cy="21475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400">
                <a:solidFill>
                  <a:schemeClr val="bg1"/>
                </a:solidFill>
              </a:rPr>
              <a:t>40% bilførerandel for arbeidsreiser 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400">
                <a:solidFill>
                  <a:schemeClr val="bg1"/>
                </a:solidFill>
              </a:rPr>
              <a:t>52% bilførerandel total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400">
                <a:solidFill>
                  <a:schemeClr val="bg1"/>
                </a:solidFill>
              </a:rPr>
              <a:t>Ca. 3000 reiser daglig gange/sykkel/kollektiv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400">
                <a:solidFill>
                  <a:schemeClr val="bg1"/>
                </a:solidFill>
              </a:rPr>
              <a:t>Tetthet av ansatte nær Våland</a:t>
            </a:r>
          </a:p>
        </p:txBody>
      </p:sp>
    </p:spTree>
    <p:extLst>
      <p:ext uri="{BB962C8B-B14F-4D97-AF65-F5344CB8AC3E}">
        <p14:creationId xmlns:p14="http://schemas.microsoft.com/office/powerpoint/2010/main" val="3219756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03D9BD91-440F-86A7-7902-22A341EFB06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505575"/>
            <a:ext cx="400050" cy="247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Tittel 3">
            <a:extLst>
              <a:ext uri="{FF2B5EF4-FFF2-40B4-BE49-F238E27FC236}">
                <a16:creationId xmlns:a16="http://schemas.microsoft.com/office/drawing/2014/main" id="{1805046C-C70F-91BA-DAE2-806498F8CC2B}"/>
              </a:ext>
            </a:extLst>
          </p:cNvPr>
          <p:cNvSpPr txBox="1">
            <a:spLocks/>
          </p:cNvSpPr>
          <p:nvPr/>
        </p:nvSpPr>
        <p:spPr>
          <a:xfrm>
            <a:off x="7170821" y="699883"/>
            <a:ext cx="3673642" cy="1027525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ctr" defTabSz="914393" rtl="0" eaLnBrk="1" latinLnBrk="0" hangingPunct="1">
              <a:lnSpc>
                <a:spcPct val="105000"/>
              </a:lnSpc>
              <a:spcBef>
                <a:spcPct val="0"/>
              </a:spcBef>
              <a:buNone/>
              <a:defRPr sz="4126" b="0" kern="1200" spc="113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/>
              <a:t>Mål</a:t>
            </a:r>
            <a:br>
              <a:rPr lang="nb-NO"/>
            </a:br>
            <a:endParaRPr lang="nb-NO" sz="2400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F26D7740-1F61-ACA3-8B3E-0F61EA4BF2AF}"/>
              </a:ext>
            </a:extLst>
          </p:cNvPr>
          <p:cNvSpPr txBox="1"/>
          <p:nvPr/>
        </p:nvSpPr>
        <p:spPr>
          <a:xfrm>
            <a:off x="6681536" y="1835487"/>
            <a:ext cx="4652211" cy="15935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400">
                <a:solidFill>
                  <a:schemeClr val="bg1"/>
                </a:solidFill>
              </a:rPr>
              <a:t>Å skape en effektiv kobling mellom Bussveien i Hillevåg og Ullandhaug</a:t>
            </a:r>
          </a:p>
        </p:txBody>
      </p:sp>
      <p:sp>
        <p:nvSpPr>
          <p:cNvPr id="11" name="Plassholder for bilde 10">
            <a:extLst>
              <a:ext uri="{FF2B5EF4-FFF2-40B4-BE49-F238E27FC236}">
                <a16:creationId xmlns:a16="http://schemas.microsoft.com/office/drawing/2014/main" id="{4635CF0F-835F-CA14-2209-07A34D45296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12" name="Bilde 11" descr="Et bilde som inneholder kart&#10;&#10;Automatisk generert beskrivelse">
            <a:extLst>
              <a:ext uri="{FF2B5EF4-FFF2-40B4-BE49-F238E27FC236}">
                <a16:creationId xmlns:a16="http://schemas.microsoft.com/office/drawing/2014/main" id="{C1A136C8-BCDD-CE87-9A8C-D8AFAB72FE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7" t="21850" r="5994" b="1713"/>
          <a:stretch/>
        </p:blipFill>
        <p:spPr>
          <a:xfrm>
            <a:off x="0" y="-15158"/>
            <a:ext cx="5543549" cy="688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11719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3">
            <a:extLst>
              <a:ext uri="{FF2B5EF4-FFF2-40B4-BE49-F238E27FC236}">
                <a16:creationId xmlns:a16="http://schemas.microsoft.com/office/drawing/2014/main" id="{861092CB-51F3-1366-55D7-CD00D95D5DD4}"/>
              </a:ext>
            </a:extLst>
          </p:cNvPr>
          <p:cNvSpPr txBox="1">
            <a:spLocks/>
          </p:cNvSpPr>
          <p:nvPr/>
        </p:nvSpPr>
        <p:spPr>
          <a:xfrm>
            <a:off x="6682665" y="701967"/>
            <a:ext cx="5150016" cy="102335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algn="ctr" defTabSz="914393" rtl="0" eaLnBrk="1" latinLnBrk="0" hangingPunct="1">
              <a:lnSpc>
                <a:spcPct val="105000"/>
              </a:lnSpc>
              <a:spcBef>
                <a:spcPct val="0"/>
              </a:spcBef>
              <a:buNone/>
              <a:defRPr sz="4126" b="0" kern="1200" spc="113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sz="4100">
                <a:ea typeface="+mj-lt"/>
                <a:cs typeface="+mj-lt"/>
              </a:rPr>
              <a:t>Alternative trasévalg</a:t>
            </a:r>
            <a:br>
              <a:rPr lang="nb-NO" sz="4100"/>
            </a:br>
            <a:endParaRPr lang="nb-NO" sz="2400">
              <a:cs typeface="Arial"/>
            </a:endParaRP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AF1606CC-E45D-919A-9026-DDBC4D07C9FD}"/>
              </a:ext>
            </a:extLst>
          </p:cNvPr>
          <p:cNvSpPr txBox="1"/>
          <p:nvPr/>
        </p:nvSpPr>
        <p:spPr>
          <a:xfrm>
            <a:off x="6026693" y="2264112"/>
            <a:ext cx="6080959" cy="2701509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nb-NO" sz="2400">
                <a:solidFill>
                  <a:schemeClr val="bg1"/>
                </a:solidFill>
              </a:rPr>
              <a:t> Lagårdsveien-</a:t>
            </a:r>
            <a:r>
              <a:rPr lang="nb-NO" sz="2400" err="1">
                <a:solidFill>
                  <a:schemeClr val="bg1"/>
                </a:solidFill>
              </a:rPr>
              <a:t>Haugåsveien</a:t>
            </a:r>
            <a:r>
              <a:rPr lang="nb-NO" sz="2400">
                <a:solidFill>
                  <a:schemeClr val="bg1"/>
                </a:solidFill>
              </a:rPr>
              <a:t>/</a:t>
            </a:r>
            <a:r>
              <a:rPr lang="nb-NO" sz="2400" err="1">
                <a:solidFill>
                  <a:schemeClr val="bg1"/>
                </a:solidFill>
              </a:rPr>
              <a:t>Auglendsveien</a:t>
            </a:r>
            <a:endParaRPr lang="nb-NO" sz="2400">
              <a:solidFill>
                <a:schemeClr val="bg1"/>
              </a:solidFill>
              <a:cs typeface="Arial"/>
            </a:endParaRPr>
          </a:p>
          <a:p>
            <a:pPr>
              <a:buFont typeface="Arial" panose="020B0604020202020204" pitchFamily="34" charset="0"/>
              <a:buChar char="•"/>
            </a:pPr>
            <a:endParaRPr lang="nb-NO" sz="240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b-NO" sz="2400">
                <a:solidFill>
                  <a:schemeClr val="bg1"/>
                </a:solidFill>
              </a:rPr>
              <a:t> Lagårdsveien-Ullandhaugveien</a:t>
            </a:r>
            <a:endParaRPr lang="nb-NO" sz="2400">
              <a:solidFill>
                <a:schemeClr val="bg1"/>
              </a:solidFill>
              <a:cs typeface="Arial"/>
            </a:endParaRPr>
          </a:p>
          <a:p>
            <a:pPr>
              <a:buFont typeface="Arial" panose="020B0604020202020204" pitchFamily="34" charset="0"/>
              <a:buChar char="•"/>
            </a:pPr>
            <a:endParaRPr lang="nb-NO" sz="240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b-NO" sz="2400">
                <a:solidFill>
                  <a:schemeClr val="bg1"/>
                </a:solidFill>
              </a:rPr>
              <a:t> Mulig tunnel fra </a:t>
            </a:r>
            <a:r>
              <a:rPr lang="nb-NO" sz="2400" err="1">
                <a:solidFill>
                  <a:schemeClr val="bg1"/>
                </a:solidFill>
              </a:rPr>
              <a:t>Saxemarka</a:t>
            </a:r>
            <a:r>
              <a:rPr lang="nb-NO" sz="2400">
                <a:solidFill>
                  <a:schemeClr val="bg1"/>
                </a:solidFill>
              </a:rPr>
              <a:t> til universitetsområdet</a:t>
            </a:r>
            <a:endParaRPr lang="nb-NO" sz="2400" err="1">
              <a:solidFill>
                <a:schemeClr val="bg1"/>
              </a:solidFill>
              <a:cs typeface="Arial"/>
            </a:endParaRP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nb-NO" sz="2400">
              <a:solidFill>
                <a:schemeClr val="bg1"/>
              </a:solidFill>
              <a:cs typeface="Arial"/>
            </a:endParaRPr>
          </a:p>
        </p:txBody>
      </p:sp>
      <p:pic>
        <p:nvPicPr>
          <p:cNvPr id="9" name="Plassholder for bilde 8">
            <a:extLst>
              <a:ext uri="{FF2B5EF4-FFF2-40B4-BE49-F238E27FC236}">
                <a16:creationId xmlns:a16="http://schemas.microsoft.com/office/drawing/2014/main" id="{534C9E3D-6452-B426-399D-18782BF741B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/>
          <a:srcRect l="6303" t="21809" r="5753" b="2330"/>
          <a:stretch/>
        </p:blipFill>
        <p:spPr>
          <a:xfrm>
            <a:off x="-1" y="-4726"/>
            <a:ext cx="5633239" cy="686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23311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7EFBF51-AAF8-D284-04D6-D63BC3A60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8899" y="381294"/>
            <a:ext cx="4593880" cy="620491"/>
          </a:xfrm>
        </p:spPr>
        <p:txBody>
          <a:bodyPr/>
          <a:lstStyle/>
          <a:p>
            <a:pPr algn="l"/>
            <a:r>
              <a:rPr lang="nb-NO"/>
              <a:t>Verktøy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4304BEFE-DF15-CAA2-587B-3A0CA9635E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272" r="4179"/>
          <a:stretch/>
        </p:blipFill>
        <p:spPr>
          <a:xfrm>
            <a:off x="220029" y="111703"/>
            <a:ext cx="4303555" cy="3268519"/>
          </a:xfrm>
          <a:prstGeom prst="rect">
            <a:avLst/>
          </a:prstGeom>
        </p:spPr>
      </p:pic>
      <p:pic>
        <p:nvPicPr>
          <p:cNvPr id="9" name="Bilde 8">
            <a:extLst>
              <a:ext uri="{FF2B5EF4-FFF2-40B4-BE49-F238E27FC236}">
                <a16:creationId xmlns:a16="http://schemas.microsoft.com/office/drawing/2014/main" id="{081F70B1-10A6-2627-D401-E86C1DCDD6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816" b="13438"/>
          <a:stretch/>
        </p:blipFill>
        <p:spPr>
          <a:xfrm>
            <a:off x="220029" y="3477777"/>
            <a:ext cx="4311375" cy="3268520"/>
          </a:xfrm>
          <a:prstGeom prst="rect">
            <a:avLst/>
          </a:prstGeom>
        </p:spPr>
      </p:pic>
      <p:sp>
        <p:nvSpPr>
          <p:cNvPr id="14" name="TekstSylinder 13">
            <a:extLst>
              <a:ext uri="{FF2B5EF4-FFF2-40B4-BE49-F238E27FC236}">
                <a16:creationId xmlns:a16="http://schemas.microsoft.com/office/drawing/2014/main" id="{6F002C0E-71D1-64EF-CF42-08AAF01DE0A3}"/>
              </a:ext>
            </a:extLst>
          </p:cNvPr>
          <p:cNvSpPr txBox="1"/>
          <p:nvPr/>
        </p:nvSpPr>
        <p:spPr>
          <a:xfrm>
            <a:off x="7548899" y="1369834"/>
            <a:ext cx="4245581" cy="43635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400">
                <a:solidFill>
                  <a:schemeClr val="bg1"/>
                </a:solidFill>
              </a:rPr>
              <a:t>omregulering</a:t>
            </a:r>
          </a:p>
          <a:p>
            <a:pPr marL="79994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400">
                <a:solidFill>
                  <a:schemeClr val="bg1"/>
                </a:solidFill>
              </a:rPr>
              <a:t>utvidelse av veg</a:t>
            </a:r>
          </a:p>
          <a:p>
            <a:pPr marL="79994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400">
                <a:solidFill>
                  <a:schemeClr val="bg1"/>
                </a:solidFill>
              </a:rPr>
              <a:t>omlegging av veg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400">
                <a:solidFill>
                  <a:schemeClr val="bg1"/>
                </a:solidFill>
              </a:rPr>
              <a:t>omdisponering av vegareal 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400">
                <a:solidFill>
                  <a:schemeClr val="bg1"/>
                </a:solidFill>
              </a:rPr>
              <a:t>stengning av veger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400">
                <a:solidFill>
                  <a:schemeClr val="bg1"/>
                </a:solidFill>
              </a:rPr>
              <a:t>bussfelt</a:t>
            </a:r>
          </a:p>
          <a:p>
            <a: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sz="2400">
                <a:solidFill>
                  <a:schemeClr val="bg1"/>
                </a:solidFill>
              </a:rPr>
              <a:t>prioritering ved bruk av lysregulering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E1D7F12-C471-B735-B26C-29589C6FFC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" t="15292" r="52783" b="37819"/>
          <a:stretch/>
        </p:blipFill>
        <p:spPr bwMode="auto">
          <a:xfrm>
            <a:off x="5122596" y="2959548"/>
            <a:ext cx="1725910" cy="73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rafikkskilt Forbudt for motorvogn 306.1">
            <a:extLst>
              <a:ext uri="{FF2B5EF4-FFF2-40B4-BE49-F238E27FC236}">
                <a16:creationId xmlns:a16="http://schemas.microsoft.com/office/drawing/2014/main" id="{C8E663EB-DAC3-BEFE-67C1-C16C75CAB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977" y="1001785"/>
            <a:ext cx="1624529" cy="1620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9D71D71B-B451-81C4-2AD6-3CB8095735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810" y="4030687"/>
            <a:ext cx="1585482" cy="1585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7431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941A50E9-522A-4B37-B1E7-3FE286193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0598" y="676415"/>
            <a:ext cx="4593880" cy="620491"/>
          </a:xfrm>
        </p:spPr>
        <p:txBody>
          <a:bodyPr/>
          <a:lstStyle/>
          <a:p>
            <a:r>
              <a:rPr lang="nb-NO"/>
              <a:t>Status 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03D9BD91-440F-86A7-7902-22A341EFB06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505575"/>
            <a:ext cx="400050" cy="247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" name="Plassholder for bilde 6">
            <a:extLst>
              <a:ext uri="{FF2B5EF4-FFF2-40B4-BE49-F238E27FC236}">
                <a16:creationId xmlns:a16="http://schemas.microsoft.com/office/drawing/2014/main" id="{89C7FA59-01B6-6541-0569-DC41900A73A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/>
          <a:srcRect l="3263" r="3263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TekstSylinder 2">
            <a:extLst>
              <a:ext uri="{FF2B5EF4-FFF2-40B4-BE49-F238E27FC236}">
                <a16:creationId xmlns:a16="http://schemas.microsoft.com/office/drawing/2014/main" id="{15018384-7416-2EDE-5848-AC0980162CDB}"/>
              </a:ext>
            </a:extLst>
          </p:cNvPr>
          <p:cNvSpPr txBox="1"/>
          <p:nvPr/>
        </p:nvSpPr>
        <p:spPr>
          <a:xfrm>
            <a:off x="6410598" y="1397674"/>
            <a:ext cx="4887953" cy="44319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b-NO" sz="2400">
                <a:solidFill>
                  <a:schemeClr val="bg1"/>
                </a:solidFill>
              </a:rPr>
              <a:t>Innledende planarbeid</a:t>
            </a:r>
          </a:p>
          <a:p>
            <a:pPr marL="742790" lvl="1" indent="-285750">
              <a:buFont typeface="Arial" panose="020B0604020202020204" pitchFamily="34" charset="0"/>
              <a:buChar char="•"/>
            </a:pPr>
            <a:r>
              <a:rPr lang="nb-NO" sz="2400">
                <a:solidFill>
                  <a:schemeClr val="bg1"/>
                </a:solidFill>
              </a:rPr>
              <a:t>Hvor er utfordringene som må løses.</a:t>
            </a:r>
          </a:p>
          <a:p>
            <a:pPr marL="742790" lvl="1" indent="-285750">
              <a:buFont typeface="Arial" panose="020B0604020202020204" pitchFamily="34" charset="0"/>
              <a:buChar char="•"/>
            </a:pPr>
            <a:r>
              <a:rPr lang="nb-NO" sz="2400">
                <a:solidFill>
                  <a:schemeClr val="bg1"/>
                </a:solidFill>
              </a:rPr>
              <a:t>Innledende trafikkvurderinger</a:t>
            </a:r>
          </a:p>
          <a:p>
            <a:pPr marL="1199830" lvl="2" indent="-285750">
              <a:buFont typeface="Arial" panose="020B0604020202020204" pitchFamily="34" charset="0"/>
              <a:buChar char="•"/>
            </a:pPr>
            <a:r>
              <a:rPr lang="nb-NO" sz="2400">
                <a:solidFill>
                  <a:schemeClr val="bg1"/>
                </a:solidFill>
              </a:rPr>
              <a:t>Kjøretid</a:t>
            </a:r>
          </a:p>
          <a:p>
            <a:pPr marL="742790" lvl="1" indent="-285750">
              <a:buFont typeface="Arial" panose="020B0604020202020204" pitchFamily="34" charset="0"/>
              <a:buChar char="•"/>
            </a:pPr>
            <a:r>
              <a:rPr lang="nb-NO" sz="2400">
                <a:solidFill>
                  <a:schemeClr val="bg1"/>
                </a:solidFill>
              </a:rPr>
              <a:t>Definere influensområde</a:t>
            </a:r>
          </a:p>
          <a:p>
            <a:pPr marL="1199830" lvl="2" indent="-285750">
              <a:buFont typeface="Arial" panose="020B0604020202020204" pitchFamily="34" charset="0"/>
              <a:buChar char="•"/>
            </a:pPr>
            <a:r>
              <a:rPr lang="nb-NO" sz="2400">
                <a:solidFill>
                  <a:schemeClr val="bg1"/>
                </a:solidFill>
              </a:rPr>
              <a:t>Trasévurderinger </a:t>
            </a:r>
          </a:p>
          <a:p>
            <a:pPr marL="1199830" lvl="2" indent="-285750">
              <a:buFont typeface="Arial" panose="020B0604020202020204" pitchFamily="34" charset="0"/>
              <a:buChar char="•"/>
            </a:pPr>
            <a:endParaRPr lang="nb-NO" sz="2400">
              <a:solidFill>
                <a:schemeClr val="bg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nb-NO" sz="2400">
                <a:solidFill>
                  <a:schemeClr val="bg1"/>
                </a:solidFill>
              </a:rPr>
              <a:t>Etablert samarbeid med </a:t>
            </a:r>
            <a:r>
              <a:rPr lang="nb-NO" sz="2400" i="1">
                <a:solidFill>
                  <a:schemeClr val="bg1"/>
                </a:solidFill>
              </a:rPr>
              <a:t>Stavanger kommune </a:t>
            </a:r>
            <a:r>
              <a:rPr lang="nb-NO" sz="2400">
                <a:solidFill>
                  <a:schemeClr val="bg1"/>
                </a:solidFill>
              </a:rPr>
              <a:t>og </a:t>
            </a:r>
            <a:r>
              <a:rPr lang="nb-NO" sz="2400" i="1" err="1">
                <a:solidFill>
                  <a:schemeClr val="bg1"/>
                </a:solidFill>
              </a:rPr>
              <a:t>Kolumbus</a:t>
            </a:r>
            <a:r>
              <a:rPr lang="nb-NO" sz="2400" i="1">
                <a:solidFill>
                  <a:schemeClr val="bg1"/>
                </a:solidFill>
              </a:rPr>
              <a:t> AS </a:t>
            </a:r>
          </a:p>
          <a:p>
            <a:pPr marL="742790" lvl="1" indent="-285750">
              <a:buFont typeface="Arial" panose="020B0604020202020204" pitchFamily="34" charset="0"/>
              <a:buChar char="•"/>
            </a:pPr>
            <a:r>
              <a:rPr lang="nb-NO" sz="2400">
                <a:solidFill>
                  <a:schemeClr val="bg1"/>
                </a:solidFill>
              </a:rPr>
              <a:t>Workshop</a:t>
            </a:r>
          </a:p>
        </p:txBody>
      </p:sp>
    </p:spTree>
    <p:extLst>
      <p:ext uri="{BB962C8B-B14F-4D97-AF65-F5344CB8AC3E}">
        <p14:creationId xmlns:p14="http://schemas.microsoft.com/office/powerpoint/2010/main" val="103865800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8B7AEA86-BC20-9FBF-0F70-7FD0587A3EC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85046476"/>
              </p:ext>
            </p:extLst>
          </p:nvPr>
        </p:nvGraphicFramePr>
        <p:xfrm>
          <a:off x="6095936" y="999769"/>
          <a:ext cx="5672138" cy="55199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tel 3">
            <a:extLst>
              <a:ext uri="{FF2B5EF4-FFF2-40B4-BE49-F238E27FC236}">
                <a16:creationId xmlns:a16="http://schemas.microsoft.com/office/drawing/2014/main" id="{941A50E9-522A-4B37-B1E7-3FE286193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9060" y="781606"/>
            <a:ext cx="4593880" cy="620491"/>
          </a:xfrm>
        </p:spPr>
        <p:txBody>
          <a:bodyPr/>
          <a:lstStyle/>
          <a:p>
            <a:r>
              <a:rPr lang="nb-NO"/>
              <a:t>Fremdrift 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4C4EA2E8-FAFA-8327-FCF6-85403BA032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31767744"/>
              </p:ext>
            </p:extLst>
          </p:nvPr>
        </p:nvGraphicFramePr>
        <p:xfrm>
          <a:off x="-1" y="338317"/>
          <a:ext cx="6096001" cy="53355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7" name="TekstSylinder 6">
            <a:extLst>
              <a:ext uri="{FF2B5EF4-FFF2-40B4-BE49-F238E27FC236}">
                <a16:creationId xmlns:a16="http://schemas.microsoft.com/office/drawing/2014/main" id="{31C54538-6641-D7EA-7E7C-B3DA335E71EE}"/>
              </a:ext>
            </a:extLst>
          </p:cNvPr>
          <p:cNvSpPr txBox="1"/>
          <p:nvPr/>
        </p:nvSpPr>
        <p:spPr>
          <a:xfrm>
            <a:off x="5644217" y="5110022"/>
            <a:ext cx="90356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>
                <a:solidFill>
                  <a:schemeClr val="bg1"/>
                </a:solidFill>
              </a:rPr>
              <a:t>Sommer</a:t>
            </a:r>
          </a:p>
          <a:p>
            <a:pPr algn="ctr"/>
            <a:r>
              <a:rPr lang="nb-NO">
                <a:solidFill>
                  <a:schemeClr val="bg1"/>
                </a:solidFill>
              </a:rPr>
              <a:t>2023</a:t>
            </a:r>
          </a:p>
        </p:txBody>
      </p:sp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6138D8EE-AE78-BCE7-1AA0-AAF399BF36E7}"/>
              </a:ext>
            </a:extLst>
          </p:cNvPr>
          <p:cNvCxnSpPr>
            <a:cxnSpLocks/>
          </p:cNvCxnSpPr>
          <p:nvPr/>
        </p:nvCxnSpPr>
        <p:spPr>
          <a:xfrm>
            <a:off x="6096000" y="2019752"/>
            <a:ext cx="0" cy="2915207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" name="Rett linje 2">
            <a:extLst>
              <a:ext uri="{FF2B5EF4-FFF2-40B4-BE49-F238E27FC236}">
                <a16:creationId xmlns:a16="http://schemas.microsoft.com/office/drawing/2014/main" id="{8EC6D559-1142-49DD-12BA-7D4898C4E0AC}"/>
              </a:ext>
            </a:extLst>
          </p:cNvPr>
          <p:cNvCxnSpPr>
            <a:cxnSpLocks/>
          </p:cNvCxnSpPr>
          <p:nvPr/>
        </p:nvCxnSpPr>
        <p:spPr>
          <a:xfrm>
            <a:off x="2162045" y="2019752"/>
            <a:ext cx="0" cy="2915207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" name="TekstSylinder 4">
            <a:extLst>
              <a:ext uri="{FF2B5EF4-FFF2-40B4-BE49-F238E27FC236}">
                <a16:creationId xmlns:a16="http://schemas.microsoft.com/office/drawing/2014/main" id="{BEB4011C-A477-9F53-09EC-E98DDBFD5782}"/>
              </a:ext>
            </a:extLst>
          </p:cNvPr>
          <p:cNvSpPr txBox="1"/>
          <p:nvPr/>
        </p:nvSpPr>
        <p:spPr>
          <a:xfrm>
            <a:off x="1583664" y="5119906"/>
            <a:ext cx="115676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>
                <a:solidFill>
                  <a:schemeClr val="bg1"/>
                </a:solidFill>
              </a:rPr>
              <a:t>Desember</a:t>
            </a:r>
          </a:p>
          <a:p>
            <a:pPr algn="ctr"/>
            <a:r>
              <a:rPr lang="nb-NO">
                <a:solidFill>
                  <a:schemeClr val="bg1"/>
                </a:solidFill>
              </a:rPr>
              <a:t>2022</a:t>
            </a:r>
          </a:p>
        </p:txBody>
      </p:sp>
      <p:cxnSp>
        <p:nvCxnSpPr>
          <p:cNvPr id="15" name="Rett linje 14">
            <a:extLst>
              <a:ext uri="{FF2B5EF4-FFF2-40B4-BE49-F238E27FC236}">
                <a16:creationId xmlns:a16="http://schemas.microsoft.com/office/drawing/2014/main" id="{9FA1F06D-AE6D-A9F5-3F74-42F6F29A29F1}"/>
              </a:ext>
            </a:extLst>
          </p:cNvPr>
          <p:cNvCxnSpPr>
            <a:cxnSpLocks/>
          </p:cNvCxnSpPr>
          <p:nvPr/>
        </p:nvCxnSpPr>
        <p:spPr>
          <a:xfrm>
            <a:off x="11060120" y="2019752"/>
            <a:ext cx="0" cy="2915207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31A35E7F-FAAE-1AB5-9963-A81F51AAF84D}"/>
              </a:ext>
            </a:extLst>
          </p:cNvPr>
          <p:cNvSpPr txBox="1"/>
          <p:nvPr/>
        </p:nvSpPr>
        <p:spPr>
          <a:xfrm>
            <a:off x="10608336" y="5119906"/>
            <a:ext cx="90356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>
                <a:solidFill>
                  <a:schemeClr val="bg1"/>
                </a:solidFill>
              </a:rPr>
              <a:t>Vår</a:t>
            </a:r>
          </a:p>
          <a:p>
            <a:pPr algn="ctr"/>
            <a:r>
              <a:rPr lang="nb-NO">
                <a:solidFill>
                  <a:schemeClr val="bg1"/>
                </a:solidFill>
              </a:rPr>
              <a:t>2025</a:t>
            </a:r>
          </a:p>
        </p:txBody>
      </p:sp>
      <p:cxnSp>
        <p:nvCxnSpPr>
          <p:cNvPr id="17" name="Rett linje 16">
            <a:extLst>
              <a:ext uri="{FF2B5EF4-FFF2-40B4-BE49-F238E27FC236}">
                <a16:creationId xmlns:a16="http://schemas.microsoft.com/office/drawing/2014/main" id="{30FF3C0F-E331-90C2-9F4E-77E852F47BD0}"/>
              </a:ext>
            </a:extLst>
          </p:cNvPr>
          <p:cNvCxnSpPr>
            <a:cxnSpLocks/>
          </p:cNvCxnSpPr>
          <p:nvPr/>
        </p:nvCxnSpPr>
        <p:spPr>
          <a:xfrm>
            <a:off x="8944607" y="2019752"/>
            <a:ext cx="0" cy="2915207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C4166328-AF03-9240-DB80-653AAB4E5219}"/>
              </a:ext>
            </a:extLst>
          </p:cNvPr>
          <p:cNvSpPr txBox="1"/>
          <p:nvPr/>
        </p:nvSpPr>
        <p:spPr>
          <a:xfrm>
            <a:off x="8492823" y="5119906"/>
            <a:ext cx="90356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b-NO">
                <a:solidFill>
                  <a:schemeClr val="bg1"/>
                </a:solidFill>
              </a:rPr>
              <a:t>Sommer</a:t>
            </a:r>
          </a:p>
          <a:p>
            <a:pPr algn="ctr"/>
            <a:r>
              <a:rPr lang="nb-NO">
                <a:solidFill>
                  <a:schemeClr val="bg1"/>
                </a:solidFill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34561587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F5354B53-9511-4D28-AE45-32BD9AC80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8002" y="3243468"/>
            <a:ext cx="8528883" cy="577402"/>
          </a:xfrm>
        </p:spPr>
        <p:txBody>
          <a:bodyPr/>
          <a:lstStyle/>
          <a:p>
            <a:r>
              <a:rPr lang="nb-NO" sz="3750">
                <a:cs typeface="Arial"/>
              </a:rPr>
              <a:t>Takk for oppmerksomheten! 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113627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-tema">
  <a:themeElements>
    <a:clrScheme name="Egendefinert 21">
      <a:dk1>
        <a:srgbClr val="252A35"/>
      </a:dk1>
      <a:lt1>
        <a:sysClr val="window" lastClr="FFFFFF"/>
      </a:lt1>
      <a:dk2>
        <a:srgbClr val="0069B4"/>
      </a:dk2>
      <a:lt2>
        <a:srgbClr val="E5E8EB"/>
      </a:lt2>
      <a:accent1>
        <a:srgbClr val="0069B4"/>
      </a:accent1>
      <a:accent2>
        <a:srgbClr val="252A35"/>
      </a:accent2>
      <a:accent3>
        <a:srgbClr val="5FC4E5"/>
      </a:accent3>
      <a:accent4>
        <a:srgbClr val="25317A"/>
      </a:accent4>
      <a:accent5>
        <a:srgbClr val="FFC1A8"/>
      </a:accent5>
      <a:accent6>
        <a:srgbClr val="E9E9EA"/>
      </a:accent6>
      <a:hlink>
        <a:srgbClr val="0563C1"/>
      </a:hlink>
      <a:folHlink>
        <a:srgbClr val="954F72"/>
      </a:folHlink>
    </a:clrScheme>
    <a:fontScheme name="Rogaland fylkeskommun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RFK_forenklet_pptmal.pptx" id="{420F8C35-F1DC-413B-AC10-5B8B2DEC09E6}" vid="{4E7BBFE3-3C35-4479-B609-A09C07FD0BB4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9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8F43CB18-A0F4-4DD5-A099-2C8B9F062F20}">
  <we:reference id="f7da559f-5105-4956-bf32-5c706edeb727" version="2.0.0.0" store="EXCatalog" storeType="EXCatalog"/>
  <we:alternateReferences/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9912329B9D613409BA7D09DFB7AA6E2" ma:contentTypeVersion="21" ma:contentTypeDescription="Opprett et nytt dokument." ma:contentTypeScope="" ma:versionID="b974bcf2c9b497c69981de3cc70431c7">
  <xsd:schema xmlns:xsd="http://www.w3.org/2001/XMLSchema" xmlns:xs="http://www.w3.org/2001/XMLSchema" xmlns:p="http://schemas.microsoft.com/office/2006/metadata/properties" xmlns:ns2="378b8147-8e3d-4d72-8f44-93ccd24684d4" xmlns:ns3="738f68bb-2761-47fe-9f89-7c36e291a1c4" xmlns:ns4="eea06087-60ce-4bb8-9dd2-5ac4267413d5" targetNamespace="http://schemas.microsoft.com/office/2006/metadata/properties" ma:root="true" ma:fieldsID="048dfc8349b0795a59f309085bc47154" ns2:_="" ns3:_="" ns4:_="">
    <xsd:import namespace="378b8147-8e3d-4d72-8f44-93ccd24684d4"/>
    <xsd:import namespace="738f68bb-2761-47fe-9f89-7c36e291a1c4"/>
    <xsd:import namespace="eea06087-60ce-4bb8-9dd2-5ac4267413d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4:SFdsFase" minOccurs="0"/>
                <xsd:element ref="ns4:SFdsFylkesVeg" minOccurs="0"/>
                <xsd:element ref="ns4:SFdsProsjektNavn" minOccurs="0"/>
                <xsd:element ref="ns4:SFdsHovedProsjekt" minOccurs="0"/>
                <xsd:element ref="ns4:SFdsProsjektNr" minOccurs="0"/>
                <xsd:element ref="ns2:MediaLengthInSeconds" minOccurs="0"/>
                <xsd:element ref="ns4:TaxCatchAll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8b8147-8e3d-4d72-8f44-93ccd24684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5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8" nillable="true" ma:taxonomy="true" ma:internalName="lcf76f155ced4ddcb4097134ff3c332f" ma:taxonomyFieldName="MediaServiceImageTags" ma:displayName="Bildemerkelapper" ma:readOnly="false" ma:fieldId="{5cf76f15-5ced-4ddc-b409-7134ff3c332f}" ma:taxonomyMulti="true" ma:sspId="77bb5f2b-d4a0-4b54-bd97-63e1ab2bf35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8f68bb-2761-47fe-9f89-7c36e291a1c4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a06087-60ce-4bb8-9dd2-5ac4267413d5" elementFormDefault="qualified">
    <xsd:import namespace="http://schemas.microsoft.com/office/2006/documentManagement/types"/>
    <xsd:import namespace="http://schemas.microsoft.com/office/infopath/2007/PartnerControls"/>
    <xsd:element name="SFdsFase" ma:index="20" nillable="true" ma:displayName="Fase" ma:internalName="SFdsFase">
      <xsd:simpleType>
        <xsd:restriction base="dms:Text"/>
      </xsd:simpleType>
    </xsd:element>
    <xsd:element name="SFdsFylkesVeg" ma:index="21" nillable="true" ma:displayName="Fylkesveg" ma:internalName="SFdsFylkesVeg">
      <xsd:simpleType>
        <xsd:restriction base="dms:Text"/>
      </xsd:simpleType>
    </xsd:element>
    <xsd:element name="SFdsProsjektNavn" ma:index="22" nillable="true" ma:displayName="Prosjekt" ma:internalName="SFdsProsjektNavn">
      <xsd:simpleType>
        <xsd:restriction base="dms:Text"/>
      </xsd:simpleType>
    </xsd:element>
    <xsd:element name="SFdsHovedProsjekt" ma:index="23" nillable="true" ma:displayName="Hovedprosjekt" ma:internalName="SFdsHovedProsjekt">
      <xsd:simpleType>
        <xsd:restriction base="dms:Text"/>
      </xsd:simpleType>
    </xsd:element>
    <xsd:element name="SFdsProsjektNr" ma:index="24" nillable="true" ma:displayName="Prosjektnr" ma:internalName="SFdsProsjektNr">
      <xsd:simpleType>
        <xsd:restriction base="dms:Text"/>
      </xsd:simpleType>
    </xsd:element>
    <xsd:element name="TaxCatchAll" ma:index="26" nillable="true" ma:displayName="Taxonomy Catch All Column" ma:hidden="true" ma:list="{dd80d157-2f9c-4ea3-8d4e-07ba2f7fe0ed}" ma:internalName="TaxCatchAll" ma:showField="CatchAllData" ma:web="738f68bb-2761-47fe-9f89-7c36e291a1c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FdsProsjektNavn xmlns="eea06087-60ce-4bb8-9dd2-5ac4267413d5" xsi:nil="true"/>
    <TaxCatchAll xmlns="eea06087-60ce-4bb8-9dd2-5ac4267413d5" xsi:nil="true"/>
    <lcf76f155ced4ddcb4097134ff3c332f xmlns="378b8147-8e3d-4d72-8f44-93ccd24684d4">
      <Terms xmlns="http://schemas.microsoft.com/office/infopath/2007/PartnerControls"/>
    </lcf76f155ced4ddcb4097134ff3c332f>
    <SFdsHovedProsjekt xmlns="eea06087-60ce-4bb8-9dd2-5ac4267413d5" xsi:nil="true"/>
    <SFdsProsjektNr xmlns="eea06087-60ce-4bb8-9dd2-5ac4267413d5" xsi:nil="true"/>
    <SFdsFase xmlns="eea06087-60ce-4bb8-9dd2-5ac4267413d5" xsi:nil="true"/>
    <SFdsFylkesVeg xmlns="eea06087-60ce-4bb8-9dd2-5ac4267413d5" xsi:nil="true"/>
    <SharedWithUsers xmlns="738f68bb-2761-47fe-9f89-7c36e291a1c4">
      <UserInfo>
        <DisplayName>Even Vike</DisplayName>
        <AccountId>350</AccountId>
        <AccountType/>
      </UserInfo>
      <UserInfo>
        <DisplayName>Jonas Meling</DisplayName>
        <AccountId>12</AccountId>
        <AccountType/>
      </UserInfo>
      <UserInfo>
        <DisplayName>Undi Agnethe Torstensen</DisplayName>
        <AccountId>41</AccountId>
        <AccountType/>
      </UserInfo>
      <UserInfo>
        <DisplayName>Inga Borge</DisplayName>
        <AccountId>761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24C16AD3-62F3-47CB-A1E9-59A3FFA9560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55F2A89-E229-4FF5-88F8-31F23EE41AD0}">
  <ds:schemaRefs>
    <ds:schemaRef ds:uri="378b8147-8e3d-4d72-8f44-93ccd24684d4"/>
    <ds:schemaRef ds:uri="738f68bb-2761-47fe-9f89-7c36e291a1c4"/>
    <ds:schemaRef ds:uri="eea06087-60ce-4bb8-9dd2-5ac4267413d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F834D5A-C1C7-4DFD-ABF3-107DDFD63DB7}">
  <ds:schemaRefs>
    <ds:schemaRef ds:uri="http://schemas.microsoft.com/office/2006/metadata/properties"/>
    <ds:schemaRef ds:uri="http://purl.org/dc/elements/1.1/"/>
    <ds:schemaRef ds:uri="http://www.w3.org/XML/1998/namespace"/>
    <ds:schemaRef ds:uri="http://schemas.microsoft.com/office/2006/documentManagement/types"/>
    <ds:schemaRef ds:uri="378b8147-8e3d-4d72-8f44-93ccd24684d4"/>
    <ds:schemaRef ds:uri="738f68bb-2761-47fe-9f89-7c36e291a1c4"/>
    <ds:schemaRef ds:uri="http://purl.org/dc/dcmitype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eea06087-60ce-4bb8-9dd2-5ac4267413d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RFK_standard_PowerPoint_mal</Template>
  <TotalTime>0</TotalTime>
  <Words>313</Words>
  <Application>Microsoft Office PowerPoint</Application>
  <PresentationFormat>Widescreen</PresentationFormat>
  <Paragraphs>77</Paragraphs>
  <Slides>9</Slides>
  <Notes>8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9</vt:i4>
      </vt:variant>
    </vt:vector>
  </HeadingPairs>
  <TitlesOfParts>
    <vt:vector size="10" baseType="lpstr">
      <vt:lpstr>2_Office-tema</vt:lpstr>
      <vt:lpstr>Kollektivtrase Lagårdsveien‒ Ullandhaug</vt:lpstr>
      <vt:lpstr>PowerPoint-presentasjon</vt:lpstr>
      <vt:lpstr> Mobilitet Nye SUS </vt:lpstr>
      <vt:lpstr>PowerPoint-presentasjon</vt:lpstr>
      <vt:lpstr>PowerPoint-presentasjon</vt:lpstr>
      <vt:lpstr>Verktøy</vt:lpstr>
      <vt:lpstr>Status </vt:lpstr>
      <vt:lpstr>Fremdrift </vt:lpstr>
      <vt:lpstr>Takk for oppmerksomheten! </vt:lpstr>
    </vt:vector>
  </TitlesOfParts>
  <Company>Rogaland fylkeskommune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Hillevåg – Nye  SUS</dc:title>
  <dc:creator>Andreas Mykkeltveit Terjesen</dc:creator>
  <cp:lastModifiedBy>Jonas Meling</cp:lastModifiedBy>
  <cp:revision>3</cp:revision>
  <dcterms:created xsi:type="dcterms:W3CDTF">2022-11-29T11:43:06Z</dcterms:created>
  <dcterms:modified xsi:type="dcterms:W3CDTF">2022-12-07T10:45:47Z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0x010100E9912329B9D613409BA7D09DFB7AA6E2</vt:lpwstr>
  </property>
  <property fmtid="{D5CDD505-2E9C-101B-9397-08002B2CF9AE}" pid="3" name="MediaServiceImageTags">
    <vt:lpwstr/>
  </property>
</Properties>
</file>