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22" r:id="rId4"/>
  </p:sldMasterIdLst>
  <p:notesMasterIdLst>
    <p:notesMasterId r:id="rId29"/>
  </p:notesMasterIdLst>
  <p:handoutMasterIdLst>
    <p:handoutMasterId r:id="rId30"/>
  </p:handoutMasterIdLst>
  <p:sldIdLst>
    <p:sldId id="764" r:id="rId5"/>
    <p:sldId id="2147196855" r:id="rId6"/>
    <p:sldId id="3167" r:id="rId7"/>
    <p:sldId id="2147196843" r:id="rId8"/>
    <p:sldId id="6137" r:id="rId9"/>
    <p:sldId id="6136" r:id="rId10"/>
    <p:sldId id="6138" r:id="rId11"/>
    <p:sldId id="6142" r:id="rId12"/>
    <p:sldId id="6139" r:id="rId13"/>
    <p:sldId id="6143" r:id="rId14"/>
    <p:sldId id="6140" r:id="rId15"/>
    <p:sldId id="6144" r:id="rId16"/>
    <p:sldId id="6141" r:id="rId17"/>
    <p:sldId id="6145" r:id="rId18"/>
    <p:sldId id="2147196845" r:id="rId19"/>
    <p:sldId id="6162" r:id="rId20"/>
    <p:sldId id="2147196848" r:id="rId21"/>
    <p:sldId id="2147196849" r:id="rId22"/>
    <p:sldId id="1612" r:id="rId23"/>
    <p:sldId id="1248" r:id="rId24"/>
    <p:sldId id="1249" r:id="rId25"/>
    <p:sldId id="1246" r:id="rId26"/>
    <p:sldId id="287" r:id="rId27"/>
    <p:sldId id="2147196846" r:id="rId28"/>
  </p:sldIdLst>
  <p:sldSz cx="9144000" cy="5143500" type="screen16x9"/>
  <p:notesSz cx="6794500" cy="9906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anklin Gothic Book" panose="020B0503020102020204" pitchFamily="34" charset="0"/>
      <p:regular r:id="rId35"/>
      <p:italic r:id="rId36"/>
    </p:embeddedFont>
    <p:embeddedFont>
      <p:font typeface="Myriad Pro Light SemiExt" panose="020B0405030403020204" charset="0"/>
      <p:regular r:id="rId37"/>
      <p:bold r:id="rId38"/>
      <p:italic r:id="rId39"/>
      <p:boldItalic r:id="rId40"/>
    </p:embeddedFont>
  </p:embeddedFontLst>
  <p:defaultTextStyle>
    <a:defPPr>
      <a:defRPr lang="nb-NO"/>
    </a:defPPr>
    <a:lvl1pPr marL="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59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45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316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718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40004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2906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orient="horz" pos="2942">
          <p15:clr>
            <a:srgbClr val="A4A3A4"/>
          </p15:clr>
        </p15:guide>
        <p15:guide id="6" orient="horz" pos="647">
          <p15:clr>
            <a:srgbClr val="A4A3A4"/>
          </p15:clr>
        </p15:guide>
        <p15:guide id="7" pos="3087">
          <p15:clr>
            <a:srgbClr val="A4A3A4"/>
          </p15:clr>
        </p15:guide>
        <p15:guide id="8" pos="5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4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orient="horz" pos="3120" userDrawn="1">
          <p15:clr>
            <a:srgbClr val="A4A3A4"/>
          </p15:clr>
        </p15:guide>
        <p15:guide id="4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F4"/>
    <a:srgbClr val="EAEAF4"/>
    <a:srgbClr val="2D2D87"/>
    <a:srgbClr val="3C00F0"/>
    <a:srgbClr val="1E285A"/>
    <a:srgbClr val="F3F3FD"/>
    <a:srgbClr val="00A0FF"/>
    <a:srgbClr val="00AAFF"/>
    <a:srgbClr val="FFF500"/>
    <a:srgbClr val="F1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86ADD2-8DBD-4C9C-9BB2-45CB127C772A}" v="9" dt="2022-09-20T13:08:23.904"/>
    <p1510:client id="{77367B62-CC59-4865-8F2B-7019FEC755FD}" v="19" dt="2022-09-20T17:53:11.527"/>
    <p1510:client id="{DF6F07FD-A1DD-4703-813E-91B3EF91EF66}" v="2" dt="2022-09-20T15:39:33.857"/>
  </p1510:revLst>
</p1510:revInfo>
</file>

<file path=ppt/tableStyles.xml><?xml version="1.0" encoding="utf-8"?>
<a:tblStyleLst xmlns:a="http://schemas.openxmlformats.org/drawingml/2006/main" def="{69F8066A-57FF-4B77-866B-25E5DA4F11DA}">
  <a:tblStyle styleId="{69F8066A-57FF-4B77-866B-25E5DA4F11DA}" styleName="BaneNOR Tabell">
    <a:wholeTbl>
      <a:tcTxStyle>
        <a:fontRef idx="minor">
          <a:prstClr val="black"/>
        </a:fontRef>
        <a:schemeClr val="dk2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dk2"/>
      </a:tcTxStyle>
      <a:tcStyle>
        <a:tcBdr>
          <a:top>
            <a:ln>
              <a:noFill/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5540" autoAdjust="0"/>
  </p:normalViewPr>
  <p:slideViewPr>
    <p:cSldViewPr snapToGrid="0">
      <p:cViewPr varScale="1">
        <p:scale>
          <a:sx n="77" d="100"/>
          <a:sy n="77" d="100"/>
        </p:scale>
        <p:origin x="1072" y="60"/>
      </p:cViewPr>
      <p:guideLst>
        <p:guide orient="horz" pos="2160"/>
        <p:guide pos="3841"/>
        <p:guide orient="horz" pos="1620"/>
        <p:guide pos="2880"/>
        <p:guide orient="horz" pos="2942"/>
        <p:guide orient="horz" pos="647"/>
        <p:guide pos="3087"/>
        <p:guide pos="5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4728" y="269"/>
      </p:cViewPr>
      <p:guideLst>
        <p:guide orient="horz" pos="2874"/>
        <p:guide pos="2159"/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ke Elsebeth Anicken" userId="1b27668f-300a-4359-9d9c-822c405a4738" providerId="ADAL" clId="{7186ADD2-8DBD-4C9C-9BB2-45CB127C772A}"/>
    <pc:docChg chg="custSel addSld delSld modSld sldOrd">
      <pc:chgData name="Bakke Elsebeth Anicken" userId="1b27668f-300a-4359-9d9c-822c405a4738" providerId="ADAL" clId="{7186ADD2-8DBD-4C9C-9BB2-45CB127C772A}" dt="2022-09-20T13:08:39.038" v="876" actId="729"/>
      <pc:docMkLst>
        <pc:docMk/>
      </pc:docMkLst>
      <pc:sldChg chg="modSp add mod">
        <pc:chgData name="Bakke Elsebeth Anicken" userId="1b27668f-300a-4359-9d9c-822c405a4738" providerId="ADAL" clId="{7186ADD2-8DBD-4C9C-9BB2-45CB127C772A}" dt="2022-09-20T09:24:00.481" v="739" actId="20577"/>
        <pc:sldMkLst>
          <pc:docMk/>
          <pc:sldMk cId="3973739615" sldId="287"/>
        </pc:sldMkLst>
        <pc:spChg chg="mod">
          <ac:chgData name="Bakke Elsebeth Anicken" userId="1b27668f-300a-4359-9d9c-822c405a4738" providerId="ADAL" clId="{7186ADD2-8DBD-4C9C-9BB2-45CB127C772A}" dt="2022-09-20T07:24:11.093" v="228" actId="27636"/>
          <ac:spMkLst>
            <pc:docMk/>
            <pc:sldMk cId="3973739615" sldId="287"/>
            <ac:spMk id="2" creationId="{1796B770-2005-4A74-A7A7-2FCF8F86BCC6}"/>
          </ac:spMkLst>
        </pc:spChg>
        <pc:spChg chg="mod">
          <ac:chgData name="Bakke Elsebeth Anicken" userId="1b27668f-300a-4359-9d9c-822c405a4738" providerId="ADAL" clId="{7186ADD2-8DBD-4C9C-9BB2-45CB127C772A}" dt="2022-09-20T09:24:00.481" v="739" actId="20577"/>
          <ac:spMkLst>
            <pc:docMk/>
            <pc:sldMk cId="3973739615" sldId="287"/>
            <ac:spMk id="3" creationId="{6007F7BD-86DC-4B3F-AA4E-31311A57EED2}"/>
          </ac:spMkLst>
        </pc:spChg>
      </pc:sldChg>
      <pc:sldChg chg="modSp mod">
        <pc:chgData name="Bakke Elsebeth Anicken" userId="1b27668f-300a-4359-9d9c-822c405a4738" providerId="ADAL" clId="{7186ADD2-8DBD-4C9C-9BB2-45CB127C772A}" dt="2022-09-20T06:39:44.480" v="28" actId="6549"/>
        <pc:sldMkLst>
          <pc:docMk/>
          <pc:sldMk cId="318368470" sldId="764"/>
        </pc:sldMkLst>
        <pc:spChg chg="mod">
          <ac:chgData name="Bakke Elsebeth Anicken" userId="1b27668f-300a-4359-9d9c-822c405a4738" providerId="ADAL" clId="{7186ADD2-8DBD-4C9C-9BB2-45CB127C772A}" dt="2022-09-20T06:39:44.480" v="28" actId="6549"/>
          <ac:spMkLst>
            <pc:docMk/>
            <pc:sldMk cId="318368470" sldId="764"/>
            <ac:spMk id="2" creationId="{F177999B-60E5-4F84-A0AD-1DCC8F195073}"/>
          </ac:spMkLst>
        </pc:spChg>
        <pc:spChg chg="mod">
          <ac:chgData name="Bakke Elsebeth Anicken" userId="1b27668f-300a-4359-9d9c-822c405a4738" providerId="ADAL" clId="{7186ADD2-8DBD-4C9C-9BB2-45CB127C772A}" dt="2022-09-20T06:19:23.900" v="1" actId="20577"/>
          <ac:spMkLst>
            <pc:docMk/>
            <pc:sldMk cId="318368470" sldId="764"/>
            <ac:spMk id="4" creationId="{B7C764DA-A1A8-4568-89AF-6754BA1872A5}"/>
          </ac:spMkLst>
        </pc:spChg>
      </pc:sldChg>
      <pc:sldChg chg="add del">
        <pc:chgData name="Bakke Elsebeth Anicken" userId="1b27668f-300a-4359-9d9c-822c405a4738" providerId="ADAL" clId="{7186ADD2-8DBD-4C9C-9BB2-45CB127C772A}" dt="2022-09-20T07:02:40.492" v="212" actId="47"/>
        <pc:sldMkLst>
          <pc:docMk/>
          <pc:sldMk cId="895829661" sldId="785"/>
        </pc:sldMkLst>
      </pc:sldChg>
      <pc:sldChg chg="add del">
        <pc:chgData name="Bakke Elsebeth Anicken" userId="1b27668f-300a-4359-9d9c-822c405a4738" providerId="ADAL" clId="{7186ADD2-8DBD-4C9C-9BB2-45CB127C772A}" dt="2022-09-20T13:08:23.901" v="873"/>
        <pc:sldMkLst>
          <pc:docMk/>
          <pc:sldMk cId="1908738895" sldId="1246"/>
        </pc:sldMkLst>
      </pc:sldChg>
      <pc:sldChg chg="add">
        <pc:chgData name="Bakke Elsebeth Anicken" userId="1b27668f-300a-4359-9d9c-822c405a4738" providerId="ADAL" clId="{7186ADD2-8DBD-4C9C-9BB2-45CB127C772A}" dt="2022-09-20T13:08:23.901" v="873"/>
        <pc:sldMkLst>
          <pc:docMk/>
          <pc:sldMk cId="3797638637" sldId="1248"/>
        </pc:sldMkLst>
      </pc:sldChg>
      <pc:sldChg chg="add">
        <pc:chgData name="Bakke Elsebeth Anicken" userId="1b27668f-300a-4359-9d9c-822c405a4738" providerId="ADAL" clId="{7186ADD2-8DBD-4C9C-9BB2-45CB127C772A}" dt="2022-09-20T13:08:23.901" v="873"/>
        <pc:sldMkLst>
          <pc:docMk/>
          <pc:sldMk cId="3834840223" sldId="1249"/>
        </pc:sldMkLst>
      </pc:sldChg>
      <pc:sldChg chg="del ord">
        <pc:chgData name="Bakke Elsebeth Anicken" userId="1b27668f-300a-4359-9d9c-822c405a4738" providerId="ADAL" clId="{7186ADD2-8DBD-4C9C-9BB2-45CB127C772A}" dt="2022-09-20T06:57:57.746" v="203" actId="47"/>
        <pc:sldMkLst>
          <pc:docMk/>
          <pc:sldMk cId="3511309439" sldId="1342"/>
        </pc:sldMkLst>
      </pc:sldChg>
      <pc:sldChg chg="mod modShow">
        <pc:chgData name="Bakke Elsebeth Anicken" userId="1b27668f-300a-4359-9d9c-822c405a4738" providerId="ADAL" clId="{7186ADD2-8DBD-4C9C-9BB2-45CB127C772A}" dt="2022-09-20T06:58:47.659" v="205" actId="729"/>
        <pc:sldMkLst>
          <pc:docMk/>
          <pc:sldMk cId="259402328" sldId="1610"/>
        </pc:sldMkLst>
      </pc:sldChg>
      <pc:sldChg chg="add">
        <pc:chgData name="Bakke Elsebeth Anicken" userId="1b27668f-300a-4359-9d9c-822c405a4738" providerId="ADAL" clId="{7186ADD2-8DBD-4C9C-9BB2-45CB127C772A}" dt="2022-09-20T06:58:43.959" v="204"/>
        <pc:sldMkLst>
          <pc:docMk/>
          <pc:sldMk cId="3461406677" sldId="1612"/>
        </pc:sldMkLst>
      </pc:sldChg>
      <pc:sldChg chg="modSp mod">
        <pc:chgData name="Bakke Elsebeth Anicken" userId="1b27668f-300a-4359-9d9c-822c405a4738" providerId="ADAL" clId="{7186ADD2-8DBD-4C9C-9BB2-45CB127C772A}" dt="2022-09-20T06:40:16.185" v="84" actId="20577"/>
        <pc:sldMkLst>
          <pc:docMk/>
          <pc:sldMk cId="1884276046" sldId="1867"/>
        </pc:sldMkLst>
        <pc:spChg chg="mod">
          <ac:chgData name="Bakke Elsebeth Anicken" userId="1b27668f-300a-4359-9d9c-822c405a4738" providerId="ADAL" clId="{7186ADD2-8DBD-4C9C-9BB2-45CB127C772A}" dt="2022-09-20T06:40:16.185" v="84" actId="20577"/>
          <ac:spMkLst>
            <pc:docMk/>
            <pc:sldMk cId="1884276046" sldId="1867"/>
            <ac:spMk id="4" creationId="{E5323DF7-C614-4F14-9E77-99CDB7F891B4}"/>
          </ac:spMkLst>
        </pc:spChg>
      </pc:sldChg>
      <pc:sldChg chg="modSp mod">
        <pc:chgData name="Bakke Elsebeth Anicken" userId="1b27668f-300a-4359-9d9c-822c405a4738" providerId="ADAL" clId="{7186ADD2-8DBD-4C9C-9BB2-45CB127C772A}" dt="2022-09-20T09:27:45.294" v="872" actId="20577"/>
        <pc:sldMkLst>
          <pc:docMk/>
          <pc:sldMk cId="2693003836" sldId="3167"/>
        </pc:sldMkLst>
        <pc:spChg chg="mod">
          <ac:chgData name="Bakke Elsebeth Anicken" userId="1b27668f-300a-4359-9d9c-822c405a4738" providerId="ADAL" clId="{7186ADD2-8DBD-4C9C-9BB2-45CB127C772A}" dt="2022-09-20T09:27:45.294" v="872" actId="20577"/>
          <ac:spMkLst>
            <pc:docMk/>
            <pc:sldMk cId="2693003836" sldId="3167"/>
            <ac:spMk id="4" creationId="{6BEA5BB6-BE97-477F-92CE-F7B1A0345D85}"/>
          </ac:spMkLst>
        </pc:spChg>
        <pc:spChg chg="mod">
          <ac:chgData name="Bakke Elsebeth Anicken" userId="1b27668f-300a-4359-9d9c-822c405a4738" providerId="ADAL" clId="{7186ADD2-8DBD-4C9C-9BB2-45CB127C772A}" dt="2022-09-20T06:41:22.466" v="180" actId="6549"/>
          <ac:spMkLst>
            <pc:docMk/>
            <pc:sldMk cId="2693003836" sldId="3167"/>
            <ac:spMk id="6" creationId="{7DBB3AE6-7D58-4B68-A164-A7C61A7B1D10}"/>
          </ac:spMkLst>
        </pc:spChg>
      </pc:sldChg>
      <pc:sldChg chg="add">
        <pc:chgData name="Bakke Elsebeth Anicken" userId="1b27668f-300a-4359-9d9c-822c405a4738" providerId="ADAL" clId="{7186ADD2-8DBD-4C9C-9BB2-45CB127C772A}" dt="2022-09-20T13:08:23.901" v="873"/>
        <pc:sldMkLst>
          <pc:docMk/>
          <pc:sldMk cId="3193654455" sldId="5466"/>
        </pc:sldMkLst>
      </pc:sldChg>
      <pc:sldChg chg="del mod modShow">
        <pc:chgData name="Bakke Elsebeth Anicken" userId="1b27668f-300a-4359-9d9c-822c405a4738" providerId="ADAL" clId="{7186ADD2-8DBD-4C9C-9BB2-45CB127C772A}" dt="2022-09-20T09:24:32.125" v="740" actId="47"/>
        <pc:sldMkLst>
          <pc:docMk/>
          <pc:sldMk cId="2934281246" sldId="6130"/>
        </pc:sldMkLst>
      </pc:sldChg>
      <pc:sldChg chg="mod modShow">
        <pc:chgData name="Bakke Elsebeth Anicken" userId="1b27668f-300a-4359-9d9c-822c405a4738" providerId="ADAL" clId="{7186ADD2-8DBD-4C9C-9BB2-45CB127C772A}" dt="2022-09-20T06:43:25.152" v="188" actId="729"/>
        <pc:sldMkLst>
          <pc:docMk/>
          <pc:sldMk cId="1741258884" sldId="6136"/>
        </pc:sldMkLst>
      </pc:sldChg>
      <pc:sldChg chg="modSp mod">
        <pc:chgData name="Bakke Elsebeth Anicken" userId="1b27668f-300a-4359-9d9c-822c405a4738" providerId="ADAL" clId="{7186ADD2-8DBD-4C9C-9BB2-45CB127C772A}" dt="2022-09-20T09:27:18.095" v="870" actId="1076"/>
        <pc:sldMkLst>
          <pc:docMk/>
          <pc:sldMk cId="1370397515" sldId="6137"/>
        </pc:sldMkLst>
        <pc:spChg chg="mod">
          <ac:chgData name="Bakke Elsebeth Anicken" userId="1b27668f-300a-4359-9d9c-822c405a4738" providerId="ADAL" clId="{7186ADD2-8DBD-4C9C-9BB2-45CB127C772A}" dt="2022-09-20T09:27:14.329" v="869" actId="1076"/>
          <ac:spMkLst>
            <pc:docMk/>
            <pc:sldMk cId="1370397515" sldId="6137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7186ADD2-8DBD-4C9C-9BB2-45CB127C772A}" dt="2022-09-20T09:27:18.095" v="870" actId="1076"/>
          <ac:spMkLst>
            <pc:docMk/>
            <pc:sldMk cId="1370397515" sldId="6137"/>
            <ac:spMk id="6" creationId="{12DDCB32-D169-4458-BAE9-BA7F3E1B3F61}"/>
          </ac:spMkLst>
        </pc:spChg>
        <pc:picChg chg="ord">
          <ac:chgData name="Bakke Elsebeth Anicken" userId="1b27668f-300a-4359-9d9c-822c405a4738" providerId="ADAL" clId="{7186ADD2-8DBD-4C9C-9BB2-45CB127C772A}" dt="2022-09-20T09:27:10.556" v="868" actId="167"/>
          <ac:picMkLst>
            <pc:docMk/>
            <pc:sldMk cId="1370397515" sldId="6137"/>
            <ac:picMk id="7" creationId="{934622D3-65D0-4323-897D-F1B023B3D74A}"/>
          </ac:picMkLst>
        </pc:picChg>
      </pc:sldChg>
      <pc:sldChg chg="add">
        <pc:chgData name="Bakke Elsebeth Anicken" userId="1b27668f-300a-4359-9d9c-822c405a4738" providerId="ADAL" clId="{7186ADD2-8DBD-4C9C-9BB2-45CB127C772A}" dt="2022-09-20T06:47:10.144" v="200"/>
        <pc:sldMkLst>
          <pc:docMk/>
          <pc:sldMk cId="1481149014" sldId="6162"/>
        </pc:sldMkLst>
      </pc:sldChg>
      <pc:sldChg chg="del">
        <pc:chgData name="Bakke Elsebeth Anicken" userId="1b27668f-300a-4359-9d9c-822c405a4738" providerId="ADAL" clId="{7186ADD2-8DBD-4C9C-9BB2-45CB127C772A}" dt="2022-09-20T06:21:38.324" v="6" actId="47"/>
        <pc:sldMkLst>
          <pc:docMk/>
          <pc:sldMk cId="3814626648" sldId="2147196609"/>
        </pc:sldMkLst>
      </pc:sldChg>
      <pc:sldChg chg="del">
        <pc:chgData name="Bakke Elsebeth Anicken" userId="1b27668f-300a-4359-9d9c-822c405a4738" providerId="ADAL" clId="{7186ADD2-8DBD-4C9C-9BB2-45CB127C772A}" dt="2022-09-20T06:21:37.717" v="5" actId="47"/>
        <pc:sldMkLst>
          <pc:docMk/>
          <pc:sldMk cId="1238742036" sldId="2147196842"/>
        </pc:sldMkLst>
      </pc:sldChg>
      <pc:sldChg chg="modSp mod modNotesTx">
        <pc:chgData name="Bakke Elsebeth Anicken" userId="1b27668f-300a-4359-9d9c-822c405a4738" providerId="ADAL" clId="{7186ADD2-8DBD-4C9C-9BB2-45CB127C772A}" dt="2022-09-20T09:25:54.371" v="819" actId="15"/>
        <pc:sldMkLst>
          <pc:docMk/>
          <pc:sldMk cId="1973467815" sldId="2147196843"/>
        </pc:sldMkLst>
        <pc:spChg chg="mod">
          <ac:chgData name="Bakke Elsebeth Anicken" userId="1b27668f-300a-4359-9d9c-822c405a4738" providerId="ADAL" clId="{7186ADD2-8DBD-4C9C-9BB2-45CB127C772A}" dt="2022-09-20T09:25:54.371" v="819" actId="15"/>
          <ac:spMkLst>
            <pc:docMk/>
            <pc:sldMk cId="1973467815" sldId="2147196843"/>
            <ac:spMk id="15" creationId="{6AF02934-10BB-4721-8E4B-251182E01493}"/>
          </ac:spMkLst>
        </pc:spChg>
        <pc:picChg chg="mod">
          <ac:chgData name="Bakke Elsebeth Anicken" userId="1b27668f-300a-4359-9d9c-822c405a4738" providerId="ADAL" clId="{7186ADD2-8DBD-4C9C-9BB2-45CB127C772A}" dt="2022-09-20T06:42:46.295" v="186" actId="14100"/>
          <ac:picMkLst>
            <pc:docMk/>
            <pc:sldMk cId="1973467815" sldId="2147196843"/>
            <ac:picMk id="19" creationId="{D50DC0DB-80D0-4D77-A5A8-24CBFC1C244A}"/>
          </ac:picMkLst>
        </pc:picChg>
      </pc:sldChg>
      <pc:sldChg chg="del">
        <pc:chgData name="Bakke Elsebeth Anicken" userId="1b27668f-300a-4359-9d9c-822c405a4738" providerId="ADAL" clId="{7186ADD2-8DBD-4C9C-9BB2-45CB127C772A}" dt="2022-09-20T06:21:36.071" v="4" actId="47"/>
        <pc:sldMkLst>
          <pc:docMk/>
          <pc:sldMk cId="2129505548" sldId="2147196844"/>
        </pc:sldMkLst>
      </pc:sldChg>
      <pc:sldChg chg="modSp mod modNotesTx">
        <pc:chgData name="Bakke Elsebeth Anicken" userId="1b27668f-300a-4359-9d9c-822c405a4738" providerId="ADAL" clId="{7186ADD2-8DBD-4C9C-9BB2-45CB127C772A}" dt="2022-09-20T06:46:30.488" v="199"/>
        <pc:sldMkLst>
          <pc:docMk/>
          <pc:sldMk cId="4185556050" sldId="2147196845"/>
        </pc:sldMkLst>
        <pc:spChg chg="mod">
          <ac:chgData name="Bakke Elsebeth Anicken" userId="1b27668f-300a-4359-9d9c-822c405a4738" providerId="ADAL" clId="{7186ADD2-8DBD-4C9C-9BB2-45CB127C772A}" dt="2022-09-20T06:46:28.264" v="198" actId="21"/>
          <ac:spMkLst>
            <pc:docMk/>
            <pc:sldMk cId="4185556050" sldId="2147196845"/>
            <ac:spMk id="6" creationId="{12DDCB32-D169-4458-BAE9-BA7F3E1B3F61}"/>
          </ac:spMkLst>
        </pc:spChg>
        <pc:picChg chg="mod">
          <ac:chgData name="Bakke Elsebeth Anicken" userId="1b27668f-300a-4359-9d9c-822c405a4738" providerId="ADAL" clId="{7186ADD2-8DBD-4C9C-9BB2-45CB127C772A}" dt="2022-09-20T06:46:00.493" v="191" actId="14100"/>
          <ac:picMkLst>
            <pc:docMk/>
            <pc:sldMk cId="4185556050" sldId="2147196845"/>
            <ac:picMk id="10" creationId="{0E322B82-D2B1-4A30-8340-4BF0C0D17642}"/>
          </ac:picMkLst>
        </pc:picChg>
      </pc:sldChg>
      <pc:sldChg chg="add">
        <pc:chgData name="Bakke Elsebeth Anicken" userId="1b27668f-300a-4359-9d9c-822c405a4738" providerId="ADAL" clId="{7186ADD2-8DBD-4C9C-9BB2-45CB127C772A}" dt="2022-09-20T06:58:43.959" v="204"/>
        <pc:sldMkLst>
          <pc:docMk/>
          <pc:sldMk cId="2076893637" sldId="2147196848"/>
        </pc:sldMkLst>
      </pc:sldChg>
      <pc:sldChg chg="add">
        <pc:chgData name="Bakke Elsebeth Anicken" userId="1b27668f-300a-4359-9d9c-822c405a4738" providerId="ADAL" clId="{7186ADD2-8DBD-4C9C-9BB2-45CB127C772A}" dt="2022-09-20T06:58:43.959" v="204"/>
        <pc:sldMkLst>
          <pc:docMk/>
          <pc:sldMk cId="1600747030" sldId="2147196849"/>
        </pc:sldMkLst>
      </pc:sldChg>
      <pc:sldChg chg="add mod modShow">
        <pc:chgData name="Bakke Elsebeth Anicken" userId="1b27668f-300a-4359-9d9c-822c405a4738" providerId="ADAL" clId="{7186ADD2-8DBD-4C9C-9BB2-45CB127C772A}" dt="2022-09-20T09:21:07.006" v="636" actId="729"/>
        <pc:sldMkLst>
          <pc:docMk/>
          <pc:sldMk cId="1435340484" sldId="2147196850"/>
        </pc:sldMkLst>
      </pc:sldChg>
      <pc:sldChg chg="add del">
        <pc:chgData name="Bakke Elsebeth Anicken" userId="1b27668f-300a-4359-9d9c-822c405a4738" providerId="ADAL" clId="{7186ADD2-8DBD-4C9C-9BB2-45CB127C772A}" dt="2022-09-20T06:59:31.824" v="208"/>
        <pc:sldMkLst>
          <pc:docMk/>
          <pc:sldMk cId="3988178810" sldId="2147196850"/>
        </pc:sldMkLst>
      </pc:sldChg>
      <pc:sldChg chg="add del">
        <pc:chgData name="Bakke Elsebeth Anicken" userId="1b27668f-300a-4359-9d9c-822c405a4738" providerId="ADAL" clId="{7186ADD2-8DBD-4C9C-9BB2-45CB127C772A}" dt="2022-09-20T06:59:31.824" v="208"/>
        <pc:sldMkLst>
          <pc:docMk/>
          <pc:sldMk cId="633279136" sldId="2147196851"/>
        </pc:sldMkLst>
      </pc:sldChg>
      <pc:sldChg chg="add mod modShow">
        <pc:chgData name="Bakke Elsebeth Anicken" userId="1b27668f-300a-4359-9d9c-822c405a4738" providerId="ADAL" clId="{7186ADD2-8DBD-4C9C-9BB2-45CB127C772A}" dt="2022-09-20T13:08:39.038" v="876" actId="729"/>
        <pc:sldMkLst>
          <pc:docMk/>
          <pc:sldMk cId="4244367923" sldId="2147196851"/>
        </pc:sldMkLst>
      </pc:sldChg>
      <pc:sldChg chg="add del">
        <pc:chgData name="Bakke Elsebeth Anicken" userId="1b27668f-300a-4359-9d9c-822c405a4738" providerId="ADAL" clId="{7186ADD2-8DBD-4C9C-9BB2-45CB127C772A}" dt="2022-09-20T06:59:31.824" v="208"/>
        <pc:sldMkLst>
          <pc:docMk/>
          <pc:sldMk cId="795554972" sldId="2147196852"/>
        </pc:sldMkLst>
      </pc:sldChg>
      <pc:sldChg chg="modSp new mod">
        <pc:chgData name="Bakke Elsebeth Anicken" userId="1b27668f-300a-4359-9d9c-822c405a4738" providerId="ADAL" clId="{7186ADD2-8DBD-4C9C-9BB2-45CB127C772A}" dt="2022-09-20T09:20:05.539" v="627" actId="20577"/>
        <pc:sldMkLst>
          <pc:docMk/>
          <pc:sldMk cId="2473813766" sldId="2147196852"/>
        </pc:sldMkLst>
        <pc:spChg chg="mod">
          <ac:chgData name="Bakke Elsebeth Anicken" userId="1b27668f-300a-4359-9d9c-822c405a4738" providerId="ADAL" clId="{7186ADD2-8DBD-4C9C-9BB2-45CB127C772A}" dt="2022-09-20T09:20:05.539" v="627" actId="20577"/>
          <ac:spMkLst>
            <pc:docMk/>
            <pc:sldMk cId="2473813766" sldId="2147196852"/>
            <ac:spMk id="2" creationId="{8C2C0B1C-1612-47C3-B1FA-DBB4ECB673E9}"/>
          </ac:spMkLst>
        </pc:spChg>
      </pc:sldChg>
      <pc:sldChg chg="modSp new mod modShow">
        <pc:chgData name="Bakke Elsebeth Anicken" userId="1b27668f-300a-4359-9d9c-822c405a4738" providerId="ADAL" clId="{7186ADD2-8DBD-4C9C-9BB2-45CB127C772A}" dt="2022-09-20T13:08:31.841" v="875" actId="729"/>
        <pc:sldMkLst>
          <pc:docMk/>
          <pc:sldMk cId="2275661990" sldId="2147196853"/>
        </pc:sldMkLst>
        <pc:spChg chg="mod">
          <ac:chgData name="Bakke Elsebeth Anicken" userId="1b27668f-300a-4359-9d9c-822c405a4738" providerId="ADAL" clId="{7186ADD2-8DBD-4C9C-9BB2-45CB127C772A}" dt="2022-09-20T08:50:05.992" v="552" actId="207"/>
          <ac:spMkLst>
            <pc:docMk/>
            <pc:sldMk cId="2275661990" sldId="2147196853"/>
            <ac:spMk id="2" creationId="{7711E49B-ADE9-43DC-B963-681AFCE5E949}"/>
          </ac:spMkLst>
        </pc:spChg>
      </pc:sldChg>
      <pc:sldChg chg="modSp new mod modShow">
        <pc:chgData name="Bakke Elsebeth Anicken" userId="1b27668f-300a-4359-9d9c-822c405a4738" providerId="ADAL" clId="{7186ADD2-8DBD-4C9C-9BB2-45CB127C772A}" dt="2022-09-20T13:08:28.978" v="874" actId="729"/>
        <pc:sldMkLst>
          <pc:docMk/>
          <pc:sldMk cId="181241370" sldId="2147196854"/>
        </pc:sldMkLst>
        <pc:spChg chg="mod">
          <ac:chgData name="Bakke Elsebeth Anicken" userId="1b27668f-300a-4359-9d9c-822c405a4738" providerId="ADAL" clId="{7186ADD2-8DBD-4C9C-9BB2-45CB127C772A}" dt="2022-09-20T09:22:16.037" v="645" actId="207"/>
          <ac:spMkLst>
            <pc:docMk/>
            <pc:sldMk cId="181241370" sldId="2147196854"/>
            <ac:spMk id="2" creationId="{5C3AB514-1531-4C3A-ABCA-1F035AED3DD3}"/>
          </ac:spMkLst>
        </pc:spChg>
      </pc:sldChg>
      <pc:sldMasterChg chg="delSldLayout">
        <pc:chgData name="Bakke Elsebeth Anicken" userId="1b27668f-300a-4359-9d9c-822c405a4738" providerId="ADAL" clId="{7186ADD2-8DBD-4C9C-9BB2-45CB127C772A}" dt="2022-09-20T06:21:38.324" v="6" actId="47"/>
        <pc:sldMasterMkLst>
          <pc:docMk/>
          <pc:sldMasterMk cId="2675288613" sldId="2147483822"/>
        </pc:sldMasterMkLst>
        <pc:sldLayoutChg chg="del">
          <pc:chgData name="Bakke Elsebeth Anicken" userId="1b27668f-300a-4359-9d9c-822c405a4738" providerId="ADAL" clId="{7186ADD2-8DBD-4C9C-9BB2-45CB127C772A}" dt="2022-09-20T06:21:37.717" v="5" actId="47"/>
          <pc:sldLayoutMkLst>
            <pc:docMk/>
            <pc:sldMasterMk cId="2675288613" sldId="2147483822"/>
            <pc:sldLayoutMk cId="1060504206" sldId="2147483876"/>
          </pc:sldLayoutMkLst>
        </pc:sldLayoutChg>
        <pc:sldLayoutChg chg="del">
          <pc:chgData name="Bakke Elsebeth Anicken" userId="1b27668f-300a-4359-9d9c-822c405a4738" providerId="ADAL" clId="{7186ADD2-8DBD-4C9C-9BB2-45CB127C772A}" dt="2022-09-20T06:21:38.324" v="6" actId="47"/>
          <pc:sldLayoutMkLst>
            <pc:docMk/>
            <pc:sldMasterMk cId="2675288613" sldId="2147483822"/>
            <pc:sldLayoutMk cId="3641059061" sldId="2147483877"/>
          </pc:sldLayoutMkLst>
        </pc:sldLayoutChg>
      </pc:sldMasterChg>
    </pc:docChg>
  </pc:docChgLst>
  <pc:docChgLst>
    <pc:chgData name="Nesset Tomas" userId="41001198-2067-4b4f-b1e8-d47da2ae0dc2" providerId="ADAL" clId="{86D2C287-5B98-45CE-9999-1B77648B6815}"/>
    <pc:docChg chg="delSld modSld sldOrd">
      <pc:chgData name="Nesset Tomas" userId="41001198-2067-4b4f-b1e8-d47da2ae0dc2" providerId="ADAL" clId="{86D2C287-5B98-45CE-9999-1B77648B6815}" dt="2022-02-02T11:48:47.612" v="14" actId="47"/>
      <pc:docMkLst>
        <pc:docMk/>
      </pc:docMkLst>
      <pc:sldChg chg="ord">
        <pc:chgData name="Nesset Tomas" userId="41001198-2067-4b4f-b1e8-d47da2ae0dc2" providerId="ADAL" clId="{86D2C287-5B98-45CE-9999-1B77648B6815}" dt="2022-02-02T11:47:47.133" v="1"/>
        <pc:sldMkLst>
          <pc:docMk/>
          <pc:sldMk cId="3515585042" sldId="1832"/>
        </pc:sldMkLst>
      </pc:sldChg>
      <pc:sldChg chg="ord">
        <pc:chgData name="Nesset Tomas" userId="41001198-2067-4b4f-b1e8-d47da2ae0dc2" providerId="ADAL" clId="{86D2C287-5B98-45CE-9999-1B77648B6815}" dt="2022-02-02T11:47:57.228" v="3"/>
        <pc:sldMkLst>
          <pc:docMk/>
          <pc:sldMk cId="3704131628" sldId="1833"/>
        </pc:sldMkLst>
      </pc:sldChg>
      <pc:sldChg chg="ord">
        <pc:chgData name="Nesset Tomas" userId="41001198-2067-4b4f-b1e8-d47da2ae0dc2" providerId="ADAL" clId="{86D2C287-5B98-45CE-9999-1B77648B6815}" dt="2022-02-02T11:48:06.159" v="5"/>
        <pc:sldMkLst>
          <pc:docMk/>
          <pc:sldMk cId="2475964851" sldId="1834"/>
        </pc:sldMkLst>
      </pc:sldChg>
      <pc:sldChg chg="del">
        <pc:chgData name="Nesset Tomas" userId="41001198-2067-4b4f-b1e8-d47da2ae0dc2" providerId="ADAL" clId="{86D2C287-5B98-45CE-9999-1B77648B6815}" dt="2022-02-02T11:48:47.612" v="14" actId="47"/>
        <pc:sldMkLst>
          <pc:docMk/>
          <pc:sldMk cId="2607583689" sldId="1835"/>
        </pc:sldMkLst>
      </pc:sldChg>
      <pc:sldChg chg="ord">
        <pc:chgData name="Nesset Tomas" userId="41001198-2067-4b4f-b1e8-d47da2ae0dc2" providerId="ADAL" clId="{86D2C287-5B98-45CE-9999-1B77648B6815}" dt="2022-02-02T11:48:34.267" v="11"/>
        <pc:sldMkLst>
          <pc:docMk/>
          <pc:sldMk cId="1399600383" sldId="1836"/>
        </pc:sldMkLst>
      </pc:sldChg>
      <pc:sldChg chg="ord">
        <pc:chgData name="Nesset Tomas" userId="41001198-2067-4b4f-b1e8-d47da2ae0dc2" providerId="ADAL" clId="{86D2C287-5B98-45CE-9999-1B77648B6815}" dt="2022-02-02T11:48:24.376" v="7"/>
        <pc:sldMkLst>
          <pc:docMk/>
          <pc:sldMk cId="4294335768" sldId="1837"/>
        </pc:sldMkLst>
      </pc:sldChg>
      <pc:sldChg chg="ord">
        <pc:chgData name="Nesset Tomas" userId="41001198-2067-4b4f-b1e8-d47da2ae0dc2" providerId="ADAL" clId="{86D2C287-5B98-45CE-9999-1B77648B6815}" dt="2022-02-02T11:48:36.555" v="13"/>
        <pc:sldMkLst>
          <pc:docMk/>
          <pc:sldMk cId="1671881691" sldId="1838"/>
        </pc:sldMkLst>
      </pc:sldChg>
      <pc:sldChg chg="ord">
        <pc:chgData name="Nesset Tomas" userId="41001198-2067-4b4f-b1e8-d47da2ae0dc2" providerId="ADAL" clId="{86D2C287-5B98-45CE-9999-1B77648B6815}" dt="2022-02-02T11:48:31.289" v="9"/>
        <pc:sldMkLst>
          <pc:docMk/>
          <pc:sldMk cId="384076082" sldId="1839"/>
        </pc:sldMkLst>
      </pc:sldChg>
    </pc:docChg>
  </pc:docChgLst>
  <pc:docChgLst>
    <pc:chgData name="Bakke Elsebeth Anicken" userId="1b27668f-300a-4359-9d9c-822c405a4738" providerId="ADAL" clId="{77367B62-CC59-4865-8F2B-7019FEC755FD}"/>
    <pc:docChg chg="undo custSel delSld modSld sldOrd">
      <pc:chgData name="Bakke Elsebeth Anicken" userId="1b27668f-300a-4359-9d9c-822c405a4738" providerId="ADAL" clId="{77367B62-CC59-4865-8F2B-7019FEC755FD}" dt="2022-09-21T04:28:27.120" v="4318" actId="47"/>
      <pc:docMkLst>
        <pc:docMk/>
      </pc:docMkLst>
      <pc:sldChg chg="modSp mod">
        <pc:chgData name="Bakke Elsebeth Anicken" userId="1b27668f-300a-4359-9d9c-822c405a4738" providerId="ADAL" clId="{77367B62-CC59-4865-8F2B-7019FEC755FD}" dt="2022-09-20T17:53:49.406" v="3625" actId="20577"/>
        <pc:sldMkLst>
          <pc:docMk/>
          <pc:sldMk cId="318368470" sldId="764"/>
        </pc:sldMkLst>
        <pc:spChg chg="mod">
          <ac:chgData name="Bakke Elsebeth Anicken" userId="1b27668f-300a-4359-9d9c-822c405a4738" providerId="ADAL" clId="{77367B62-CC59-4865-8F2B-7019FEC755FD}" dt="2022-09-20T17:53:49.406" v="3625" actId="20577"/>
          <ac:spMkLst>
            <pc:docMk/>
            <pc:sldMk cId="318368470" sldId="764"/>
            <ac:spMk id="2" creationId="{F177999B-60E5-4F84-A0AD-1DCC8F195073}"/>
          </ac:spMkLst>
        </pc:spChg>
      </pc:sldChg>
      <pc:sldChg chg="addSp delSp modSp mod">
        <pc:chgData name="Bakke Elsebeth Anicken" userId="1b27668f-300a-4359-9d9c-822c405a4738" providerId="ADAL" clId="{77367B62-CC59-4865-8F2B-7019FEC755FD}" dt="2022-09-20T18:13:43.402" v="4225" actId="20577"/>
        <pc:sldMkLst>
          <pc:docMk/>
          <pc:sldMk cId="1908738895" sldId="1246"/>
        </pc:sldMkLst>
        <pc:spChg chg="mod">
          <ac:chgData name="Bakke Elsebeth Anicken" userId="1b27668f-300a-4359-9d9c-822c405a4738" providerId="ADAL" clId="{77367B62-CC59-4865-8F2B-7019FEC755FD}" dt="2022-09-20T18:11:28.704" v="4085" actId="6549"/>
          <ac:spMkLst>
            <pc:docMk/>
            <pc:sldMk cId="1908738895" sldId="1246"/>
            <ac:spMk id="3" creationId="{521831AC-5D66-4ACD-A14B-96C4A648DFAA}"/>
          </ac:spMkLst>
        </pc:spChg>
        <pc:spChg chg="mod">
          <ac:chgData name="Bakke Elsebeth Anicken" userId="1b27668f-300a-4359-9d9c-822c405a4738" providerId="ADAL" clId="{77367B62-CC59-4865-8F2B-7019FEC755FD}" dt="2022-09-20T18:13:43.402" v="4225" actId="20577"/>
          <ac:spMkLst>
            <pc:docMk/>
            <pc:sldMk cId="1908738895" sldId="1246"/>
            <ac:spMk id="10" creationId="{5F8BBDC4-8FFC-4471-8ED7-C79CF04D64D5}"/>
          </ac:spMkLst>
        </pc:spChg>
        <pc:picChg chg="add del mod">
          <ac:chgData name="Bakke Elsebeth Anicken" userId="1b27668f-300a-4359-9d9c-822c405a4738" providerId="ADAL" clId="{77367B62-CC59-4865-8F2B-7019FEC755FD}" dt="2022-09-20T17:21:39.676" v="2567"/>
          <ac:picMkLst>
            <pc:docMk/>
            <pc:sldMk cId="1908738895" sldId="1246"/>
            <ac:picMk id="5" creationId="{5D6D64AB-B561-463B-8F7A-8D0ABD7D3D99}"/>
          </ac:picMkLst>
        </pc:picChg>
      </pc:sldChg>
      <pc:sldChg chg="addSp modSp mod">
        <pc:chgData name="Bakke Elsebeth Anicken" userId="1b27668f-300a-4359-9d9c-822c405a4738" providerId="ADAL" clId="{77367B62-CC59-4865-8F2B-7019FEC755FD}" dt="2022-09-20T17:44:53.590" v="3180" actId="20577"/>
        <pc:sldMkLst>
          <pc:docMk/>
          <pc:sldMk cId="3797638637" sldId="1248"/>
        </pc:sldMkLst>
        <pc:spChg chg="mod">
          <ac:chgData name="Bakke Elsebeth Anicken" userId="1b27668f-300a-4359-9d9c-822c405a4738" providerId="ADAL" clId="{77367B62-CC59-4865-8F2B-7019FEC755FD}" dt="2022-09-20T17:09:29.275" v="2074" actId="20577"/>
          <ac:spMkLst>
            <pc:docMk/>
            <pc:sldMk cId="3797638637" sldId="1248"/>
            <ac:spMk id="3" creationId="{521831AC-5D66-4ACD-A14B-96C4A648DFAA}"/>
          </ac:spMkLst>
        </pc:spChg>
        <pc:spChg chg="mod">
          <ac:chgData name="Bakke Elsebeth Anicken" userId="1b27668f-300a-4359-9d9c-822c405a4738" providerId="ADAL" clId="{77367B62-CC59-4865-8F2B-7019FEC755FD}" dt="2022-09-20T17:44:53.590" v="3180" actId="20577"/>
          <ac:spMkLst>
            <pc:docMk/>
            <pc:sldMk cId="3797638637" sldId="1248"/>
            <ac:spMk id="10" creationId="{02DB12C3-8D01-48D9-8022-1E243B78BEAC}"/>
          </ac:spMkLst>
        </pc:spChg>
        <pc:picChg chg="add mod">
          <ac:chgData name="Bakke Elsebeth Anicken" userId="1b27668f-300a-4359-9d9c-822c405a4738" providerId="ADAL" clId="{77367B62-CC59-4865-8F2B-7019FEC755FD}" dt="2022-09-20T16:55:24.084" v="1768" actId="1076"/>
          <ac:picMkLst>
            <pc:docMk/>
            <pc:sldMk cId="3797638637" sldId="1248"/>
            <ac:picMk id="5" creationId="{86E2F946-C474-49E3-A08D-24215FC782CE}"/>
          </ac:picMkLst>
        </pc:picChg>
      </pc:sldChg>
      <pc:sldChg chg="addSp modSp mod">
        <pc:chgData name="Bakke Elsebeth Anicken" userId="1b27668f-300a-4359-9d9c-822c405a4738" providerId="ADAL" clId="{77367B62-CC59-4865-8F2B-7019FEC755FD}" dt="2022-09-20T17:45:44.646" v="3185" actId="1076"/>
        <pc:sldMkLst>
          <pc:docMk/>
          <pc:sldMk cId="3834840223" sldId="1249"/>
        </pc:sldMkLst>
        <pc:spChg chg="add mod">
          <ac:chgData name="Bakke Elsebeth Anicken" userId="1b27668f-300a-4359-9d9c-822c405a4738" providerId="ADAL" clId="{77367B62-CC59-4865-8F2B-7019FEC755FD}" dt="2022-09-20T17:26:22.943" v="2656" actId="255"/>
          <ac:spMkLst>
            <pc:docMk/>
            <pc:sldMk cId="3834840223" sldId="1249"/>
            <ac:spMk id="2" creationId="{0D51C1CE-AA7F-4722-9C51-848C7DA3E1B7}"/>
          </ac:spMkLst>
        </pc:spChg>
        <pc:spChg chg="mod">
          <ac:chgData name="Bakke Elsebeth Anicken" userId="1b27668f-300a-4359-9d9c-822c405a4738" providerId="ADAL" clId="{77367B62-CC59-4865-8F2B-7019FEC755FD}" dt="2022-09-20T17:45:44.646" v="3185" actId="1076"/>
          <ac:spMkLst>
            <pc:docMk/>
            <pc:sldMk cId="3834840223" sldId="1249"/>
            <ac:spMk id="3" creationId="{521831AC-5D66-4ACD-A14B-96C4A648DFAA}"/>
          </ac:spMkLst>
        </pc:spChg>
        <pc:spChg chg="mod">
          <ac:chgData name="Bakke Elsebeth Anicken" userId="1b27668f-300a-4359-9d9c-822c405a4738" providerId="ADAL" clId="{77367B62-CC59-4865-8F2B-7019FEC755FD}" dt="2022-09-20T17:45:39.197" v="3184" actId="1076"/>
          <ac:spMkLst>
            <pc:docMk/>
            <pc:sldMk cId="3834840223" sldId="1249"/>
            <ac:spMk id="6" creationId="{E64AE847-F1D0-4612-8335-A71BDC48A215}"/>
          </ac:spMkLst>
        </pc:spChg>
        <pc:spChg chg="add mod">
          <ac:chgData name="Bakke Elsebeth Anicken" userId="1b27668f-300a-4359-9d9c-822c405a4738" providerId="ADAL" clId="{77367B62-CC59-4865-8F2B-7019FEC755FD}" dt="2022-09-20T17:27:17.538" v="2718" actId="6549"/>
          <ac:spMkLst>
            <pc:docMk/>
            <pc:sldMk cId="3834840223" sldId="1249"/>
            <ac:spMk id="10" creationId="{4740481D-8930-468E-9684-72E01A8665FD}"/>
          </ac:spMkLst>
        </pc:spChg>
        <pc:picChg chg="mod">
          <ac:chgData name="Bakke Elsebeth Anicken" userId="1b27668f-300a-4359-9d9c-822c405a4738" providerId="ADAL" clId="{77367B62-CC59-4865-8F2B-7019FEC755FD}" dt="2022-09-20T17:08:51.504" v="2042" actId="1076"/>
          <ac:picMkLst>
            <pc:docMk/>
            <pc:sldMk cId="3834840223" sldId="1249"/>
            <ac:picMk id="5" creationId="{D0C76C6C-CA6F-4C90-ADA8-3BFEBF223CA8}"/>
          </ac:picMkLst>
        </pc:picChg>
        <pc:picChg chg="add mod">
          <ac:chgData name="Bakke Elsebeth Anicken" userId="1b27668f-300a-4359-9d9c-822c405a4738" providerId="ADAL" clId="{77367B62-CC59-4865-8F2B-7019FEC755FD}" dt="2022-09-20T17:25:21.935" v="2619" actId="14100"/>
          <ac:picMkLst>
            <pc:docMk/>
            <pc:sldMk cId="3834840223" sldId="1249"/>
            <ac:picMk id="7" creationId="{EBB3BEBA-BA82-4D29-BACA-59D9E4EF999A}"/>
          </ac:picMkLst>
        </pc:picChg>
        <pc:picChg chg="add mod">
          <ac:chgData name="Bakke Elsebeth Anicken" userId="1b27668f-300a-4359-9d9c-822c405a4738" providerId="ADAL" clId="{77367B62-CC59-4865-8F2B-7019FEC755FD}" dt="2022-09-20T17:26:56.317" v="2703" actId="1076"/>
          <ac:picMkLst>
            <pc:docMk/>
            <pc:sldMk cId="3834840223" sldId="1249"/>
            <ac:picMk id="8" creationId="{337E7486-3FA7-477B-9765-6C528194BBD6}"/>
          </ac:picMkLst>
        </pc:picChg>
      </pc:sldChg>
      <pc:sldChg chg="del">
        <pc:chgData name="Bakke Elsebeth Anicken" userId="1b27668f-300a-4359-9d9c-822c405a4738" providerId="ADAL" clId="{77367B62-CC59-4865-8F2B-7019FEC755FD}" dt="2022-09-20T16:52:32.187" v="1751" actId="47"/>
        <pc:sldMkLst>
          <pc:docMk/>
          <pc:sldMk cId="259402328" sldId="1610"/>
        </pc:sldMkLst>
      </pc:sldChg>
      <pc:sldChg chg="mod modShow">
        <pc:chgData name="Bakke Elsebeth Anicken" userId="1b27668f-300a-4359-9d9c-822c405a4738" providerId="ADAL" clId="{77367B62-CC59-4865-8F2B-7019FEC755FD}" dt="2022-09-20T16:38:50.293" v="1578" actId="729"/>
        <pc:sldMkLst>
          <pc:docMk/>
          <pc:sldMk cId="3461406677" sldId="1612"/>
        </pc:sldMkLst>
      </pc:sldChg>
      <pc:sldChg chg="modSp mod modNotesTx">
        <pc:chgData name="Bakke Elsebeth Anicken" userId="1b27668f-300a-4359-9d9c-822c405a4738" providerId="ADAL" clId="{77367B62-CC59-4865-8F2B-7019FEC755FD}" dt="2022-09-21T04:24:13.017" v="4226" actId="6549"/>
        <pc:sldMkLst>
          <pc:docMk/>
          <pc:sldMk cId="2693003836" sldId="3167"/>
        </pc:sldMkLst>
        <pc:spChg chg="mod">
          <ac:chgData name="Bakke Elsebeth Anicken" userId="1b27668f-300a-4359-9d9c-822c405a4738" providerId="ADAL" clId="{77367B62-CC59-4865-8F2B-7019FEC755FD}" dt="2022-09-20T17:28:16.411" v="2725" actId="20577"/>
          <ac:spMkLst>
            <pc:docMk/>
            <pc:sldMk cId="2693003836" sldId="3167"/>
            <ac:spMk id="6" creationId="{7DBB3AE6-7D58-4B68-A164-A7C61A7B1D10}"/>
          </ac:spMkLst>
        </pc:spChg>
        <pc:spChg chg="mod">
          <ac:chgData name="Bakke Elsebeth Anicken" userId="1b27668f-300a-4359-9d9c-822c405a4738" providerId="ADAL" clId="{77367B62-CC59-4865-8F2B-7019FEC755FD}" dt="2022-09-20T16:54:44.516" v="1764" actId="1076"/>
          <ac:spMkLst>
            <pc:docMk/>
            <pc:sldMk cId="2693003836" sldId="3167"/>
            <ac:spMk id="9" creationId="{B8225F3A-5D23-4FCA-B696-43AF7B424F3A}"/>
          </ac:spMkLst>
        </pc:spChg>
        <pc:picChg chg="mod">
          <ac:chgData name="Bakke Elsebeth Anicken" userId="1b27668f-300a-4359-9d9c-822c405a4738" providerId="ADAL" clId="{77367B62-CC59-4865-8F2B-7019FEC755FD}" dt="2022-09-20T16:53:17.188" v="1756" actId="1076"/>
          <ac:picMkLst>
            <pc:docMk/>
            <pc:sldMk cId="2693003836" sldId="3167"/>
            <ac:picMk id="7" creationId="{39032391-8891-46C8-B741-FB70A6BA020C}"/>
          </ac:picMkLst>
        </pc:picChg>
        <pc:cxnChg chg="mod">
          <ac:chgData name="Bakke Elsebeth Anicken" userId="1b27668f-300a-4359-9d9c-822c405a4738" providerId="ADAL" clId="{77367B62-CC59-4865-8F2B-7019FEC755FD}" dt="2022-09-20T16:54:31.842" v="1762" actId="1076"/>
          <ac:cxnSpMkLst>
            <pc:docMk/>
            <pc:sldMk cId="2693003836" sldId="3167"/>
            <ac:cxnSpMk id="11" creationId="{E370C4A9-7CD2-40D8-A138-83CDE96391F8}"/>
          </ac:cxnSpMkLst>
        </pc:cxnChg>
      </pc:sldChg>
      <pc:sldChg chg="modSp del mod modShow">
        <pc:chgData name="Bakke Elsebeth Anicken" userId="1b27668f-300a-4359-9d9c-822c405a4738" providerId="ADAL" clId="{77367B62-CC59-4865-8F2B-7019FEC755FD}" dt="2022-09-21T04:28:27.120" v="4318" actId="47"/>
        <pc:sldMkLst>
          <pc:docMk/>
          <pc:sldMk cId="3193654455" sldId="5466"/>
        </pc:sldMkLst>
        <pc:picChg chg="mod">
          <ac:chgData name="Bakke Elsebeth Anicken" userId="1b27668f-300a-4359-9d9c-822c405a4738" providerId="ADAL" clId="{77367B62-CC59-4865-8F2B-7019FEC755FD}" dt="2022-09-20T17:21:11.102" v="2561" actId="1076"/>
          <ac:picMkLst>
            <pc:docMk/>
            <pc:sldMk cId="3193654455" sldId="5466"/>
            <ac:picMk id="6" creationId="{80221C09-E7F4-4CE7-A33D-3ED8A9F983B1}"/>
          </ac:picMkLst>
        </pc:picChg>
        <pc:picChg chg="mod">
          <ac:chgData name="Bakke Elsebeth Anicken" userId="1b27668f-300a-4359-9d9c-822c405a4738" providerId="ADAL" clId="{77367B62-CC59-4865-8F2B-7019FEC755FD}" dt="2022-09-20T17:20:42.112" v="2560" actId="1076"/>
          <ac:picMkLst>
            <pc:docMk/>
            <pc:sldMk cId="3193654455" sldId="5466"/>
            <ac:picMk id="11" creationId="{8347B81E-89D3-4FF9-8439-0A226A6D2AF0}"/>
          </ac:picMkLst>
        </pc:picChg>
      </pc:sldChg>
      <pc:sldChg chg="del">
        <pc:chgData name="Bakke Elsebeth Anicken" userId="1b27668f-300a-4359-9d9c-822c405a4738" providerId="ADAL" clId="{77367B62-CC59-4865-8F2B-7019FEC755FD}" dt="2022-09-20T16:34:36.362" v="1443" actId="47"/>
        <pc:sldMkLst>
          <pc:docMk/>
          <pc:sldMk cId="2165860124" sldId="6118"/>
        </pc:sldMkLst>
      </pc:sldChg>
      <pc:sldChg chg="modSp mod ord modShow">
        <pc:chgData name="Bakke Elsebeth Anicken" userId="1b27668f-300a-4359-9d9c-822c405a4738" providerId="ADAL" clId="{77367B62-CC59-4865-8F2B-7019FEC755FD}" dt="2022-09-20T17:59:41.259" v="3801" actId="20577"/>
        <pc:sldMkLst>
          <pc:docMk/>
          <pc:sldMk cId="1741258884" sldId="6136"/>
        </pc:sldMkLst>
        <pc:spChg chg="mod">
          <ac:chgData name="Bakke Elsebeth Anicken" userId="1b27668f-300a-4359-9d9c-822c405a4738" providerId="ADAL" clId="{77367B62-CC59-4865-8F2B-7019FEC755FD}" dt="2022-09-20T17:57:59.186" v="3722" actId="20577"/>
          <ac:spMkLst>
            <pc:docMk/>
            <pc:sldMk cId="1741258884" sldId="6136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77367B62-CC59-4865-8F2B-7019FEC755FD}" dt="2022-09-20T17:59:41.259" v="3801" actId="20577"/>
          <ac:spMkLst>
            <pc:docMk/>
            <pc:sldMk cId="1741258884" sldId="6136"/>
            <ac:spMk id="8" creationId="{DD63B9DF-7693-4942-8C66-DA825F1C9DB3}"/>
          </ac:spMkLst>
        </pc:spChg>
      </pc:sldChg>
      <pc:sldChg chg="addSp delSp modSp mod">
        <pc:chgData name="Bakke Elsebeth Anicken" userId="1b27668f-300a-4359-9d9c-822c405a4738" providerId="ADAL" clId="{77367B62-CC59-4865-8F2B-7019FEC755FD}" dt="2022-09-20T16:16:24.065" v="205" actId="20577"/>
        <pc:sldMkLst>
          <pc:docMk/>
          <pc:sldMk cId="1370397515" sldId="6137"/>
        </pc:sldMkLst>
        <pc:spChg chg="mod">
          <ac:chgData name="Bakke Elsebeth Anicken" userId="1b27668f-300a-4359-9d9c-822c405a4738" providerId="ADAL" clId="{77367B62-CC59-4865-8F2B-7019FEC755FD}" dt="2022-09-20T16:15:46.520" v="177" actId="1076"/>
          <ac:spMkLst>
            <pc:docMk/>
            <pc:sldMk cId="1370397515" sldId="6137"/>
            <ac:spMk id="3" creationId="{CB4CD6DC-666D-4003-8467-A673991BD968}"/>
          </ac:spMkLst>
        </pc:spChg>
        <pc:spChg chg="mod">
          <ac:chgData name="Bakke Elsebeth Anicken" userId="1b27668f-300a-4359-9d9c-822c405a4738" providerId="ADAL" clId="{77367B62-CC59-4865-8F2B-7019FEC755FD}" dt="2022-09-20T16:16:24.065" v="205" actId="20577"/>
          <ac:spMkLst>
            <pc:docMk/>
            <pc:sldMk cId="1370397515" sldId="6137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77367B62-CC59-4865-8F2B-7019FEC755FD}" dt="2022-09-20T16:15:15.253" v="174" actId="1076"/>
          <ac:spMkLst>
            <pc:docMk/>
            <pc:sldMk cId="1370397515" sldId="6137"/>
            <ac:spMk id="8" creationId="{7D30CC09-B99C-4D48-B806-4C54723FC4E1}"/>
          </ac:spMkLst>
        </pc:spChg>
        <pc:picChg chg="mod">
          <ac:chgData name="Bakke Elsebeth Anicken" userId="1b27668f-300a-4359-9d9c-822c405a4738" providerId="ADAL" clId="{77367B62-CC59-4865-8F2B-7019FEC755FD}" dt="2022-09-20T16:15:03.515" v="173" actId="1076"/>
          <ac:picMkLst>
            <pc:docMk/>
            <pc:sldMk cId="1370397515" sldId="6137"/>
            <ac:picMk id="7" creationId="{934622D3-65D0-4323-897D-F1B023B3D74A}"/>
          </ac:picMkLst>
        </pc:picChg>
        <pc:picChg chg="add del">
          <ac:chgData name="Bakke Elsebeth Anicken" userId="1b27668f-300a-4359-9d9c-822c405a4738" providerId="ADAL" clId="{77367B62-CC59-4865-8F2B-7019FEC755FD}" dt="2022-09-20T16:15:37.440" v="176" actId="478"/>
          <ac:picMkLst>
            <pc:docMk/>
            <pc:sldMk cId="1370397515" sldId="6137"/>
            <ac:picMk id="9" creationId="{70D48D49-6BB4-4223-B71C-244581CD24BD}"/>
          </ac:picMkLst>
        </pc:picChg>
      </pc:sldChg>
      <pc:sldChg chg="modSp mod">
        <pc:chgData name="Bakke Elsebeth Anicken" userId="1b27668f-300a-4359-9d9c-822c405a4738" providerId="ADAL" clId="{77367B62-CC59-4865-8F2B-7019FEC755FD}" dt="2022-09-20T17:48:49.086" v="3482" actId="6549"/>
        <pc:sldMkLst>
          <pc:docMk/>
          <pc:sldMk cId="42207128" sldId="6139"/>
        </pc:sldMkLst>
        <pc:spChg chg="mod">
          <ac:chgData name="Bakke Elsebeth Anicken" userId="1b27668f-300a-4359-9d9c-822c405a4738" providerId="ADAL" clId="{77367B62-CC59-4865-8F2B-7019FEC755FD}" dt="2022-09-20T17:47:55.150" v="3366" actId="20577"/>
          <ac:spMkLst>
            <pc:docMk/>
            <pc:sldMk cId="42207128" sldId="6139"/>
            <ac:spMk id="2" creationId="{5C01D684-BF93-4C3F-8EB7-8422FE4487A7}"/>
          </ac:spMkLst>
        </pc:spChg>
        <pc:spChg chg="mod">
          <ac:chgData name="Bakke Elsebeth Anicken" userId="1b27668f-300a-4359-9d9c-822c405a4738" providerId="ADAL" clId="{77367B62-CC59-4865-8F2B-7019FEC755FD}" dt="2022-09-20T17:48:49.086" v="3482" actId="6549"/>
          <ac:spMkLst>
            <pc:docMk/>
            <pc:sldMk cId="42207128" sldId="6139"/>
            <ac:spMk id="8" creationId="{150C0556-88F3-437F-8B0D-7B9EAC0AD291}"/>
          </ac:spMkLst>
        </pc:spChg>
      </pc:sldChg>
      <pc:sldChg chg="addSp modSp mod">
        <pc:chgData name="Bakke Elsebeth Anicken" userId="1b27668f-300a-4359-9d9c-822c405a4738" providerId="ADAL" clId="{77367B62-CC59-4865-8F2B-7019FEC755FD}" dt="2022-09-20T17:51:09.040" v="3570" actId="1076"/>
        <pc:sldMkLst>
          <pc:docMk/>
          <pc:sldMk cId="3084763486" sldId="6140"/>
        </pc:sldMkLst>
        <pc:spChg chg="add mod">
          <ac:chgData name="Bakke Elsebeth Anicken" userId="1b27668f-300a-4359-9d9c-822c405a4738" providerId="ADAL" clId="{77367B62-CC59-4865-8F2B-7019FEC755FD}" dt="2022-09-20T17:51:09.040" v="3570" actId="1076"/>
          <ac:spMkLst>
            <pc:docMk/>
            <pc:sldMk cId="3084763486" sldId="6140"/>
            <ac:spMk id="10" creationId="{7EFC913E-A99A-4D18-A9D6-1F75C44CF08E}"/>
          </ac:spMkLst>
        </pc:spChg>
      </pc:sldChg>
      <pc:sldChg chg="addSp delSp modSp mod">
        <pc:chgData name="Bakke Elsebeth Anicken" userId="1b27668f-300a-4359-9d9c-822c405a4738" providerId="ADAL" clId="{77367B62-CC59-4865-8F2B-7019FEC755FD}" dt="2022-09-20T17:52:16.416" v="3597" actId="20577"/>
        <pc:sldMkLst>
          <pc:docMk/>
          <pc:sldMk cId="6154033" sldId="6141"/>
        </pc:sldMkLst>
        <pc:spChg chg="add del mod">
          <ac:chgData name="Bakke Elsebeth Anicken" userId="1b27668f-300a-4359-9d9c-822c405a4738" providerId="ADAL" clId="{77367B62-CC59-4865-8F2B-7019FEC755FD}" dt="2022-09-20T17:51:58.415" v="3576" actId="478"/>
          <ac:spMkLst>
            <pc:docMk/>
            <pc:sldMk cId="6154033" sldId="6141"/>
            <ac:spMk id="9" creationId="{BFDD9D0B-1A5A-4C18-A3FF-F1AF579706E3}"/>
          </ac:spMkLst>
        </pc:spChg>
        <pc:spChg chg="add mod">
          <ac:chgData name="Bakke Elsebeth Anicken" userId="1b27668f-300a-4359-9d9c-822c405a4738" providerId="ADAL" clId="{77367B62-CC59-4865-8F2B-7019FEC755FD}" dt="2022-09-20T17:52:16.416" v="3597" actId="20577"/>
          <ac:spMkLst>
            <pc:docMk/>
            <pc:sldMk cId="6154033" sldId="6141"/>
            <ac:spMk id="10" creationId="{1FBAFEA4-0A8D-4986-AC9D-70AE9AB3F161}"/>
          </ac:spMkLst>
        </pc:spChg>
      </pc:sldChg>
      <pc:sldChg chg="addSp modSp">
        <pc:chgData name="Bakke Elsebeth Anicken" userId="1b27668f-300a-4359-9d9c-822c405a4738" providerId="ADAL" clId="{77367B62-CC59-4865-8F2B-7019FEC755FD}" dt="2022-09-20T17:50:08.922" v="3486"/>
        <pc:sldMkLst>
          <pc:docMk/>
          <pc:sldMk cId="3331008329" sldId="6143"/>
        </pc:sldMkLst>
        <pc:spChg chg="add mod">
          <ac:chgData name="Bakke Elsebeth Anicken" userId="1b27668f-300a-4359-9d9c-822c405a4738" providerId="ADAL" clId="{77367B62-CC59-4865-8F2B-7019FEC755FD}" dt="2022-09-20T17:50:08.922" v="3486"/>
          <ac:spMkLst>
            <pc:docMk/>
            <pc:sldMk cId="3331008329" sldId="6143"/>
            <ac:spMk id="10" creationId="{31335241-8A3B-4DBE-B251-0794C47A6DB9}"/>
          </ac:spMkLst>
        </pc:spChg>
      </pc:sldChg>
      <pc:sldChg chg="addSp modSp">
        <pc:chgData name="Bakke Elsebeth Anicken" userId="1b27668f-300a-4359-9d9c-822c405a4738" providerId="ADAL" clId="{77367B62-CC59-4865-8F2B-7019FEC755FD}" dt="2022-09-20T17:51:18.082" v="3571"/>
        <pc:sldMkLst>
          <pc:docMk/>
          <pc:sldMk cId="3365969085" sldId="6144"/>
        </pc:sldMkLst>
        <pc:spChg chg="add mod">
          <ac:chgData name="Bakke Elsebeth Anicken" userId="1b27668f-300a-4359-9d9c-822c405a4738" providerId="ADAL" clId="{77367B62-CC59-4865-8F2B-7019FEC755FD}" dt="2022-09-20T17:51:18.082" v="3571"/>
          <ac:spMkLst>
            <pc:docMk/>
            <pc:sldMk cId="3365969085" sldId="6144"/>
            <ac:spMk id="8" creationId="{2806A58E-3438-42F3-828F-780CC27DE072}"/>
          </ac:spMkLst>
        </pc:spChg>
      </pc:sldChg>
      <pc:sldChg chg="addSp modSp">
        <pc:chgData name="Bakke Elsebeth Anicken" userId="1b27668f-300a-4359-9d9c-822c405a4738" providerId="ADAL" clId="{77367B62-CC59-4865-8F2B-7019FEC755FD}" dt="2022-09-20T17:52:24.940" v="3598"/>
        <pc:sldMkLst>
          <pc:docMk/>
          <pc:sldMk cId="1584795664" sldId="6145"/>
        </pc:sldMkLst>
        <pc:spChg chg="add mod">
          <ac:chgData name="Bakke Elsebeth Anicken" userId="1b27668f-300a-4359-9d9c-822c405a4738" providerId="ADAL" clId="{77367B62-CC59-4865-8F2B-7019FEC755FD}" dt="2022-09-20T17:52:24.940" v="3598"/>
          <ac:spMkLst>
            <pc:docMk/>
            <pc:sldMk cId="1584795664" sldId="6145"/>
            <ac:spMk id="8" creationId="{BC333DE0-9FCA-4EE0-9D00-FC40131A9D5A}"/>
          </ac:spMkLst>
        </pc:spChg>
      </pc:sldChg>
      <pc:sldChg chg="modSp mod">
        <pc:chgData name="Bakke Elsebeth Anicken" userId="1b27668f-300a-4359-9d9c-822c405a4738" providerId="ADAL" clId="{77367B62-CC59-4865-8F2B-7019FEC755FD}" dt="2022-09-20T18:04:07.325" v="3868" actId="20577"/>
        <pc:sldMkLst>
          <pc:docMk/>
          <pc:sldMk cId="1481149014" sldId="6162"/>
        </pc:sldMkLst>
        <pc:spChg chg="mod">
          <ac:chgData name="Bakke Elsebeth Anicken" userId="1b27668f-300a-4359-9d9c-822c405a4738" providerId="ADAL" clId="{77367B62-CC59-4865-8F2B-7019FEC755FD}" dt="2022-09-20T18:02:48.250" v="3848" actId="20577"/>
          <ac:spMkLst>
            <pc:docMk/>
            <pc:sldMk cId="1481149014" sldId="6162"/>
            <ac:spMk id="2" creationId="{3E777CD2-9F03-4B34-818C-47665841404D}"/>
          </ac:spMkLst>
        </pc:spChg>
        <pc:spChg chg="mod">
          <ac:chgData name="Bakke Elsebeth Anicken" userId="1b27668f-300a-4359-9d9c-822c405a4738" providerId="ADAL" clId="{77367B62-CC59-4865-8F2B-7019FEC755FD}" dt="2022-09-20T18:04:07.325" v="3868" actId="20577"/>
          <ac:spMkLst>
            <pc:docMk/>
            <pc:sldMk cId="1481149014" sldId="6162"/>
            <ac:spMk id="6" creationId="{9F4E4B82-50A4-461A-B59B-96F9AE2B339E}"/>
          </ac:spMkLst>
        </pc:spChg>
        <pc:spChg chg="mod">
          <ac:chgData name="Bakke Elsebeth Anicken" userId="1b27668f-300a-4359-9d9c-822c405a4738" providerId="ADAL" clId="{77367B62-CC59-4865-8F2B-7019FEC755FD}" dt="2022-09-20T16:58:03.855" v="1850" actId="1076"/>
          <ac:spMkLst>
            <pc:docMk/>
            <pc:sldMk cId="1481149014" sldId="6162"/>
            <ac:spMk id="7" creationId="{41DD6E02-84F1-4434-A0A8-58BB1515F281}"/>
          </ac:spMkLst>
        </pc:spChg>
        <pc:picChg chg="mod">
          <ac:chgData name="Bakke Elsebeth Anicken" userId="1b27668f-300a-4359-9d9c-822c405a4738" providerId="ADAL" clId="{77367B62-CC59-4865-8F2B-7019FEC755FD}" dt="2022-09-20T16:57:40.463" v="1829" actId="1076"/>
          <ac:picMkLst>
            <pc:docMk/>
            <pc:sldMk cId="1481149014" sldId="6162"/>
            <ac:picMk id="10" creationId="{1BCC5C0D-5EA8-4477-AF7D-52E388852847}"/>
          </ac:picMkLst>
        </pc:picChg>
        <pc:picChg chg="mod">
          <ac:chgData name="Bakke Elsebeth Anicken" userId="1b27668f-300a-4359-9d9c-822c405a4738" providerId="ADAL" clId="{77367B62-CC59-4865-8F2B-7019FEC755FD}" dt="2022-09-20T16:57:50.095" v="1830" actId="1076"/>
          <ac:picMkLst>
            <pc:docMk/>
            <pc:sldMk cId="1481149014" sldId="6162"/>
            <ac:picMk id="12" creationId="{73839C7B-6BDD-474D-8595-917EB0C3FDD7}"/>
          </ac:picMkLst>
        </pc:picChg>
      </pc:sldChg>
      <pc:sldChg chg="modSp mod modNotesTx">
        <pc:chgData name="Bakke Elsebeth Anicken" userId="1b27668f-300a-4359-9d9c-822c405a4738" providerId="ADAL" clId="{77367B62-CC59-4865-8F2B-7019FEC755FD}" dt="2022-09-21T04:24:26.373" v="4227" actId="6549"/>
        <pc:sldMkLst>
          <pc:docMk/>
          <pc:sldMk cId="1973467815" sldId="2147196843"/>
        </pc:sldMkLst>
        <pc:spChg chg="mod">
          <ac:chgData name="Bakke Elsebeth Anicken" userId="1b27668f-300a-4359-9d9c-822c405a4738" providerId="ADAL" clId="{77367B62-CC59-4865-8F2B-7019FEC755FD}" dt="2022-09-20T18:05:40.089" v="3941" actId="20577"/>
          <ac:spMkLst>
            <pc:docMk/>
            <pc:sldMk cId="1973467815" sldId="2147196843"/>
            <ac:spMk id="3" creationId="{846976B9-C9FA-41CE-8D09-0E269A0A214D}"/>
          </ac:spMkLst>
        </pc:spChg>
        <pc:spChg chg="mod">
          <ac:chgData name="Bakke Elsebeth Anicken" userId="1b27668f-300a-4359-9d9c-822c405a4738" providerId="ADAL" clId="{77367B62-CC59-4865-8F2B-7019FEC755FD}" dt="2022-09-20T18:06:45.384" v="3942" actId="20577"/>
          <ac:spMkLst>
            <pc:docMk/>
            <pc:sldMk cId="1973467815" sldId="2147196843"/>
            <ac:spMk id="15" creationId="{6AF02934-10BB-4721-8E4B-251182E01493}"/>
          </ac:spMkLst>
        </pc:spChg>
        <pc:spChg chg="mod">
          <ac:chgData name="Bakke Elsebeth Anicken" userId="1b27668f-300a-4359-9d9c-822c405a4738" providerId="ADAL" clId="{77367B62-CC59-4865-8F2B-7019FEC755FD}" dt="2022-09-20T16:22:36.778" v="813" actId="1076"/>
          <ac:spMkLst>
            <pc:docMk/>
            <pc:sldMk cId="1973467815" sldId="2147196843"/>
            <ac:spMk id="21" creationId="{92F7B0D2-A86E-4586-91C5-14E0B95DD731}"/>
          </ac:spMkLst>
        </pc:spChg>
        <pc:picChg chg="mod">
          <ac:chgData name="Bakke Elsebeth Anicken" userId="1b27668f-300a-4359-9d9c-822c405a4738" providerId="ADAL" clId="{77367B62-CC59-4865-8F2B-7019FEC755FD}" dt="2022-09-20T17:34:03.955" v="3035" actId="1076"/>
          <ac:picMkLst>
            <pc:docMk/>
            <pc:sldMk cId="1973467815" sldId="2147196843"/>
            <ac:picMk id="19" creationId="{D50DC0DB-80D0-4D77-A5A8-24CBFC1C244A}"/>
          </ac:picMkLst>
        </pc:picChg>
      </pc:sldChg>
      <pc:sldChg chg="addSp delSp modSp mod modNotesTx">
        <pc:chgData name="Bakke Elsebeth Anicken" userId="1b27668f-300a-4359-9d9c-822c405a4738" providerId="ADAL" clId="{77367B62-CC59-4865-8F2B-7019FEC755FD}" dt="2022-09-21T04:27:02.620" v="4230" actId="6549"/>
        <pc:sldMkLst>
          <pc:docMk/>
          <pc:sldMk cId="4185556050" sldId="2147196845"/>
        </pc:sldMkLst>
        <pc:spChg chg="add del mod">
          <ac:chgData name="Bakke Elsebeth Anicken" userId="1b27668f-300a-4359-9d9c-822c405a4738" providerId="ADAL" clId="{77367B62-CC59-4865-8F2B-7019FEC755FD}" dt="2022-09-20T17:52:49.314" v="3614"/>
          <ac:spMkLst>
            <pc:docMk/>
            <pc:sldMk cId="4185556050" sldId="2147196845"/>
            <ac:spMk id="3" creationId="{8A9831A2-DB0A-4037-9D96-41C628B6F33E}"/>
          </ac:spMkLst>
        </pc:spChg>
        <pc:spChg chg="mod">
          <ac:chgData name="Bakke Elsebeth Anicken" userId="1b27668f-300a-4359-9d9c-822c405a4738" providerId="ADAL" clId="{77367B62-CC59-4865-8F2B-7019FEC755FD}" dt="2022-09-20T17:38:15.480" v="3060" actId="20577"/>
          <ac:spMkLst>
            <pc:docMk/>
            <pc:sldMk cId="4185556050" sldId="2147196845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77367B62-CC59-4865-8F2B-7019FEC755FD}" dt="2022-09-21T04:26:42.275" v="4228" actId="113"/>
          <ac:spMkLst>
            <pc:docMk/>
            <pc:sldMk cId="4185556050" sldId="2147196845"/>
            <ac:spMk id="6" creationId="{12DDCB32-D169-4458-BAE9-BA7F3E1B3F61}"/>
          </ac:spMkLst>
        </pc:spChg>
        <pc:spChg chg="add mod">
          <ac:chgData name="Bakke Elsebeth Anicken" userId="1b27668f-300a-4359-9d9c-822c405a4738" providerId="ADAL" clId="{77367B62-CC59-4865-8F2B-7019FEC755FD}" dt="2022-09-20T18:09:08.937" v="4051" actId="1076"/>
          <ac:spMkLst>
            <pc:docMk/>
            <pc:sldMk cId="4185556050" sldId="2147196845"/>
            <ac:spMk id="7" creationId="{4F4FBD15-2547-402B-8A47-9A25E46E5D3A}"/>
          </ac:spMkLst>
        </pc:spChg>
        <pc:spChg chg="add mod">
          <ac:chgData name="Bakke Elsebeth Anicken" userId="1b27668f-300a-4359-9d9c-822c405a4738" providerId="ADAL" clId="{77367B62-CC59-4865-8F2B-7019FEC755FD}" dt="2022-09-20T18:09:20.235" v="4053" actId="1076"/>
          <ac:spMkLst>
            <pc:docMk/>
            <pc:sldMk cId="4185556050" sldId="2147196845"/>
            <ac:spMk id="11" creationId="{E0A3C30D-5E2C-4223-B49B-9D89AE028C7E}"/>
          </ac:spMkLst>
        </pc:spChg>
        <pc:picChg chg="mod">
          <ac:chgData name="Bakke Elsebeth Anicken" userId="1b27668f-300a-4359-9d9c-822c405a4738" providerId="ADAL" clId="{77367B62-CC59-4865-8F2B-7019FEC755FD}" dt="2022-09-20T18:09:12.781" v="4052" actId="1076"/>
          <ac:picMkLst>
            <pc:docMk/>
            <pc:sldMk cId="4185556050" sldId="2147196845"/>
            <ac:picMk id="9" creationId="{5EE5D123-6EA5-4EF3-8375-86D9C687C3E9}"/>
          </ac:picMkLst>
        </pc:picChg>
        <pc:picChg chg="mod">
          <ac:chgData name="Bakke Elsebeth Anicken" userId="1b27668f-300a-4359-9d9c-822c405a4738" providerId="ADAL" clId="{77367B62-CC59-4865-8F2B-7019FEC755FD}" dt="2022-09-20T18:08:58.697" v="4048" actId="1076"/>
          <ac:picMkLst>
            <pc:docMk/>
            <pc:sldMk cId="4185556050" sldId="2147196845"/>
            <ac:picMk id="10" creationId="{0E322B82-D2B1-4A30-8340-4BF0C0D17642}"/>
          </ac:picMkLst>
        </pc:picChg>
        <pc:picChg chg="mod">
          <ac:chgData name="Bakke Elsebeth Anicken" userId="1b27668f-300a-4359-9d9c-822c405a4738" providerId="ADAL" clId="{77367B62-CC59-4865-8F2B-7019FEC755FD}" dt="2022-09-20T18:09:03.561" v="4050" actId="1076"/>
          <ac:picMkLst>
            <pc:docMk/>
            <pc:sldMk cId="4185556050" sldId="2147196845"/>
            <ac:picMk id="12" creationId="{3E9A864E-10B5-4E8F-96DE-2054944B15CB}"/>
          </ac:picMkLst>
        </pc:picChg>
      </pc:sldChg>
      <pc:sldChg chg="addSp delSp modSp mod modNotesTx">
        <pc:chgData name="Bakke Elsebeth Anicken" userId="1b27668f-300a-4359-9d9c-822c405a4738" providerId="ADAL" clId="{77367B62-CC59-4865-8F2B-7019FEC755FD}" dt="2022-09-21T04:27:56.044" v="4316" actId="6549"/>
        <pc:sldMkLst>
          <pc:docMk/>
          <pc:sldMk cId="2076893637" sldId="2147196848"/>
        </pc:sldMkLst>
        <pc:spChg chg="mod">
          <ac:chgData name="Bakke Elsebeth Anicken" userId="1b27668f-300a-4359-9d9c-822c405a4738" providerId="ADAL" clId="{77367B62-CC59-4865-8F2B-7019FEC755FD}" dt="2022-09-20T18:04:53.799" v="3915" actId="1076"/>
          <ac:spMkLst>
            <pc:docMk/>
            <pc:sldMk cId="2076893637" sldId="2147196848"/>
            <ac:spMk id="3" creationId="{846976B9-C9FA-41CE-8D09-0E269A0A214D}"/>
          </ac:spMkLst>
        </pc:spChg>
        <pc:spChg chg="mod">
          <ac:chgData name="Bakke Elsebeth Anicken" userId="1b27668f-300a-4359-9d9c-822c405a4738" providerId="ADAL" clId="{77367B62-CC59-4865-8F2B-7019FEC755FD}" dt="2022-09-20T17:40:57.567" v="3100" actId="14100"/>
          <ac:spMkLst>
            <pc:docMk/>
            <pc:sldMk cId="2076893637" sldId="2147196848"/>
            <ac:spMk id="15" creationId="{6AF02934-10BB-4721-8E4B-251182E01493}"/>
          </ac:spMkLst>
        </pc:spChg>
        <pc:picChg chg="add del mod">
          <ac:chgData name="Bakke Elsebeth Anicken" userId="1b27668f-300a-4359-9d9c-822c405a4738" providerId="ADAL" clId="{77367B62-CC59-4865-8F2B-7019FEC755FD}" dt="2022-09-20T16:40:13.721" v="1582" actId="21"/>
          <ac:picMkLst>
            <pc:docMk/>
            <pc:sldMk cId="2076893637" sldId="2147196848"/>
            <ac:picMk id="5" creationId="{C5C7CCE5-BF7C-4C4C-9D06-6CABF847FE74}"/>
          </ac:picMkLst>
        </pc:picChg>
        <pc:picChg chg="mod ord">
          <ac:chgData name="Bakke Elsebeth Anicken" userId="1b27668f-300a-4359-9d9c-822c405a4738" providerId="ADAL" clId="{77367B62-CC59-4865-8F2B-7019FEC755FD}" dt="2022-09-20T18:05:05.847" v="3918" actId="1076"/>
          <ac:picMkLst>
            <pc:docMk/>
            <pc:sldMk cId="2076893637" sldId="2147196848"/>
            <ac:picMk id="9" creationId="{86A1A7BB-17F5-45BB-8B43-E2D5030F6F79}"/>
          </ac:picMkLst>
        </pc:picChg>
        <pc:picChg chg="add mod">
          <ac:chgData name="Bakke Elsebeth Anicken" userId="1b27668f-300a-4359-9d9c-822c405a4738" providerId="ADAL" clId="{77367B62-CC59-4865-8F2B-7019FEC755FD}" dt="2022-09-20T18:05:22.616" v="3921" actId="1076"/>
          <ac:picMkLst>
            <pc:docMk/>
            <pc:sldMk cId="2076893637" sldId="2147196848"/>
            <ac:picMk id="10" creationId="{1BAE4DF6-777A-4592-80CE-E11B70F79F26}"/>
          </ac:picMkLst>
        </pc:picChg>
      </pc:sldChg>
      <pc:sldChg chg="addSp delSp modSp mod modNotesTx">
        <pc:chgData name="Bakke Elsebeth Anicken" userId="1b27668f-300a-4359-9d9c-822c405a4738" providerId="ADAL" clId="{77367B62-CC59-4865-8F2B-7019FEC755FD}" dt="2022-09-21T04:28:08.420" v="4317" actId="6549"/>
        <pc:sldMkLst>
          <pc:docMk/>
          <pc:sldMk cId="1600747030" sldId="2147196849"/>
        </pc:sldMkLst>
        <pc:spChg chg="mod">
          <ac:chgData name="Bakke Elsebeth Anicken" userId="1b27668f-300a-4359-9d9c-822c405a4738" providerId="ADAL" clId="{77367B62-CC59-4865-8F2B-7019FEC755FD}" dt="2022-09-20T16:56:40.449" v="1823" actId="20577"/>
          <ac:spMkLst>
            <pc:docMk/>
            <pc:sldMk cId="1600747030" sldId="2147196849"/>
            <ac:spMk id="2" creationId="{00000000-0000-0000-0000-000000000000}"/>
          </ac:spMkLst>
        </pc:spChg>
        <pc:spChg chg="mod">
          <ac:chgData name="Bakke Elsebeth Anicken" userId="1b27668f-300a-4359-9d9c-822c405a4738" providerId="ADAL" clId="{77367B62-CC59-4865-8F2B-7019FEC755FD}" dt="2022-09-20T18:10:25.454" v="4080" actId="20577"/>
          <ac:spMkLst>
            <pc:docMk/>
            <pc:sldMk cId="1600747030" sldId="2147196849"/>
            <ac:spMk id="3" creationId="{00000000-0000-0000-0000-000000000000}"/>
          </ac:spMkLst>
        </pc:spChg>
        <pc:spChg chg="add mod">
          <ac:chgData name="Bakke Elsebeth Anicken" userId="1b27668f-300a-4359-9d9c-822c405a4738" providerId="ADAL" clId="{77367B62-CC59-4865-8F2B-7019FEC755FD}" dt="2022-09-20T16:44:53.551" v="1747" actId="1076"/>
          <ac:spMkLst>
            <pc:docMk/>
            <pc:sldMk cId="1600747030" sldId="2147196849"/>
            <ac:spMk id="6" creationId="{C1EDCABF-72A1-4CFA-BC7F-580C567B8105}"/>
          </ac:spMkLst>
        </pc:spChg>
        <pc:spChg chg="del">
          <ac:chgData name="Bakke Elsebeth Anicken" userId="1b27668f-300a-4359-9d9c-822c405a4738" providerId="ADAL" clId="{77367B62-CC59-4865-8F2B-7019FEC755FD}" dt="2022-09-20T16:40:44.752" v="1589" actId="478"/>
          <ac:spMkLst>
            <pc:docMk/>
            <pc:sldMk cId="1600747030" sldId="2147196849"/>
            <ac:spMk id="7" creationId="{A7E35C8B-3A0E-4864-8523-6B54BFAE3479}"/>
          </ac:spMkLst>
        </pc:spChg>
        <pc:spChg chg="del mod">
          <ac:chgData name="Bakke Elsebeth Anicken" userId="1b27668f-300a-4359-9d9c-822c405a4738" providerId="ADAL" clId="{77367B62-CC59-4865-8F2B-7019FEC755FD}" dt="2022-09-20T16:40:40.924" v="1588" actId="478"/>
          <ac:spMkLst>
            <pc:docMk/>
            <pc:sldMk cId="1600747030" sldId="2147196849"/>
            <ac:spMk id="23" creationId="{EE5151CA-D516-41AF-B35C-DBBC363A1995}"/>
          </ac:spMkLst>
        </pc:spChg>
        <pc:picChg chg="add mod">
          <ac:chgData name="Bakke Elsebeth Anicken" userId="1b27668f-300a-4359-9d9c-822c405a4738" providerId="ADAL" clId="{77367B62-CC59-4865-8F2B-7019FEC755FD}" dt="2022-09-20T16:41:47.837" v="1602" actId="14100"/>
          <ac:picMkLst>
            <pc:docMk/>
            <pc:sldMk cId="1600747030" sldId="2147196849"/>
            <ac:picMk id="13" creationId="{40545B10-262B-4C19-A7E9-E80D9D492B72}"/>
          </ac:picMkLst>
        </pc:picChg>
        <pc:picChg chg="del">
          <ac:chgData name="Bakke Elsebeth Anicken" userId="1b27668f-300a-4359-9d9c-822c405a4738" providerId="ADAL" clId="{77367B62-CC59-4865-8F2B-7019FEC755FD}" dt="2022-09-20T16:38:28.056" v="1576" actId="21"/>
          <ac:picMkLst>
            <pc:docMk/>
            <pc:sldMk cId="1600747030" sldId="2147196849"/>
            <ac:picMk id="18" creationId="{0F91B5A1-CF7E-44B0-B4E2-78379B20F633}"/>
          </ac:picMkLst>
        </pc:picChg>
        <pc:picChg chg="del">
          <ac:chgData name="Bakke Elsebeth Anicken" userId="1b27668f-300a-4359-9d9c-822c405a4738" providerId="ADAL" clId="{77367B62-CC59-4865-8F2B-7019FEC755FD}" dt="2022-09-20T16:40:35.837" v="1586" actId="478"/>
          <ac:picMkLst>
            <pc:docMk/>
            <pc:sldMk cId="1600747030" sldId="2147196849"/>
            <ac:picMk id="19" creationId="{75CD1076-7DAE-4077-A771-B0DFAFB56A47}"/>
          </ac:picMkLst>
        </pc:picChg>
        <pc:picChg chg="del">
          <ac:chgData name="Bakke Elsebeth Anicken" userId="1b27668f-300a-4359-9d9c-822c405a4738" providerId="ADAL" clId="{77367B62-CC59-4865-8F2B-7019FEC755FD}" dt="2022-09-20T16:38:39.634" v="1577" actId="478"/>
          <ac:picMkLst>
            <pc:docMk/>
            <pc:sldMk cId="1600747030" sldId="2147196849"/>
            <ac:picMk id="20" creationId="{E6C265F1-141B-4085-B09B-CD50E232CAD7}"/>
          </ac:picMkLst>
        </pc:picChg>
        <pc:picChg chg="add del">
          <ac:chgData name="Bakke Elsebeth Anicken" userId="1b27668f-300a-4359-9d9c-822c405a4738" providerId="ADAL" clId="{77367B62-CC59-4865-8F2B-7019FEC755FD}" dt="2022-09-20T16:40:59.618" v="1594" actId="21"/>
          <ac:picMkLst>
            <pc:docMk/>
            <pc:sldMk cId="1600747030" sldId="2147196849"/>
            <ac:picMk id="22" creationId="{7936591F-4733-40AA-96A7-2B82E6BD1273}"/>
          </ac:picMkLst>
        </pc:picChg>
      </pc:sldChg>
      <pc:sldChg chg="del">
        <pc:chgData name="Bakke Elsebeth Anicken" userId="1b27668f-300a-4359-9d9c-822c405a4738" providerId="ADAL" clId="{77367B62-CC59-4865-8F2B-7019FEC755FD}" dt="2022-09-20T17:22:21.992" v="2572" actId="47"/>
        <pc:sldMkLst>
          <pc:docMk/>
          <pc:sldMk cId="1435340484" sldId="2147196850"/>
        </pc:sldMkLst>
      </pc:sldChg>
      <pc:sldChg chg="del">
        <pc:chgData name="Bakke Elsebeth Anicken" userId="1b27668f-300a-4359-9d9c-822c405a4738" providerId="ADAL" clId="{77367B62-CC59-4865-8F2B-7019FEC755FD}" dt="2022-09-20T17:22:29.424" v="2573" actId="47"/>
        <pc:sldMkLst>
          <pc:docMk/>
          <pc:sldMk cId="4244367923" sldId="2147196851"/>
        </pc:sldMkLst>
      </pc:sldChg>
      <pc:sldChg chg="del mod modShow">
        <pc:chgData name="Bakke Elsebeth Anicken" userId="1b27668f-300a-4359-9d9c-822c405a4738" providerId="ADAL" clId="{77367B62-CC59-4865-8F2B-7019FEC755FD}" dt="2022-09-20T18:10:51.074" v="4081" actId="47"/>
        <pc:sldMkLst>
          <pc:docMk/>
          <pc:sldMk cId="2473813766" sldId="2147196852"/>
        </pc:sldMkLst>
      </pc:sldChg>
      <pc:sldChg chg="del">
        <pc:chgData name="Bakke Elsebeth Anicken" userId="1b27668f-300a-4359-9d9c-822c405a4738" providerId="ADAL" clId="{77367B62-CC59-4865-8F2B-7019FEC755FD}" dt="2022-09-20T17:22:18.222" v="2571" actId="47"/>
        <pc:sldMkLst>
          <pc:docMk/>
          <pc:sldMk cId="2275661990" sldId="2147196853"/>
        </pc:sldMkLst>
      </pc:sldChg>
      <pc:sldChg chg="del">
        <pc:chgData name="Bakke Elsebeth Anicken" userId="1b27668f-300a-4359-9d9c-822c405a4738" providerId="ADAL" clId="{77367B62-CC59-4865-8F2B-7019FEC755FD}" dt="2022-09-20T17:22:11.694" v="2570" actId="47"/>
        <pc:sldMkLst>
          <pc:docMk/>
          <pc:sldMk cId="181241370" sldId="2147196854"/>
        </pc:sldMkLst>
      </pc:sldChg>
      <pc:sldChg chg="modSp del mod">
        <pc:chgData name="Bakke Elsebeth Anicken" userId="1b27668f-300a-4359-9d9c-822c405a4738" providerId="ADAL" clId="{77367B62-CC59-4865-8F2B-7019FEC755FD}" dt="2022-09-21T04:27:18.923" v="4231" actId="47"/>
        <pc:sldMkLst>
          <pc:docMk/>
          <pc:sldMk cId="1596288732" sldId="2147196857"/>
        </pc:sldMkLst>
        <pc:spChg chg="mod">
          <ac:chgData name="Bakke Elsebeth Anicken" userId="1b27668f-300a-4359-9d9c-822c405a4738" providerId="ADAL" clId="{77367B62-CC59-4865-8F2B-7019FEC755FD}" dt="2022-09-20T16:12:22.556" v="106" actId="20577"/>
          <ac:spMkLst>
            <pc:docMk/>
            <pc:sldMk cId="1596288732" sldId="2147196857"/>
            <ac:spMk id="2" creationId="{59EA33F5-364D-45B9-8597-353047C2D12C}"/>
          </ac:spMkLst>
        </pc:spChg>
      </pc:sldChg>
      <pc:sldMasterChg chg="delSldLayout">
        <pc:chgData name="Bakke Elsebeth Anicken" userId="1b27668f-300a-4359-9d9c-822c405a4738" providerId="ADAL" clId="{77367B62-CC59-4865-8F2B-7019FEC755FD}" dt="2022-09-21T04:28:27.120" v="4318" actId="47"/>
        <pc:sldMasterMkLst>
          <pc:docMk/>
          <pc:sldMasterMk cId="2675288613" sldId="2147483822"/>
        </pc:sldMasterMkLst>
        <pc:sldLayoutChg chg="del">
          <pc:chgData name="Bakke Elsebeth Anicken" userId="1b27668f-300a-4359-9d9c-822c405a4738" providerId="ADAL" clId="{77367B62-CC59-4865-8F2B-7019FEC755FD}" dt="2022-09-21T04:28:27.120" v="4318" actId="47"/>
          <pc:sldLayoutMkLst>
            <pc:docMk/>
            <pc:sldMasterMk cId="2675288613" sldId="2147483822"/>
            <pc:sldLayoutMk cId="3331811946" sldId="2147483872"/>
          </pc:sldLayoutMkLst>
        </pc:sldLayoutChg>
      </pc:sldMasterChg>
    </pc:docChg>
  </pc:docChgLst>
  <pc:docChgLst>
    <pc:chgData name="Bakke Elsebeth Anicken" userId="1b27668f-300a-4359-9d9c-822c405a4738" providerId="ADAL" clId="{7AD2655C-57C6-4137-B1B2-0C9A7B2B3EFE}"/>
    <pc:docChg chg="undo custSel addSld delSld modSld">
      <pc:chgData name="Bakke Elsebeth Anicken" userId="1b27668f-300a-4359-9d9c-822c405a4738" providerId="ADAL" clId="{7AD2655C-57C6-4137-B1B2-0C9A7B2B3EFE}" dt="2022-06-20T07:45:21.797" v="413" actId="1076"/>
      <pc:docMkLst>
        <pc:docMk/>
      </pc:docMkLst>
      <pc:sldChg chg="modSp mod">
        <pc:chgData name="Bakke Elsebeth Anicken" userId="1b27668f-300a-4359-9d9c-822c405a4738" providerId="ADAL" clId="{7AD2655C-57C6-4137-B1B2-0C9A7B2B3EFE}" dt="2022-06-20T07:08:25.756" v="67" actId="20577"/>
        <pc:sldMkLst>
          <pc:docMk/>
          <pc:sldMk cId="318368470" sldId="764"/>
        </pc:sldMkLst>
        <pc:spChg chg="mod">
          <ac:chgData name="Bakke Elsebeth Anicken" userId="1b27668f-300a-4359-9d9c-822c405a4738" providerId="ADAL" clId="{7AD2655C-57C6-4137-B1B2-0C9A7B2B3EFE}" dt="2022-06-20T07:07:54.375" v="9" actId="20577"/>
          <ac:spMkLst>
            <pc:docMk/>
            <pc:sldMk cId="318368470" sldId="764"/>
            <ac:spMk id="2" creationId="{F177999B-60E5-4F84-A0AD-1DCC8F195073}"/>
          </ac:spMkLst>
        </pc:spChg>
        <pc:spChg chg="mod">
          <ac:chgData name="Bakke Elsebeth Anicken" userId="1b27668f-300a-4359-9d9c-822c405a4738" providerId="ADAL" clId="{7AD2655C-57C6-4137-B1B2-0C9A7B2B3EFE}" dt="2022-06-20T07:08:08.951" v="37" actId="20577"/>
          <ac:spMkLst>
            <pc:docMk/>
            <pc:sldMk cId="318368470" sldId="764"/>
            <ac:spMk id="3" creationId="{E87AA5C2-58B5-4925-ACE0-5D487F9F2E9C}"/>
          </ac:spMkLst>
        </pc:spChg>
        <pc:spChg chg="mod">
          <ac:chgData name="Bakke Elsebeth Anicken" userId="1b27668f-300a-4359-9d9c-822c405a4738" providerId="ADAL" clId="{7AD2655C-57C6-4137-B1B2-0C9A7B2B3EFE}" dt="2022-06-20T07:08:25.756" v="67" actId="20577"/>
          <ac:spMkLst>
            <pc:docMk/>
            <pc:sldMk cId="318368470" sldId="764"/>
            <ac:spMk id="4" creationId="{B7C764DA-A1A8-4568-89AF-6754BA1872A5}"/>
          </ac:spMkLst>
        </pc:spChg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3511309439" sldId="1342"/>
        </pc:sldMkLst>
      </pc:sldChg>
      <pc:sldChg chg="mod modShow">
        <pc:chgData name="Bakke Elsebeth Anicken" userId="1b27668f-300a-4359-9d9c-822c405a4738" providerId="ADAL" clId="{7AD2655C-57C6-4137-B1B2-0C9A7B2B3EFE}" dt="2022-06-20T07:11:27.603" v="212" actId="729"/>
        <pc:sldMkLst>
          <pc:docMk/>
          <pc:sldMk cId="3800728644" sldId="1588"/>
        </pc:sldMkLst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3496926521" sldId="1605"/>
        </pc:sldMkLst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259402328" sldId="1610"/>
        </pc:sldMkLst>
      </pc:sldChg>
      <pc:sldChg chg="add">
        <pc:chgData name="Bakke Elsebeth Anicken" userId="1b27668f-300a-4359-9d9c-822c405a4738" providerId="ADAL" clId="{7AD2655C-57C6-4137-B1B2-0C9A7B2B3EFE}" dt="2022-06-20T07:25:58.948" v="394"/>
        <pc:sldMkLst>
          <pc:docMk/>
          <pc:sldMk cId="3461406677" sldId="1612"/>
        </pc:sldMkLst>
      </pc:sldChg>
      <pc:sldChg chg="mod modShow">
        <pc:chgData name="Bakke Elsebeth Anicken" userId="1b27668f-300a-4359-9d9c-822c405a4738" providerId="ADAL" clId="{7AD2655C-57C6-4137-B1B2-0C9A7B2B3EFE}" dt="2022-06-20T07:10:24.577" v="204" actId="729"/>
        <pc:sldMkLst>
          <pc:docMk/>
          <pc:sldMk cId="1098732354" sldId="1851"/>
        </pc:sldMkLst>
      </pc:sldChg>
      <pc:sldChg chg="mod modShow">
        <pc:chgData name="Bakke Elsebeth Anicken" userId="1b27668f-300a-4359-9d9c-822c405a4738" providerId="ADAL" clId="{7AD2655C-57C6-4137-B1B2-0C9A7B2B3EFE}" dt="2022-06-20T07:10:26.572" v="205" actId="729"/>
        <pc:sldMkLst>
          <pc:docMk/>
          <pc:sldMk cId="744798437" sldId="1852"/>
        </pc:sldMkLst>
      </pc:sldChg>
      <pc:sldChg chg="mod modShow">
        <pc:chgData name="Bakke Elsebeth Anicken" userId="1b27668f-300a-4359-9d9c-822c405a4738" providerId="ADAL" clId="{7AD2655C-57C6-4137-B1B2-0C9A7B2B3EFE}" dt="2022-06-20T07:10:28.515" v="206" actId="729"/>
        <pc:sldMkLst>
          <pc:docMk/>
          <pc:sldMk cId="80099920" sldId="1853"/>
        </pc:sldMkLst>
      </pc:sldChg>
      <pc:sldChg chg="mod modShow">
        <pc:chgData name="Bakke Elsebeth Anicken" userId="1b27668f-300a-4359-9d9c-822c405a4738" providerId="ADAL" clId="{7AD2655C-57C6-4137-B1B2-0C9A7B2B3EFE}" dt="2022-06-20T07:10:32.162" v="207" actId="729"/>
        <pc:sldMkLst>
          <pc:docMk/>
          <pc:sldMk cId="2361842664" sldId="1854"/>
        </pc:sldMkLst>
      </pc:sldChg>
      <pc:sldChg chg="mod modShow">
        <pc:chgData name="Bakke Elsebeth Anicken" userId="1b27668f-300a-4359-9d9c-822c405a4738" providerId="ADAL" clId="{7AD2655C-57C6-4137-B1B2-0C9A7B2B3EFE}" dt="2022-06-20T07:10:34.454" v="208" actId="729"/>
        <pc:sldMkLst>
          <pc:docMk/>
          <pc:sldMk cId="1322072995" sldId="1855"/>
        </pc:sldMkLst>
      </pc:sldChg>
      <pc:sldChg chg="mod modShow">
        <pc:chgData name="Bakke Elsebeth Anicken" userId="1b27668f-300a-4359-9d9c-822c405a4738" providerId="ADAL" clId="{7AD2655C-57C6-4137-B1B2-0C9A7B2B3EFE}" dt="2022-06-20T07:10:39.130" v="209" actId="729"/>
        <pc:sldMkLst>
          <pc:docMk/>
          <pc:sldMk cId="1168812126" sldId="1856"/>
        </pc:sldMkLst>
      </pc:sldChg>
      <pc:sldChg chg="mod modShow">
        <pc:chgData name="Bakke Elsebeth Anicken" userId="1b27668f-300a-4359-9d9c-822c405a4738" providerId="ADAL" clId="{7AD2655C-57C6-4137-B1B2-0C9A7B2B3EFE}" dt="2022-06-20T07:10:42.376" v="210" actId="729"/>
        <pc:sldMkLst>
          <pc:docMk/>
          <pc:sldMk cId="2347114149" sldId="1857"/>
        </pc:sldMkLst>
      </pc:sldChg>
      <pc:sldChg chg="del">
        <pc:chgData name="Bakke Elsebeth Anicken" userId="1b27668f-300a-4359-9d9c-822c405a4738" providerId="ADAL" clId="{7AD2655C-57C6-4137-B1B2-0C9A7B2B3EFE}" dt="2022-06-20T07:11:32.595" v="213" actId="47"/>
        <pc:sldMkLst>
          <pc:docMk/>
          <pc:sldMk cId="3056055048" sldId="1866"/>
        </pc:sldMkLst>
      </pc:sldChg>
      <pc:sldChg chg="modSp mod">
        <pc:chgData name="Bakke Elsebeth Anicken" userId="1b27668f-300a-4359-9d9c-822c405a4738" providerId="ADAL" clId="{7AD2655C-57C6-4137-B1B2-0C9A7B2B3EFE}" dt="2022-06-20T07:09:30.317" v="202" actId="20577"/>
        <pc:sldMkLst>
          <pc:docMk/>
          <pc:sldMk cId="1884276046" sldId="1867"/>
        </pc:sldMkLst>
        <pc:spChg chg="mod">
          <ac:chgData name="Bakke Elsebeth Anicken" userId="1b27668f-300a-4359-9d9c-822c405a4738" providerId="ADAL" clId="{7AD2655C-57C6-4137-B1B2-0C9A7B2B3EFE}" dt="2022-06-20T07:09:30.317" v="202" actId="20577"/>
          <ac:spMkLst>
            <pc:docMk/>
            <pc:sldMk cId="1884276046" sldId="1867"/>
            <ac:spMk id="4" creationId="{E5323DF7-C614-4F14-9E77-99CDB7F891B4}"/>
          </ac:spMkLst>
        </pc:spChg>
      </pc:sldChg>
      <pc:sldChg chg="del">
        <pc:chgData name="Bakke Elsebeth Anicken" userId="1b27668f-300a-4359-9d9c-822c405a4738" providerId="ADAL" clId="{7AD2655C-57C6-4137-B1B2-0C9A7B2B3EFE}" dt="2022-06-20T07:11:35.897" v="214" actId="47"/>
        <pc:sldMkLst>
          <pc:docMk/>
          <pc:sldMk cId="3124666181" sldId="1868"/>
        </pc:sldMkLst>
      </pc:sldChg>
      <pc:sldChg chg="del">
        <pc:chgData name="Bakke Elsebeth Anicken" userId="1b27668f-300a-4359-9d9c-822c405a4738" providerId="ADAL" clId="{7AD2655C-57C6-4137-B1B2-0C9A7B2B3EFE}" dt="2022-06-20T07:09:39.683" v="203" actId="47"/>
        <pc:sldMkLst>
          <pc:docMk/>
          <pc:sldMk cId="1670973084" sldId="1869"/>
        </pc:sldMkLst>
      </pc:sldChg>
      <pc:sldChg chg="modSp mod">
        <pc:chgData name="Bakke Elsebeth Anicken" userId="1b27668f-300a-4359-9d9c-822c405a4738" providerId="ADAL" clId="{7AD2655C-57C6-4137-B1B2-0C9A7B2B3EFE}" dt="2022-06-20T07:12:05.296" v="236" actId="20577"/>
        <pc:sldMkLst>
          <pc:docMk/>
          <pc:sldMk cId="3555174020" sldId="1870"/>
        </pc:sldMkLst>
        <pc:spChg chg="mod">
          <ac:chgData name="Bakke Elsebeth Anicken" userId="1b27668f-300a-4359-9d9c-822c405a4738" providerId="ADAL" clId="{7AD2655C-57C6-4137-B1B2-0C9A7B2B3EFE}" dt="2022-06-20T07:12:05.296" v="236" actId="20577"/>
          <ac:spMkLst>
            <pc:docMk/>
            <pc:sldMk cId="3555174020" sldId="1870"/>
            <ac:spMk id="2" creationId="{A7322CF4-2217-4005-80A5-D6F5A4C87527}"/>
          </ac:spMkLst>
        </pc:spChg>
      </pc:sldChg>
      <pc:sldChg chg="del">
        <pc:chgData name="Bakke Elsebeth Anicken" userId="1b27668f-300a-4359-9d9c-822c405a4738" providerId="ADAL" clId="{7AD2655C-57C6-4137-B1B2-0C9A7B2B3EFE}" dt="2022-06-20T07:11:46.765" v="219" actId="47"/>
        <pc:sldMkLst>
          <pc:docMk/>
          <pc:sldMk cId="936509612" sldId="1871"/>
        </pc:sldMkLst>
      </pc:sldChg>
      <pc:sldChg chg="del">
        <pc:chgData name="Bakke Elsebeth Anicken" userId="1b27668f-300a-4359-9d9c-822c405a4738" providerId="ADAL" clId="{7AD2655C-57C6-4137-B1B2-0C9A7B2B3EFE}" dt="2022-06-20T07:11:36.747" v="215" actId="47"/>
        <pc:sldMkLst>
          <pc:docMk/>
          <pc:sldMk cId="2366214608" sldId="1873"/>
        </pc:sldMkLst>
      </pc:sldChg>
      <pc:sldChg chg="del">
        <pc:chgData name="Bakke Elsebeth Anicken" userId="1b27668f-300a-4359-9d9c-822c405a4738" providerId="ADAL" clId="{7AD2655C-57C6-4137-B1B2-0C9A7B2B3EFE}" dt="2022-06-20T07:11:40.753" v="217" actId="47"/>
        <pc:sldMkLst>
          <pc:docMk/>
          <pc:sldMk cId="3206935442" sldId="1874"/>
        </pc:sldMkLst>
      </pc:sldChg>
      <pc:sldChg chg="mod modShow">
        <pc:chgData name="Bakke Elsebeth Anicken" userId="1b27668f-300a-4359-9d9c-822c405a4738" providerId="ADAL" clId="{7AD2655C-57C6-4137-B1B2-0C9A7B2B3EFE}" dt="2022-06-20T07:11:14.731" v="211" actId="729"/>
        <pc:sldMkLst>
          <pc:docMk/>
          <pc:sldMk cId="688435448" sldId="1875"/>
        </pc:sldMkLst>
      </pc:sldChg>
      <pc:sldChg chg="del">
        <pc:chgData name="Bakke Elsebeth Anicken" userId="1b27668f-300a-4359-9d9c-822c405a4738" providerId="ADAL" clId="{7AD2655C-57C6-4137-B1B2-0C9A7B2B3EFE}" dt="2022-06-20T07:11:39.034" v="216" actId="47"/>
        <pc:sldMkLst>
          <pc:docMk/>
          <pc:sldMk cId="200306015" sldId="1876"/>
        </pc:sldMkLst>
      </pc:sldChg>
      <pc:sldChg chg="del">
        <pc:chgData name="Bakke Elsebeth Anicken" userId="1b27668f-300a-4359-9d9c-822c405a4738" providerId="ADAL" clId="{7AD2655C-57C6-4137-B1B2-0C9A7B2B3EFE}" dt="2022-06-20T07:11:44.890" v="218" actId="47"/>
        <pc:sldMkLst>
          <pc:docMk/>
          <pc:sldMk cId="3387369878" sldId="1877"/>
        </pc:sldMkLst>
      </pc:sldChg>
      <pc:sldChg chg="modSp add del mod">
        <pc:chgData name="Bakke Elsebeth Anicken" userId="1b27668f-300a-4359-9d9c-822c405a4738" providerId="ADAL" clId="{7AD2655C-57C6-4137-B1B2-0C9A7B2B3EFE}" dt="2022-06-20T07:21:30.700" v="312" actId="47"/>
        <pc:sldMkLst>
          <pc:docMk/>
          <pc:sldMk cId="946037077" sldId="3166"/>
        </pc:sldMkLst>
        <pc:spChg chg="mod">
          <ac:chgData name="Bakke Elsebeth Anicken" userId="1b27668f-300a-4359-9d9c-822c405a4738" providerId="ADAL" clId="{7AD2655C-57C6-4137-B1B2-0C9A7B2B3EFE}" dt="2022-06-20T07:13:00.997" v="241" actId="20577"/>
          <ac:spMkLst>
            <pc:docMk/>
            <pc:sldMk cId="946037077" sldId="3166"/>
            <ac:spMk id="10" creationId="{D302E96E-7839-4EEF-827A-6E854E59406E}"/>
          </ac:spMkLst>
        </pc:spChg>
        <pc:picChg chg="mod">
          <ac:chgData name="Bakke Elsebeth Anicken" userId="1b27668f-300a-4359-9d9c-822c405a4738" providerId="ADAL" clId="{7AD2655C-57C6-4137-B1B2-0C9A7B2B3EFE}" dt="2022-06-20T07:19:15.100" v="285" actId="1076"/>
          <ac:picMkLst>
            <pc:docMk/>
            <pc:sldMk cId="946037077" sldId="3166"/>
            <ac:picMk id="4" creationId="{95F5D32D-6517-4391-8B00-6302E95E007C}"/>
          </ac:picMkLst>
        </pc:picChg>
      </pc:sldChg>
      <pc:sldChg chg="addSp delSp modSp new mod">
        <pc:chgData name="Bakke Elsebeth Anicken" userId="1b27668f-300a-4359-9d9c-822c405a4738" providerId="ADAL" clId="{7AD2655C-57C6-4137-B1B2-0C9A7B2B3EFE}" dt="2022-06-20T07:21:56.438" v="353" actId="20577"/>
        <pc:sldMkLst>
          <pc:docMk/>
          <pc:sldMk cId="2693003836" sldId="3167"/>
        </pc:sldMkLst>
        <pc:spChg chg="del">
          <ac:chgData name="Bakke Elsebeth Anicken" userId="1b27668f-300a-4359-9d9c-822c405a4738" providerId="ADAL" clId="{7AD2655C-57C6-4137-B1B2-0C9A7B2B3EFE}" dt="2022-06-20T07:15:14.480" v="244"/>
          <ac:spMkLst>
            <pc:docMk/>
            <pc:sldMk cId="2693003836" sldId="3167"/>
            <ac:spMk id="2" creationId="{147C2254-044F-4D0C-8C6A-4DA67459B167}"/>
          </ac:spMkLst>
        </pc:spChg>
        <pc:spChg chg="mod">
          <ac:chgData name="Bakke Elsebeth Anicken" userId="1b27668f-300a-4359-9d9c-822c405a4738" providerId="ADAL" clId="{7AD2655C-57C6-4137-B1B2-0C9A7B2B3EFE}" dt="2022-06-20T07:21:56.438" v="353" actId="20577"/>
          <ac:spMkLst>
            <pc:docMk/>
            <pc:sldMk cId="2693003836" sldId="3167"/>
            <ac:spMk id="3" creationId="{0E885654-983F-4628-AEEF-B3C7D84CE501}"/>
          </ac:spMkLst>
        </pc:spChg>
        <pc:spChg chg="add mod">
          <ac:chgData name="Bakke Elsebeth Anicken" userId="1b27668f-300a-4359-9d9c-822c405a4738" providerId="ADAL" clId="{7AD2655C-57C6-4137-B1B2-0C9A7B2B3EFE}" dt="2022-06-20T07:21:49.202" v="334" actId="1076"/>
          <ac:spMkLst>
            <pc:docMk/>
            <pc:sldMk cId="2693003836" sldId="3167"/>
            <ac:spMk id="6" creationId="{7DBB3AE6-7D58-4B68-A164-A7C61A7B1D10}"/>
          </ac:spMkLst>
        </pc:spChg>
        <pc:spChg chg="add mod">
          <ac:chgData name="Bakke Elsebeth Anicken" userId="1b27668f-300a-4359-9d9c-822c405a4738" providerId="ADAL" clId="{7AD2655C-57C6-4137-B1B2-0C9A7B2B3EFE}" dt="2022-06-20T07:16:02.159" v="253" actId="1076"/>
          <ac:spMkLst>
            <pc:docMk/>
            <pc:sldMk cId="2693003836" sldId="3167"/>
            <ac:spMk id="9" creationId="{B8225F3A-5D23-4FCA-B696-43AF7B424F3A}"/>
          </ac:spMkLst>
        </pc:spChg>
        <pc:spChg chg="add mod">
          <ac:chgData name="Bakke Elsebeth Anicken" userId="1b27668f-300a-4359-9d9c-822c405a4738" providerId="ADAL" clId="{7AD2655C-57C6-4137-B1B2-0C9A7B2B3EFE}" dt="2022-06-20T07:21:16.327" v="310" actId="1076"/>
          <ac:spMkLst>
            <pc:docMk/>
            <pc:sldMk cId="2693003836" sldId="3167"/>
            <ac:spMk id="10" creationId="{E2EA4555-012A-4C95-8A76-51D7A27A67BA}"/>
          </ac:spMkLst>
        </pc:spChg>
        <pc:spChg chg="add mod">
          <ac:chgData name="Bakke Elsebeth Anicken" userId="1b27668f-300a-4359-9d9c-822c405a4738" providerId="ADAL" clId="{7AD2655C-57C6-4137-B1B2-0C9A7B2B3EFE}" dt="2022-06-20T07:17:47.566" v="271" actId="1076"/>
          <ac:spMkLst>
            <pc:docMk/>
            <pc:sldMk cId="2693003836" sldId="3167"/>
            <ac:spMk id="14" creationId="{04BEF8F9-83B5-4E22-A88E-8FB9AB07BCE2}"/>
          </ac:spMkLst>
        </pc:spChg>
        <pc:spChg chg="add del mod">
          <ac:chgData name="Bakke Elsebeth Anicken" userId="1b27668f-300a-4359-9d9c-822c405a4738" providerId="ADAL" clId="{7AD2655C-57C6-4137-B1B2-0C9A7B2B3EFE}" dt="2022-06-20T07:17:07.267" v="263"/>
          <ac:spMkLst>
            <pc:docMk/>
            <pc:sldMk cId="2693003836" sldId="3167"/>
            <ac:spMk id="15" creationId="{D0B0954B-403B-4323-9B07-9EDE6566DCE0}"/>
          </ac:spMkLst>
        </pc:spChg>
        <pc:spChg chg="add del mod">
          <ac:chgData name="Bakke Elsebeth Anicken" userId="1b27668f-300a-4359-9d9c-822c405a4738" providerId="ADAL" clId="{7AD2655C-57C6-4137-B1B2-0C9A7B2B3EFE}" dt="2022-06-20T07:17:15.551" v="265"/>
          <ac:spMkLst>
            <pc:docMk/>
            <pc:sldMk cId="2693003836" sldId="3167"/>
            <ac:spMk id="16" creationId="{07668737-0253-445A-8DE2-4A1C8752D07C}"/>
          </ac:spMkLst>
        </pc:spChg>
        <pc:spChg chg="add mod">
          <ac:chgData name="Bakke Elsebeth Anicken" userId="1b27668f-300a-4359-9d9c-822c405a4738" providerId="ADAL" clId="{7AD2655C-57C6-4137-B1B2-0C9A7B2B3EFE}" dt="2022-06-20T07:17:42.801" v="270" actId="1076"/>
          <ac:spMkLst>
            <pc:docMk/>
            <pc:sldMk cId="2693003836" sldId="3167"/>
            <ac:spMk id="17" creationId="{347DB5F8-9508-4462-9591-34C21CCDEFD3}"/>
          </ac:spMkLst>
        </pc:spChg>
        <pc:spChg chg="add mod">
          <ac:chgData name="Bakke Elsebeth Anicken" userId="1b27668f-300a-4359-9d9c-822c405a4738" providerId="ADAL" clId="{7AD2655C-57C6-4137-B1B2-0C9A7B2B3EFE}" dt="2022-06-20T07:17:40.206" v="269" actId="1076"/>
          <ac:spMkLst>
            <pc:docMk/>
            <pc:sldMk cId="2693003836" sldId="3167"/>
            <ac:spMk id="18" creationId="{BCD34526-3B08-451C-A36F-28D07BE69E66}"/>
          </ac:spMkLst>
        </pc:spChg>
        <pc:spChg chg="add del mod">
          <ac:chgData name="Bakke Elsebeth Anicken" userId="1b27668f-300a-4359-9d9c-822c405a4738" providerId="ADAL" clId="{7AD2655C-57C6-4137-B1B2-0C9A7B2B3EFE}" dt="2022-06-20T07:17:56.656" v="273"/>
          <ac:spMkLst>
            <pc:docMk/>
            <pc:sldMk cId="2693003836" sldId="3167"/>
            <ac:spMk id="19" creationId="{04C021DB-8164-481E-B10E-3F7CA67AA704}"/>
          </ac:spMkLst>
        </pc:spChg>
        <pc:spChg chg="add mod">
          <ac:chgData name="Bakke Elsebeth Anicken" userId="1b27668f-300a-4359-9d9c-822c405a4738" providerId="ADAL" clId="{7AD2655C-57C6-4137-B1B2-0C9A7B2B3EFE}" dt="2022-06-20T07:20:36.295" v="300" actId="1076"/>
          <ac:spMkLst>
            <pc:docMk/>
            <pc:sldMk cId="2693003836" sldId="3167"/>
            <ac:spMk id="20" creationId="{099BB99A-0090-457A-AB8B-640472A95AD6}"/>
          </ac:spMkLst>
        </pc:spChg>
        <pc:spChg chg="add mod">
          <ac:chgData name="Bakke Elsebeth Anicken" userId="1b27668f-300a-4359-9d9c-822c405a4738" providerId="ADAL" clId="{7AD2655C-57C6-4137-B1B2-0C9A7B2B3EFE}" dt="2022-06-20T07:20:49.001" v="305" actId="1076"/>
          <ac:spMkLst>
            <pc:docMk/>
            <pc:sldMk cId="2693003836" sldId="3167"/>
            <ac:spMk id="21" creationId="{7864C819-FC19-47A8-B945-A8B249463638}"/>
          </ac:spMkLst>
        </pc:spChg>
        <pc:spChg chg="add mod">
          <ac:chgData name="Bakke Elsebeth Anicken" userId="1b27668f-300a-4359-9d9c-822c405a4738" providerId="ADAL" clId="{7AD2655C-57C6-4137-B1B2-0C9A7B2B3EFE}" dt="2022-06-20T07:18:37.455" v="279" actId="1076"/>
          <ac:spMkLst>
            <pc:docMk/>
            <pc:sldMk cId="2693003836" sldId="3167"/>
            <ac:spMk id="22" creationId="{DFB56DF3-3388-4AF1-9333-1666AAB91336}"/>
          </ac:spMkLst>
        </pc:spChg>
        <pc:spChg chg="add mod">
          <ac:chgData name="Bakke Elsebeth Anicken" userId="1b27668f-300a-4359-9d9c-822c405a4738" providerId="ADAL" clId="{7AD2655C-57C6-4137-B1B2-0C9A7B2B3EFE}" dt="2022-06-20T07:18:49.003" v="281" actId="1076"/>
          <ac:spMkLst>
            <pc:docMk/>
            <pc:sldMk cId="2693003836" sldId="3167"/>
            <ac:spMk id="23" creationId="{9901DD7E-42C1-46A4-A670-1EFF42543167}"/>
          </ac:spMkLst>
        </pc:spChg>
        <pc:spChg chg="add mod">
          <ac:chgData name="Bakke Elsebeth Anicken" userId="1b27668f-300a-4359-9d9c-822c405a4738" providerId="ADAL" clId="{7AD2655C-57C6-4137-B1B2-0C9A7B2B3EFE}" dt="2022-06-20T07:19:07.270" v="284" actId="1076"/>
          <ac:spMkLst>
            <pc:docMk/>
            <pc:sldMk cId="2693003836" sldId="3167"/>
            <ac:spMk id="24" creationId="{94927E68-2B62-41E1-90D2-A6335B15E774}"/>
          </ac:spMkLst>
        </pc:spChg>
        <pc:spChg chg="add mod">
          <ac:chgData name="Bakke Elsebeth Anicken" userId="1b27668f-300a-4359-9d9c-822c405a4738" providerId="ADAL" clId="{7AD2655C-57C6-4137-B1B2-0C9A7B2B3EFE}" dt="2022-06-20T07:19:31.023" v="288" actId="14100"/>
          <ac:spMkLst>
            <pc:docMk/>
            <pc:sldMk cId="2693003836" sldId="3167"/>
            <ac:spMk id="25" creationId="{3284B990-06FE-4155-A3A1-ACC28FA23818}"/>
          </ac:spMkLst>
        </pc:spChg>
        <pc:picChg chg="add mod">
          <ac:chgData name="Bakke Elsebeth Anicken" userId="1b27668f-300a-4359-9d9c-822c405a4738" providerId="ADAL" clId="{7AD2655C-57C6-4137-B1B2-0C9A7B2B3EFE}" dt="2022-06-20T07:20:06.749" v="295" actId="1076"/>
          <ac:picMkLst>
            <pc:docMk/>
            <pc:sldMk cId="2693003836" sldId="3167"/>
            <ac:picMk id="7" creationId="{39032391-8891-46C8-B741-FB70A6BA020C}"/>
          </ac:picMkLst>
        </pc:picChg>
        <pc:picChg chg="add mod">
          <ac:chgData name="Bakke Elsebeth Anicken" userId="1b27668f-300a-4359-9d9c-822c405a4738" providerId="ADAL" clId="{7AD2655C-57C6-4137-B1B2-0C9A7B2B3EFE}" dt="2022-06-20T07:16:17.205" v="254" actId="1076"/>
          <ac:picMkLst>
            <pc:docMk/>
            <pc:sldMk cId="2693003836" sldId="3167"/>
            <ac:picMk id="8" creationId="{AD7D85A9-EFF4-4824-A0A8-E0FCA3111041}"/>
          </ac:picMkLst>
        </pc:picChg>
        <pc:cxnChg chg="add mod">
          <ac:chgData name="Bakke Elsebeth Anicken" userId="1b27668f-300a-4359-9d9c-822c405a4738" providerId="ADAL" clId="{7AD2655C-57C6-4137-B1B2-0C9A7B2B3EFE}" dt="2022-06-20T07:21:20.226" v="311" actId="14100"/>
          <ac:cxnSpMkLst>
            <pc:docMk/>
            <pc:sldMk cId="2693003836" sldId="3167"/>
            <ac:cxnSpMk id="11" creationId="{E370C4A9-7CD2-40D8-A138-83CDE96391F8}"/>
          </ac:cxnSpMkLst>
        </pc:cxnChg>
        <pc:cxnChg chg="add mod">
          <ac:chgData name="Bakke Elsebeth Anicken" userId="1b27668f-300a-4359-9d9c-822c405a4738" providerId="ADAL" clId="{7AD2655C-57C6-4137-B1B2-0C9A7B2B3EFE}" dt="2022-06-20T07:19:51.978" v="290" actId="1076"/>
          <ac:cxnSpMkLst>
            <pc:docMk/>
            <pc:sldMk cId="2693003836" sldId="3167"/>
            <ac:cxnSpMk id="26" creationId="{C70654E8-00E0-4CBA-B959-134CA1603FFC}"/>
          </ac:cxnSpMkLst>
        </pc:cxnChg>
        <pc:cxnChg chg="add mod">
          <ac:chgData name="Bakke Elsebeth Anicken" userId="1b27668f-300a-4359-9d9c-822c405a4738" providerId="ADAL" clId="{7AD2655C-57C6-4137-B1B2-0C9A7B2B3EFE}" dt="2022-06-20T07:20:01.488" v="292" actId="1076"/>
          <ac:cxnSpMkLst>
            <pc:docMk/>
            <pc:sldMk cId="2693003836" sldId="3167"/>
            <ac:cxnSpMk id="27" creationId="{CD1D7BC0-FA9D-4A10-82DF-95409D0814D2}"/>
          </ac:cxnSpMkLst>
        </pc:cxnChg>
        <pc:cxnChg chg="add mod">
          <ac:chgData name="Bakke Elsebeth Anicken" userId="1b27668f-300a-4359-9d9c-822c405a4738" providerId="ADAL" clId="{7AD2655C-57C6-4137-B1B2-0C9A7B2B3EFE}" dt="2022-06-20T07:20:16.616" v="298" actId="14100"/>
          <ac:cxnSpMkLst>
            <pc:docMk/>
            <pc:sldMk cId="2693003836" sldId="3167"/>
            <ac:cxnSpMk id="28" creationId="{FD75C9C0-EE0E-492E-A1D9-0CDF70CA0A3B}"/>
          </ac:cxnSpMkLst>
        </pc:cxnChg>
        <pc:cxnChg chg="add mod">
          <ac:chgData name="Bakke Elsebeth Anicken" userId="1b27668f-300a-4359-9d9c-822c405a4738" providerId="ADAL" clId="{7AD2655C-57C6-4137-B1B2-0C9A7B2B3EFE}" dt="2022-06-20T07:20:41.701" v="302" actId="14100"/>
          <ac:cxnSpMkLst>
            <pc:docMk/>
            <pc:sldMk cId="2693003836" sldId="3167"/>
            <ac:cxnSpMk id="31" creationId="{F7BDB2BB-D03F-4A2E-A174-32ADA126BA0E}"/>
          </ac:cxnSpMkLst>
        </pc:cxnChg>
        <pc:cxnChg chg="add mod">
          <ac:chgData name="Bakke Elsebeth Anicken" userId="1b27668f-300a-4359-9d9c-822c405a4738" providerId="ADAL" clId="{7AD2655C-57C6-4137-B1B2-0C9A7B2B3EFE}" dt="2022-06-20T07:20:53.905" v="307" actId="14100"/>
          <ac:cxnSpMkLst>
            <pc:docMk/>
            <pc:sldMk cId="2693003836" sldId="3167"/>
            <ac:cxnSpMk id="33" creationId="{C252B7EB-F629-4DE1-B254-B362244CEB9B}"/>
          </ac:cxnSpMkLst>
        </pc:cxnChg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2165860124" sldId="6118"/>
        </pc:sldMkLst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3308458934" sldId="6126"/>
        </pc:sldMkLst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70332758" sldId="6127"/>
        </pc:sldMkLst>
      </pc:sldChg>
      <pc:sldChg chg="add">
        <pc:chgData name="Bakke Elsebeth Anicken" userId="1b27668f-300a-4359-9d9c-822c405a4738" providerId="ADAL" clId="{7AD2655C-57C6-4137-B1B2-0C9A7B2B3EFE}" dt="2022-06-20T07:23:26.925" v="354"/>
        <pc:sldMkLst>
          <pc:docMk/>
          <pc:sldMk cId="4127374089" sldId="6128"/>
        </pc:sldMkLst>
      </pc:sldChg>
      <pc:sldChg chg="add mod modShow">
        <pc:chgData name="Bakke Elsebeth Anicken" userId="1b27668f-300a-4359-9d9c-822c405a4738" providerId="ADAL" clId="{7AD2655C-57C6-4137-B1B2-0C9A7B2B3EFE}" dt="2022-06-20T07:24:18.114" v="393" actId="729"/>
        <pc:sldMkLst>
          <pc:docMk/>
          <pc:sldMk cId="1673625" sldId="6129"/>
        </pc:sldMkLst>
      </pc:sldChg>
      <pc:sldChg chg="modSp add mod">
        <pc:chgData name="Bakke Elsebeth Anicken" userId="1b27668f-300a-4359-9d9c-822c405a4738" providerId="ADAL" clId="{7AD2655C-57C6-4137-B1B2-0C9A7B2B3EFE}" dt="2022-06-20T07:23:55.299" v="392" actId="20577"/>
        <pc:sldMkLst>
          <pc:docMk/>
          <pc:sldMk cId="1251263268" sldId="6130"/>
        </pc:sldMkLst>
        <pc:spChg chg="mod">
          <ac:chgData name="Bakke Elsebeth Anicken" userId="1b27668f-300a-4359-9d9c-822c405a4738" providerId="ADAL" clId="{7AD2655C-57C6-4137-B1B2-0C9A7B2B3EFE}" dt="2022-06-20T07:23:55.299" v="392" actId="20577"/>
          <ac:spMkLst>
            <pc:docMk/>
            <pc:sldMk cId="1251263268" sldId="6130"/>
            <ac:spMk id="2" creationId="{A7322CF4-2217-4005-80A5-D6F5A4C87527}"/>
          </ac:spMkLst>
        </pc:spChg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778953498" sldId="6131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688855953" sldId="6132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259155392" sldId="6133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995484006" sldId="6134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1148846825" sldId="6135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786683899" sldId="6136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2477427637" sldId="6137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1618750456" sldId="6138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2729218532" sldId="6139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490622669" sldId="6140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1395422353" sldId="6141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925403209" sldId="6142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2171675574" sldId="6143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3637010682" sldId="6144"/>
        </pc:sldMkLst>
      </pc:sldChg>
      <pc:sldChg chg="add">
        <pc:chgData name="Bakke Elsebeth Anicken" userId="1b27668f-300a-4359-9d9c-822c405a4738" providerId="ADAL" clId="{7AD2655C-57C6-4137-B1B2-0C9A7B2B3EFE}" dt="2022-06-20T07:31:10.966" v="395"/>
        <pc:sldMkLst>
          <pc:docMk/>
          <pc:sldMk cId="1799922723" sldId="6145"/>
        </pc:sldMkLst>
      </pc:sldChg>
      <pc:sldChg chg="add">
        <pc:chgData name="Bakke Elsebeth Anicken" userId="1b27668f-300a-4359-9d9c-822c405a4738" providerId="ADAL" clId="{7AD2655C-57C6-4137-B1B2-0C9A7B2B3EFE}" dt="2022-06-20T07:40:08.849" v="400"/>
        <pc:sldMkLst>
          <pc:docMk/>
          <pc:sldMk cId="3144955134" sldId="6158"/>
        </pc:sldMkLst>
      </pc:sldChg>
      <pc:sldChg chg="add">
        <pc:chgData name="Bakke Elsebeth Anicken" userId="1b27668f-300a-4359-9d9c-822c405a4738" providerId="ADAL" clId="{7AD2655C-57C6-4137-B1B2-0C9A7B2B3EFE}" dt="2022-06-20T07:33:41.773" v="396"/>
        <pc:sldMkLst>
          <pc:docMk/>
          <pc:sldMk cId="2536944618" sldId="2147196609"/>
        </pc:sldMkLst>
      </pc:sldChg>
      <pc:sldChg chg="modSp add mod">
        <pc:chgData name="Bakke Elsebeth Anicken" userId="1b27668f-300a-4359-9d9c-822c405a4738" providerId="ADAL" clId="{7AD2655C-57C6-4137-B1B2-0C9A7B2B3EFE}" dt="2022-06-20T07:33:41.923" v="397" actId="27636"/>
        <pc:sldMkLst>
          <pc:docMk/>
          <pc:sldMk cId="1259701279" sldId="2147196688"/>
        </pc:sldMkLst>
        <pc:spChg chg="mod">
          <ac:chgData name="Bakke Elsebeth Anicken" userId="1b27668f-300a-4359-9d9c-822c405a4738" providerId="ADAL" clId="{7AD2655C-57C6-4137-B1B2-0C9A7B2B3EFE}" dt="2022-06-20T07:33:41.923" v="397" actId="27636"/>
          <ac:spMkLst>
            <pc:docMk/>
            <pc:sldMk cId="1259701279" sldId="2147196688"/>
            <ac:spMk id="2" creationId="{B3012FB6-9812-4859-BC84-1A3E6A0A2420}"/>
          </ac:spMkLst>
        </pc:spChg>
      </pc:sldChg>
      <pc:sldChg chg="add">
        <pc:chgData name="Bakke Elsebeth Anicken" userId="1b27668f-300a-4359-9d9c-822c405a4738" providerId="ADAL" clId="{7AD2655C-57C6-4137-B1B2-0C9A7B2B3EFE}" dt="2022-06-20T07:33:41.773" v="396"/>
        <pc:sldMkLst>
          <pc:docMk/>
          <pc:sldMk cId="1600457366" sldId="2147196697"/>
        </pc:sldMkLst>
      </pc:sldChg>
      <pc:sldChg chg="addSp delSp modSp add mod">
        <pc:chgData name="Bakke Elsebeth Anicken" userId="1b27668f-300a-4359-9d9c-822c405a4738" providerId="ADAL" clId="{7AD2655C-57C6-4137-B1B2-0C9A7B2B3EFE}" dt="2022-06-20T07:45:21.797" v="413" actId="1076"/>
        <pc:sldMkLst>
          <pc:docMk/>
          <pc:sldMk cId="1308551325" sldId="2147196842"/>
        </pc:sldMkLst>
        <pc:spChg chg="mod">
          <ac:chgData name="Bakke Elsebeth Anicken" userId="1b27668f-300a-4359-9d9c-822c405a4738" providerId="ADAL" clId="{7AD2655C-57C6-4137-B1B2-0C9A7B2B3EFE}" dt="2022-06-20T07:34:15.585" v="399" actId="20577"/>
          <ac:spMkLst>
            <pc:docMk/>
            <pc:sldMk cId="1308551325" sldId="2147196842"/>
            <ac:spMk id="3" creationId="{D7266A5F-C532-4A6D-B5B7-89AAB0B508C7}"/>
          </ac:spMkLst>
        </pc:spChg>
        <pc:picChg chg="add mod">
          <ac:chgData name="Bakke Elsebeth Anicken" userId="1b27668f-300a-4359-9d9c-822c405a4738" providerId="ADAL" clId="{7AD2655C-57C6-4137-B1B2-0C9A7B2B3EFE}" dt="2022-06-20T07:45:12.018" v="411" actId="1076"/>
          <ac:picMkLst>
            <pc:docMk/>
            <pc:sldMk cId="1308551325" sldId="2147196842"/>
            <ac:picMk id="10" creationId="{15E0BE6B-683B-4EE0-911B-0B2CF56DAA3A}"/>
          </ac:picMkLst>
        </pc:picChg>
        <pc:picChg chg="del mod">
          <ac:chgData name="Bakke Elsebeth Anicken" userId="1b27668f-300a-4359-9d9c-822c405a4738" providerId="ADAL" clId="{7AD2655C-57C6-4137-B1B2-0C9A7B2B3EFE}" dt="2022-06-20T07:40:29.547" v="402" actId="478"/>
          <ac:picMkLst>
            <pc:docMk/>
            <pc:sldMk cId="1308551325" sldId="2147196842"/>
            <ac:picMk id="28" creationId="{3275E1FC-3172-458E-8106-BEE853499793}"/>
          </ac:picMkLst>
        </pc:picChg>
        <pc:picChg chg="add mod">
          <ac:chgData name="Bakke Elsebeth Anicken" userId="1b27668f-300a-4359-9d9c-822c405a4738" providerId="ADAL" clId="{7AD2655C-57C6-4137-B1B2-0C9A7B2B3EFE}" dt="2022-06-20T07:45:21.797" v="413" actId="1076"/>
          <ac:picMkLst>
            <pc:docMk/>
            <pc:sldMk cId="1308551325" sldId="2147196842"/>
            <ac:picMk id="30" creationId="{AAFB2675-F4D1-4FC9-8256-54A5BCD83ED4}"/>
          </ac:picMkLst>
        </pc:picChg>
      </pc:sldChg>
      <pc:sldChg chg="add">
        <pc:chgData name="Bakke Elsebeth Anicken" userId="1b27668f-300a-4359-9d9c-822c405a4738" providerId="ADAL" clId="{7AD2655C-57C6-4137-B1B2-0C9A7B2B3EFE}" dt="2022-06-20T07:33:41.773" v="396"/>
        <pc:sldMkLst>
          <pc:docMk/>
          <pc:sldMk cId="536754511" sldId="2147196844"/>
        </pc:sldMkLst>
      </pc:sldChg>
      <pc:sldChg chg="add mod modShow">
        <pc:chgData name="Bakke Elsebeth Anicken" userId="1b27668f-300a-4359-9d9c-822c405a4738" providerId="ADAL" clId="{7AD2655C-57C6-4137-B1B2-0C9A7B2B3EFE}" dt="2022-06-20T07:41:08.350" v="404" actId="729"/>
        <pc:sldMkLst>
          <pc:docMk/>
          <pc:sldMk cId="445259536" sldId="2147196845"/>
        </pc:sldMkLst>
      </pc:sldChg>
    </pc:docChg>
  </pc:docChgLst>
  <pc:docChgLst>
    <pc:chgData name="Bakke Elsebeth Anicken" userId="1b27668f-300a-4359-9d9c-822c405a4738" providerId="ADAL" clId="{9BE554F0-13ED-4633-8C2C-CB57101285AE}"/>
    <pc:docChg chg="custSel delSld modSld">
      <pc:chgData name="Bakke Elsebeth Anicken" userId="1b27668f-300a-4359-9d9c-822c405a4738" providerId="ADAL" clId="{9BE554F0-13ED-4633-8C2C-CB57101285AE}" dt="2022-06-21T09:06:30.425" v="81" actId="729"/>
      <pc:docMkLst>
        <pc:docMk/>
      </pc:docMkLst>
      <pc:sldChg chg="modSp mod modNotesTx">
        <pc:chgData name="Bakke Elsebeth Anicken" userId="1b27668f-300a-4359-9d9c-822c405a4738" providerId="ADAL" clId="{9BE554F0-13ED-4633-8C2C-CB57101285AE}" dt="2022-06-21T07:59:17.798" v="75" actId="20577"/>
        <pc:sldMkLst>
          <pc:docMk/>
          <pc:sldMk cId="3511309439" sldId="1342"/>
        </pc:sldMkLst>
        <pc:spChg chg="mod">
          <ac:chgData name="Bakke Elsebeth Anicken" userId="1b27668f-300a-4359-9d9c-822c405a4738" providerId="ADAL" clId="{9BE554F0-13ED-4633-8C2C-CB57101285AE}" dt="2022-06-21T07:59:17.798" v="75" actId="20577"/>
          <ac:spMkLst>
            <pc:docMk/>
            <pc:sldMk cId="3511309439" sldId="1342"/>
            <ac:spMk id="2" creationId="{3E777CD2-9F03-4B34-818C-47665841404D}"/>
          </ac:spMkLst>
        </pc:spChg>
      </pc:sldChg>
      <pc:sldChg chg="modSp mod">
        <pc:chgData name="Bakke Elsebeth Anicken" userId="1b27668f-300a-4359-9d9c-822c405a4738" providerId="ADAL" clId="{9BE554F0-13ED-4633-8C2C-CB57101285AE}" dt="2022-06-21T07:56:41.776" v="17" actId="313"/>
        <pc:sldMkLst>
          <pc:docMk/>
          <pc:sldMk cId="2165860124" sldId="6118"/>
        </pc:sldMkLst>
        <pc:spChg chg="mod">
          <ac:chgData name="Bakke Elsebeth Anicken" userId="1b27668f-300a-4359-9d9c-822c405a4738" providerId="ADAL" clId="{9BE554F0-13ED-4633-8C2C-CB57101285AE}" dt="2022-06-21T07:56:41.776" v="17" actId="313"/>
          <ac:spMkLst>
            <pc:docMk/>
            <pc:sldMk cId="2165860124" sldId="6118"/>
            <ac:spMk id="15" creationId="{6AF02934-10BB-4721-8E4B-251182E01493}"/>
          </ac:spMkLst>
        </pc:spChg>
      </pc:sldChg>
      <pc:sldChg chg="del mod modShow">
        <pc:chgData name="Bakke Elsebeth Anicken" userId="1b27668f-300a-4359-9d9c-822c405a4738" providerId="ADAL" clId="{9BE554F0-13ED-4633-8C2C-CB57101285AE}" dt="2022-06-21T09:06:26.075" v="80" actId="2696"/>
        <pc:sldMkLst>
          <pc:docMk/>
          <pc:sldMk cId="3288162753" sldId="6135"/>
        </pc:sldMkLst>
      </pc:sldChg>
      <pc:sldChg chg="modSp mod modShow">
        <pc:chgData name="Bakke Elsebeth Anicken" userId="1b27668f-300a-4359-9d9c-822c405a4738" providerId="ADAL" clId="{9BE554F0-13ED-4633-8C2C-CB57101285AE}" dt="2022-06-21T09:06:23.691" v="79" actId="729"/>
        <pc:sldMkLst>
          <pc:docMk/>
          <pc:sldMk cId="1741258884" sldId="6136"/>
        </pc:sldMkLst>
        <pc:spChg chg="mod">
          <ac:chgData name="Bakke Elsebeth Anicken" userId="1b27668f-300a-4359-9d9c-822c405a4738" providerId="ADAL" clId="{9BE554F0-13ED-4633-8C2C-CB57101285AE}" dt="2022-06-21T07:27:54.506" v="13" actId="20577"/>
          <ac:spMkLst>
            <pc:docMk/>
            <pc:sldMk cId="1741258884" sldId="6136"/>
            <ac:spMk id="8" creationId="{DD63B9DF-7693-4942-8C66-DA825F1C9DB3}"/>
          </ac:spMkLst>
        </pc:spChg>
      </pc:sldChg>
      <pc:sldChg chg="mod modShow">
        <pc:chgData name="Bakke Elsebeth Anicken" userId="1b27668f-300a-4359-9d9c-822c405a4738" providerId="ADAL" clId="{9BE554F0-13ED-4633-8C2C-CB57101285AE}" dt="2022-06-21T09:06:30.425" v="81" actId="729"/>
        <pc:sldMkLst>
          <pc:docMk/>
          <pc:sldMk cId="1370397515" sldId="6137"/>
        </pc:sldMkLst>
      </pc:sldChg>
      <pc:sldChg chg="modNotesTx">
        <pc:chgData name="Bakke Elsebeth Anicken" userId="1b27668f-300a-4359-9d9c-822c405a4738" providerId="ADAL" clId="{9BE554F0-13ED-4633-8C2C-CB57101285AE}" dt="2022-06-21T07:06:03.397" v="2" actId="6549"/>
        <pc:sldMkLst>
          <pc:docMk/>
          <pc:sldMk cId="1238742036" sldId="2147196842"/>
        </pc:sldMkLst>
      </pc:sldChg>
      <pc:sldChg chg="modNotesTx">
        <pc:chgData name="Bakke Elsebeth Anicken" userId="1b27668f-300a-4359-9d9c-822c405a4738" providerId="ADAL" clId="{9BE554F0-13ED-4633-8C2C-CB57101285AE}" dt="2022-06-21T07:05:24.794" v="0" actId="6549"/>
        <pc:sldMkLst>
          <pc:docMk/>
          <pc:sldMk cId="1973467815" sldId="2147196843"/>
        </pc:sldMkLst>
      </pc:sldChg>
    </pc:docChg>
  </pc:docChgLst>
  <pc:docChgLst>
    <pc:chgData name="Bakke Elsebeth Anicken" userId="1b27668f-300a-4359-9d9c-822c405a4738" providerId="ADAL" clId="{4918DD61-CB20-40E2-A4C7-DB351F106357}"/>
    <pc:docChg chg="undo custSel addSld delSld modSld sldOrd">
      <pc:chgData name="Bakke Elsebeth Anicken" userId="1b27668f-300a-4359-9d9c-822c405a4738" providerId="ADAL" clId="{4918DD61-CB20-40E2-A4C7-DB351F106357}" dt="2022-06-21T07:00:50.750" v="705" actId="20577"/>
      <pc:docMkLst>
        <pc:docMk/>
      </pc:docMkLst>
      <pc:sldChg chg="mod modShow">
        <pc:chgData name="Bakke Elsebeth Anicken" userId="1b27668f-300a-4359-9d9c-822c405a4738" providerId="ADAL" clId="{4918DD61-CB20-40E2-A4C7-DB351F106357}" dt="2022-06-21T07:00:13.643" v="675" actId="729"/>
        <pc:sldMkLst>
          <pc:docMk/>
          <pc:sldMk cId="895829661" sldId="785"/>
        </pc:sldMkLst>
      </pc:sldChg>
      <pc:sldChg chg="mod modShow">
        <pc:chgData name="Bakke Elsebeth Anicken" userId="1b27668f-300a-4359-9d9c-822c405a4738" providerId="ADAL" clId="{4918DD61-CB20-40E2-A4C7-DB351F106357}" dt="2022-06-21T07:00:11.291" v="674" actId="729"/>
        <pc:sldMkLst>
          <pc:docMk/>
          <pc:sldMk cId="1908738895" sldId="1246"/>
        </pc:sldMkLst>
      </pc:sldChg>
      <pc:sldChg chg="modSp mod">
        <pc:chgData name="Bakke Elsebeth Anicken" userId="1b27668f-300a-4359-9d9c-822c405a4738" providerId="ADAL" clId="{4918DD61-CB20-40E2-A4C7-DB351F106357}" dt="2022-06-21T06:36:49.162" v="543" actId="20577"/>
        <pc:sldMkLst>
          <pc:docMk/>
          <pc:sldMk cId="259402328" sldId="1610"/>
        </pc:sldMkLst>
        <pc:spChg chg="mod">
          <ac:chgData name="Bakke Elsebeth Anicken" userId="1b27668f-300a-4359-9d9c-822c405a4738" providerId="ADAL" clId="{4918DD61-CB20-40E2-A4C7-DB351F106357}" dt="2022-06-21T06:36:49.162" v="543" actId="20577"/>
          <ac:spMkLst>
            <pc:docMk/>
            <pc:sldMk cId="259402328" sldId="1610"/>
            <ac:spMk id="3" creationId="{00000000-0000-0000-0000-000000000000}"/>
          </ac:spMkLst>
        </pc:spChg>
      </pc:sldChg>
      <pc:sldChg chg="modSp mod">
        <pc:chgData name="Bakke Elsebeth Anicken" userId="1b27668f-300a-4359-9d9c-822c405a4738" providerId="ADAL" clId="{4918DD61-CB20-40E2-A4C7-DB351F106357}" dt="2022-06-21T06:56:56.369" v="582" actId="20577"/>
        <pc:sldMkLst>
          <pc:docMk/>
          <pc:sldMk cId="1884276046" sldId="1867"/>
        </pc:sldMkLst>
        <pc:spChg chg="mod">
          <ac:chgData name="Bakke Elsebeth Anicken" userId="1b27668f-300a-4359-9d9c-822c405a4738" providerId="ADAL" clId="{4918DD61-CB20-40E2-A4C7-DB351F106357}" dt="2022-06-21T06:56:56.369" v="582" actId="20577"/>
          <ac:spMkLst>
            <pc:docMk/>
            <pc:sldMk cId="1884276046" sldId="1867"/>
            <ac:spMk id="4" creationId="{E5323DF7-C614-4F14-9E77-99CDB7F891B4}"/>
          </ac:spMkLst>
        </pc:spChg>
      </pc:sldChg>
      <pc:sldChg chg="modSp mod">
        <pc:chgData name="Bakke Elsebeth Anicken" userId="1b27668f-300a-4359-9d9c-822c405a4738" providerId="ADAL" clId="{4918DD61-CB20-40E2-A4C7-DB351F106357}" dt="2022-06-21T06:35:55.043" v="479" actId="6549"/>
        <pc:sldMkLst>
          <pc:docMk/>
          <pc:sldMk cId="2165860124" sldId="6118"/>
        </pc:sldMkLst>
        <pc:spChg chg="mod">
          <ac:chgData name="Bakke Elsebeth Anicken" userId="1b27668f-300a-4359-9d9c-822c405a4738" providerId="ADAL" clId="{4918DD61-CB20-40E2-A4C7-DB351F106357}" dt="2022-06-21T06:35:55.043" v="479" actId="6549"/>
          <ac:spMkLst>
            <pc:docMk/>
            <pc:sldMk cId="2165860124" sldId="6118"/>
            <ac:spMk id="15" creationId="{6AF02934-10BB-4721-8E4B-251182E01493}"/>
          </ac:spMkLst>
        </pc:spChg>
      </pc:sldChg>
      <pc:sldChg chg="del">
        <pc:chgData name="Bakke Elsebeth Anicken" userId="1b27668f-300a-4359-9d9c-822c405a4738" providerId="ADAL" clId="{4918DD61-CB20-40E2-A4C7-DB351F106357}" dt="2022-06-21T06:25:04.420" v="82" actId="2696"/>
        <pc:sldMkLst>
          <pc:docMk/>
          <pc:sldMk cId="1251263268" sldId="6130"/>
        </pc:sldMkLst>
      </pc:sldChg>
      <pc:sldChg chg="add del">
        <pc:chgData name="Bakke Elsebeth Anicken" userId="1b27668f-300a-4359-9d9c-822c405a4738" providerId="ADAL" clId="{4918DD61-CB20-40E2-A4C7-DB351F106357}" dt="2022-06-21T06:25:33.606" v="106" actId="2696"/>
        <pc:sldMkLst>
          <pc:docMk/>
          <pc:sldMk cId="2837264621" sldId="6130"/>
        </pc:sldMkLst>
      </pc:sldChg>
      <pc:sldChg chg="modSp add mod">
        <pc:chgData name="Bakke Elsebeth Anicken" userId="1b27668f-300a-4359-9d9c-822c405a4738" providerId="ADAL" clId="{4918DD61-CB20-40E2-A4C7-DB351F106357}" dt="2022-06-21T07:00:50.750" v="705" actId="20577"/>
        <pc:sldMkLst>
          <pc:docMk/>
          <pc:sldMk cId="2934281246" sldId="6130"/>
        </pc:sldMkLst>
        <pc:spChg chg="mod">
          <ac:chgData name="Bakke Elsebeth Anicken" userId="1b27668f-300a-4359-9d9c-822c405a4738" providerId="ADAL" clId="{4918DD61-CB20-40E2-A4C7-DB351F106357}" dt="2022-06-21T07:00:50.750" v="705" actId="20577"/>
          <ac:spMkLst>
            <pc:docMk/>
            <pc:sldMk cId="2934281246" sldId="6130"/>
            <ac:spMk id="2" creationId="{A7322CF4-2217-4005-80A5-D6F5A4C87527}"/>
          </ac:spMkLst>
        </pc:spChg>
      </pc:sldChg>
      <pc:sldChg chg="modSp mod ord modShow">
        <pc:chgData name="Bakke Elsebeth Anicken" userId="1b27668f-300a-4359-9d9c-822c405a4738" providerId="ADAL" clId="{4918DD61-CB20-40E2-A4C7-DB351F106357}" dt="2022-06-21T06:58:40.370" v="673" actId="6549"/>
        <pc:sldMkLst>
          <pc:docMk/>
          <pc:sldMk cId="3288162753" sldId="6135"/>
        </pc:sldMkLst>
        <pc:spChg chg="mod">
          <ac:chgData name="Bakke Elsebeth Anicken" userId="1b27668f-300a-4359-9d9c-822c405a4738" providerId="ADAL" clId="{4918DD61-CB20-40E2-A4C7-DB351F106357}" dt="2022-06-21T06:58:40.370" v="673" actId="6549"/>
          <ac:spMkLst>
            <pc:docMk/>
            <pc:sldMk cId="3288162753" sldId="6135"/>
            <ac:spMk id="6" creationId="{549F5075-0ABC-4B88-866D-76C5F4D3B7F9}"/>
          </ac:spMkLst>
        </pc:spChg>
      </pc:sldChg>
      <pc:sldChg chg="modSp mod ord modShow">
        <pc:chgData name="Bakke Elsebeth Anicken" userId="1b27668f-300a-4359-9d9c-822c405a4738" providerId="ADAL" clId="{4918DD61-CB20-40E2-A4C7-DB351F106357}" dt="2022-06-21T06:58:24.813" v="647"/>
        <pc:sldMkLst>
          <pc:docMk/>
          <pc:sldMk cId="1741258884" sldId="6136"/>
        </pc:sldMkLst>
        <pc:spChg chg="mod">
          <ac:chgData name="Bakke Elsebeth Anicken" userId="1b27668f-300a-4359-9d9c-822c405a4738" providerId="ADAL" clId="{4918DD61-CB20-40E2-A4C7-DB351F106357}" dt="2022-06-21T06:58:21.551" v="645" actId="6549"/>
          <ac:spMkLst>
            <pc:docMk/>
            <pc:sldMk cId="1741258884" sldId="6136"/>
            <ac:spMk id="5" creationId="{7B06E573-B8D5-40D3-9E1F-5D0A41824D91}"/>
          </ac:spMkLst>
        </pc:spChg>
      </pc:sldChg>
      <pc:sldChg chg="modSp mod ord modShow">
        <pc:chgData name="Bakke Elsebeth Anicken" userId="1b27668f-300a-4359-9d9c-822c405a4738" providerId="ADAL" clId="{4918DD61-CB20-40E2-A4C7-DB351F106357}" dt="2022-06-21T06:39:41.292" v="547" actId="20577"/>
        <pc:sldMkLst>
          <pc:docMk/>
          <pc:sldMk cId="1370397515" sldId="6137"/>
        </pc:sldMkLst>
        <pc:spChg chg="mod">
          <ac:chgData name="Bakke Elsebeth Anicken" userId="1b27668f-300a-4359-9d9c-822c405a4738" providerId="ADAL" clId="{4918DD61-CB20-40E2-A4C7-DB351F106357}" dt="2022-06-21T06:39:41.292" v="547" actId="20577"/>
          <ac:spMkLst>
            <pc:docMk/>
            <pc:sldMk cId="1370397515" sldId="6137"/>
            <ac:spMk id="5" creationId="{7B06E573-B8D5-40D3-9E1F-5D0A41824D91}"/>
          </ac:spMkLst>
        </pc:spChg>
      </pc:sldChg>
      <pc:sldChg chg="ord">
        <pc:chgData name="Bakke Elsebeth Anicken" userId="1b27668f-300a-4359-9d9c-822c405a4738" providerId="ADAL" clId="{4918DD61-CB20-40E2-A4C7-DB351F106357}" dt="2022-06-21T06:35:32.647" v="474"/>
        <pc:sldMkLst>
          <pc:docMk/>
          <pc:sldMk cId="4036989041" sldId="6142"/>
        </pc:sldMkLst>
      </pc:sldChg>
      <pc:sldChg chg="ord">
        <pc:chgData name="Bakke Elsebeth Anicken" userId="1b27668f-300a-4359-9d9c-822c405a4738" providerId="ADAL" clId="{4918DD61-CB20-40E2-A4C7-DB351F106357}" dt="2022-06-21T06:35:37.835" v="476"/>
        <pc:sldMkLst>
          <pc:docMk/>
          <pc:sldMk cId="3331008329" sldId="6143"/>
        </pc:sldMkLst>
      </pc:sldChg>
      <pc:sldChg chg="ord">
        <pc:chgData name="Bakke Elsebeth Anicken" userId="1b27668f-300a-4359-9d9c-822c405a4738" providerId="ADAL" clId="{4918DD61-CB20-40E2-A4C7-DB351F106357}" dt="2022-06-21T06:35:42.773" v="478"/>
        <pc:sldMkLst>
          <pc:docMk/>
          <pc:sldMk cId="3365969085" sldId="6144"/>
        </pc:sldMkLst>
      </pc:sldChg>
      <pc:sldChg chg="del">
        <pc:chgData name="Bakke Elsebeth Anicken" userId="1b27668f-300a-4359-9d9c-822c405a4738" providerId="ADAL" clId="{4918DD61-CB20-40E2-A4C7-DB351F106357}" dt="2022-06-21T06:24:03.459" v="75" actId="2696"/>
        <pc:sldMkLst>
          <pc:docMk/>
          <pc:sldMk cId="2174140922" sldId="2147196609"/>
        </pc:sldMkLst>
      </pc:sldChg>
      <pc:sldChg chg="add del">
        <pc:chgData name="Bakke Elsebeth Anicken" userId="1b27668f-300a-4359-9d9c-822c405a4738" providerId="ADAL" clId="{4918DD61-CB20-40E2-A4C7-DB351F106357}" dt="2022-06-21T06:25:04.420" v="82" actId="2696"/>
        <pc:sldMkLst>
          <pc:docMk/>
          <pc:sldMk cId="3596373085" sldId="2147196609"/>
        </pc:sldMkLst>
      </pc:sldChg>
      <pc:sldChg chg="add">
        <pc:chgData name="Bakke Elsebeth Anicken" userId="1b27668f-300a-4359-9d9c-822c405a4738" providerId="ADAL" clId="{4918DD61-CB20-40E2-A4C7-DB351F106357}" dt="2022-06-21T06:25:12.201" v="83"/>
        <pc:sldMkLst>
          <pc:docMk/>
          <pc:sldMk cId="3814626648" sldId="2147196609"/>
        </pc:sldMkLst>
      </pc:sldChg>
      <pc:sldChg chg="add">
        <pc:chgData name="Bakke Elsebeth Anicken" userId="1b27668f-300a-4359-9d9c-822c405a4738" providerId="ADAL" clId="{4918DD61-CB20-40E2-A4C7-DB351F106357}" dt="2022-06-21T06:25:12.201" v="83"/>
        <pc:sldMkLst>
          <pc:docMk/>
          <pc:sldMk cId="505640460" sldId="2147196688"/>
        </pc:sldMkLst>
      </pc:sldChg>
      <pc:sldChg chg="del">
        <pc:chgData name="Bakke Elsebeth Anicken" userId="1b27668f-300a-4359-9d9c-822c405a4738" providerId="ADAL" clId="{4918DD61-CB20-40E2-A4C7-DB351F106357}" dt="2022-06-21T06:25:04.420" v="82" actId="2696"/>
        <pc:sldMkLst>
          <pc:docMk/>
          <pc:sldMk cId="1259701279" sldId="2147196688"/>
        </pc:sldMkLst>
      </pc:sldChg>
      <pc:sldChg chg="add">
        <pc:chgData name="Bakke Elsebeth Anicken" userId="1b27668f-300a-4359-9d9c-822c405a4738" providerId="ADAL" clId="{4918DD61-CB20-40E2-A4C7-DB351F106357}" dt="2022-06-21T06:25:12.201" v="83"/>
        <pc:sldMkLst>
          <pc:docMk/>
          <pc:sldMk cId="149103299" sldId="2147196697"/>
        </pc:sldMkLst>
      </pc:sldChg>
      <pc:sldChg chg="del">
        <pc:chgData name="Bakke Elsebeth Anicken" userId="1b27668f-300a-4359-9d9c-822c405a4738" providerId="ADAL" clId="{4918DD61-CB20-40E2-A4C7-DB351F106357}" dt="2022-06-21T06:25:04.420" v="82" actId="2696"/>
        <pc:sldMkLst>
          <pc:docMk/>
          <pc:sldMk cId="1600457366" sldId="2147196697"/>
        </pc:sldMkLst>
      </pc:sldChg>
      <pc:sldChg chg="add">
        <pc:chgData name="Bakke Elsebeth Anicken" userId="1b27668f-300a-4359-9d9c-822c405a4738" providerId="ADAL" clId="{4918DD61-CB20-40E2-A4C7-DB351F106357}" dt="2022-06-21T06:25:12.201" v="83"/>
        <pc:sldMkLst>
          <pc:docMk/>
          <pc:sldMk cId="1238742036" sldId="2147196842"/>
        </pc:sldMkLst>
      </pc:sldChg>
      <pc:sldChg chg="modSp del mod">
        <pc:chgData name="Bakke Elsebeth Anicken" userId="1b27668f-300a-4359-9d9c-822c405a4738" providerId="ADAL" clId="{4918DD61-CB20-40E2-A4C7-DB351F106357}" dt="2022-06-21T06:25:04.420" v="82" actId="2696"/>
        <pc:sldMkLst>
          <pc:docMk/>
          <pc:sldMk cId="1308551325" sldId="2147196842"/>
        </pc:sldMkLst>
        <pc:spChg chg="mod">
          <ac:chgData name="Bakke Elsebeth Anicken" userId="1b27668f-300a-4359-9d9c-822c405a4738" providerId="ADAL" clId="{4918DD61-CB20-40E2-A4C7-DB351F106357}" dt="2022-06-21T06:18:49.780" v="57" actId="1076"/>
          <ac:spMkLst>
            <pc:docMk/>
            <pc:sldMk cId="1308551325" sldId="2147196842"/>
            <ac:spMk id="14" creationId="{C5EAF261-6EBA-4491-B592-35714B113F26}"/>
          </ac:spMkLst>
        </pc:spChg>
      </pc:sldChg>
      <pc:sldChg chg="modSp mod">
        <pc:chgData name="Bakke Elsebeth Anicken" userId="1b27668f-300a-4359-9d9c-822c405a4738" providerId="ADAL" clId="{4918DD61-CB20-40E2-A4C7-DB351F106357}" dt="2022-06-21T06:25:26.244" v="105" actId="20577"/>
        <pc:sldMkLst>
          <pc:docMk/>
          <pc:sldMk cId="2129505548" sldId="2147196844"/>
        </pc:sldMkLst>
        <pc:spChg chg="mod">
          <ac:chgData name="Bakke Elsebeth Anicken" userId="1b27668f-300a-4359-9d9c-822c405a4738" providerId="ADAL" clId="{4918DD61-CB20-40E2-A4C7-DB351F106357}" dt="2022-06-21T06:25:26.244" v="105" actId="20577"/>
          <ac:spMkLst>
            <pc:docMk/>
            <pc:sldMk cId="2129505548" sldId="2147196844"/>
            <ac:spMk id="2" creationId="{A7322CF4-2217-4005-80A5-D6F5A4C87527}"/>
          </ac:spMkLst>
        </pc:spChg>
      </pc:sldChg>
      <pc:sldChg chg="addSp delSp modSp mod modShow">
        <pc:chgData name="Bakke Elsebeth Anicken" userId="1b27668f-300a-4359-9d9c-822c405a4738" providerId="ADAL" clId="{4918DD61-CB20-40E2-A4C7-DB351F106357}" dt="2022-06-21T06:35:04.313" v="471" actId="20577"/>
        <pc:sldMkLst>
          <pc:docMk/>
          <pc:sldMk cId="4185556050" sldId="2147196845"/>
        </pc:sldMkLst>
        <pc:spChg chg="mod">
          <ac:chgData name="Bakke Elsebeth Anicken" userId="1b27668f-300a-4359-9d9c-822c405a4738" providerId="ADAL" clId="{4918DD61-CB20-40E2-A4C7-DB351F106357}" dt="2022-06-21T06:29:13.907" v="167" actId="1076"/>
          <ac:spMkLst>
            <pc:docMk/>
            <pc:sldMk cId="4185556050" sldId="2147196845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4918DD61-CB20-40E2-A4C7-DB351F106357}" dt="2022-06-21T06:35:04.313" v="471" actId="20577"/>
          <ac:spMkLst>
            <pc:docMk/>
            <pc:sldMk cId="4185556050" sldId="2147196845"/>
            <ac:spMk id="6" creationId="{12DDCB32-D169-4458-BAE9-BA7F3E1B3F61}"/>
          </ac:spMkLst>
        </pc:spChg>
        <pc:picChg chg="del">
          <ac:chgData name="Bakke Elsebeth Anicken" userId="1b27668f-300a-4359-9d9c-822c405a4738" providerId="ADAL" clId="{4918DD61-CB20-40E2-A4C7-DB351F106357}" dt="2022-06-21T06:28:22.179" v="154" actId="478"/>
          <ac:picMkLst>
            <pc:docMk/>
            <pc:sldMk cId="4185556050" sldId="2147196845"/>
            <ac:picMk id="7" creationId="{9CBA643D-8C5F-4449-B7FD-EB5D6F37E240}"/>
          </ac:picMkLst>
        </pc:picChg>
        <pc:picChg chg="del mod">
          <ac:chgData name="Bakke Elsebeth Anicken" userId="1b27668f-300a-4359-9d9c-822c405a4738" providerId="ADAL" clId="{4918DD61-CB20-40E2-A4C7-DB351F106357}" dt="2022-06-21T06:28:58.322" v="162" actId="478"/>
          <ac:picMkLst>
            <pc:docMk/>
            <pc:sldMk cId="4185556050" sldId="2147196845"/>
            <ac:picMk id="8" creationId="{EA283F3C-7B0D-46FD-9A42-53F000204890}"/>
          </ac:picMkLst>
        </pc:picChg>
        <pc:picChg chg="mod ord">
          <ac:chgData name="Bakke Elsebeth Anicken" userId="1b27668f-300a-4359-9d9c-822c405a4738" providerId="ADAL" clId="{4918DD61-CB20-40E2-A4C7-DB351F106357}" dt="2022-06-21T06:34:33.001" v="450" actId="1076"/>
          <ac:picMkLst>
            <pc:docMk/>
            <pc:sldMk cId="4185556050" sldId="2147196845"/>
            <ac:picMk id="9" creationId="{5EE5D123-6EA5-4EF3-8375-86D9C687C3E9}"/>
          </ac:picMkLst>
        </pc:picChg>
        <pc:picChg chg="add mod ord">
          <ac:chgData name="Bakke Elsebeth Anicken" userId="1b27668f-300a-4359-9d9c-822c405a4738" providerId="ADAL" clId="{4918DD61-CB20-40E2-A4C7-DB351F106357}" dt="2022-06-21T06:34:23.450" v="447" actId="1076"/>
          <ac:picMkLst>
            <pc:docMk/>
            <pc:sldMk cId="4185556050" sldId="2147196845"/>
            <ac:picMk id="10" creationId="{0E322B82-D2B1-4A30-8340-4BF0C0D17642}"/>
          </ac:picMkLst>
        </pc:picChg>
        <pc:picChg chg="add del mod">
          <ac:chgData name="Bakke Elsebeth Anicken" userId="1b27668f-300a-4359-9d9c-822c405a4738" providerId="ADAL" clId="{4918DD61-CB20-40E2-A4C7-DB351F106357}" dt="2022-06-21T06:33:31.685" v="435" actId="478"/>
          <ac:picMkLst>
            <pc:docMk/>
            <pc:sldMk cId="4185556050" sldId="2147196845"/>
            <ac:picMk id="11" creationId="{958E8E28-60B6-44A9-8CFC-404AC5141611}"/>
          </ac:picMkLst>
        </pc:picChg>
        <pc:picChg chg="add mod">
          <ac:chgData name="Bakke Elsebeth Anicken" userId="1b27668f-300a-4359-9d9c-822c405a4738" providerId="ADAL" clId="{4918DD61-CB20-40E2-A4C7-DB351F106357}" dt="2022-06-21T06:34:35.876" v="451" actId="1076"/>
          <ac:picMkLst>
            <pc:docMk/>
            <pc:sldMk cId="4185556050" sldId="2147196845"/>
            <ac:picMk id="12" creationId="{3E9A864E-10B5-4E8F-96DE-2054944B15CB}"/>
          </ac:picMkLst>
        </pc:picChg>
      </pc:sldChg>
      <pc:sldChg chg="modSp new mod">
        <pc:chgData name="Bakke Elsebeth Anicken" userId="1b27668f-300a-4359-9d9c-822c405a4738" providerId="ADAL" clId="{4918DD61-CB20-40E2-A4C7-DB351F106357}" dt="2022-06-21T06:45:54.610" v="560" actId="20577"/>
        <pc:sldMkLst>
          <pc:docMk/>
          <pc:sldMk cId="70630055" sldId="2147196846"/>
        </pc:sldMkLst>
        <pc:spChg chg="mod">
          <ac:chgData name="Bakke Elsebeth Anicken" userId="1b27668f-300a-4359-9d9c-822c405a4738" providerId="ADAL" clId="{4918DD61-CB20-40E2-A4C7-DB351F106357}" dt="2022-06-21T06:45:54.610" v="560" actId="20577"/>
          <ac:spMkLst>
            <pc:docMk/>
            <pc:sldMk cId="70630055" sldId="2147196846"/>
            <ac:spMk id="4" creationId="{F988EAA4-A294-45E5-88CD-4667E7035CF9}"/>
          </ac:spMkLst>
        </pc:spChg>
      </pc:sldChg>
      <pc:sldChg chg="modSp add del mod">
        <pc:chgData name="Bakke Elsebeth Anicken" userId="1b27668f-300a-4359-9d9c-822c405a4738" providerId="ADAL" clId="{4918DD61-CB20-40E2-A4C7-DB351F106357}" dt="2022-06-21T06:35:23.790" v="472" actId="47"/>
        <pc:sldMkLst>
          <pc:docMk/>
          <pc:sldMk cId="2290625254" sldId="2147196846"/>
        </pc:sldMkLst>
        <pc:picChg chg="mod">
          <ac:chgData name="Bakke Elsebeth Anicken" userId="1b27668f-300a-4359-9d9c-822c405a4738" providerId="ADAL" clId="{4918DD61-CB20-40E2-A4C7-DB351F106357}" dt="2022-06-21T06:33:53.371" v="440" actId="1076"/>
          <ac:picMkLst>
            <pc:docMk/>
            <pc:sldMk cId="2290625254" sldId="2147196846"/>
            <ac:picMk id="7" creationId="{E704402A-8AAF-47FD-9DC2-EE0BCBCFEF79}"/>
          </ac:picMkLst>
        </pc:picChg>
      </pc:sldChg>
      <pc:sldChg chg="new del">
        <pc:chgData name="Bakke Elsebeth Anicken" userId="1b27668f-300a-4359-9d9c-822c405a4738" providerId="ADAL" clId="{4918DD61-CB20-40E2-A4C7-DB351F106357}" dt="2022-06-21T06:16:07.008" v="15" actId="680"/>
        <pc:sldMkLst>
          <pc:docMk/>
          <pc:sldMk cId="3989210007" sldId="2147196846"/>
        </pc:sldMkLst>
      </pc:sldChg>
      <pc:sldChg chg="new del">
        <pc:chgData name="Bakke Elsebeth Anicken" userId="1b27668f-300a-4359-9d9c-822c405a4738" providerId="ADAL" clId="{4918DD61-CB20-40E2-A4C7-DB351F106357}" dt="2022-06-21T06:16:06.461" v="14" actId="680"/>
        <pc:sldMkLst>
          <pc:docMk/>
          <pc:sldMk cId="1867362216" sldId="2147196847"/>
        </pc:sldMkLst>
      </pc:sldChg>
      <pc:sldMasterChg chg="delSldLayout">
        <pc:chgData name="Bakke Elsebeth Anicken" userId="1b27668f-300a-4359-9d9c-822c405a4738" providerId="ADAL" clId="{4918DD61-CB20-40E2-A4C7-DB351F106357}" dt="2022-06-21T06:25:04.420" v="82" actId="2696"/>
        <pc:sldMasterMkLst>
          <pc:docMk/>
          <pc:sldMasterMk cId="2675288613" sldId="2147483822"/>
        </pc:sldMasterMkLst>
        <pc:sldLayoutChg chg="del">
          <pc:chgData name="Bakke Elsebeth Anicken" userId="1b27668f-300a-4359-9d9c-822c405a4738" providerId="ADAL" clId="{4918DD61-CB20-40E2-A4C7-DB351F106357}" dt="2022-06-21T06:25:04.420" v="82" actId="2696"/>
          <pc:sldLayoutMkLst>
            <pc:docMk/>
            <pc:sldMasterMk cId="2675288613" sldId="2147483822"/>
            <pc:sldLayoutMk cId="119941424" sldId="2147483870"/>
          </pc:sldLayoutMkLst>
        </pc:sldLayoutChg>
        <pc:sldLayoutChg chg="del">
          <pc:chgData name="Bakke Elsebeth Anicken" userId="1b27668f-300a-4359-9d9c-822c405a4738" providerId="ADAL" clId="{4918DD61-CB20-40E2-A4C7-DB351F106357}" dt="2022-06-21T06:25:04.420" v="82" actId="2696"/>
          <pc:sldLayoutMkLst>
            <pc:docMk/>
            <pc:sldMasterMk cId="2675288613" sldId="2147483822"/>
            <pc:sldLayoutMk cId="1984243193" sldId="2147483871"/>
          </pc:sldLayoutMkLst>
        </pc:sldLayoutChg>
        <pc:sldLayoutChg chg="del">
          <pc:chgData name="Bakke Elsebeth Anicken" userId="1b27668f-300a-4359-9d9c-822c405a4738" providerId="ADAL" clId="{4918DD61-CB20-40E2-A4C7-DB351F106357}" dt="2022-06-21T06:24:03.459" v="75" actId="2696"/>
          <pc:sldLayoutMkLst>
            <pc:docMk/>
            <pc:sldMasterMk cId="2675288613" sldId="2147483822"/>
            <pc:sldLayoutMk cId="4078289466" sldId="2147483872"/>
          </pc:sldLayoutMkLst>
        </pc:sldLayoutChg>
        <pc:sldLayoutChg chg="del">
          <pc:chgData name="Bakke Elsebeth Anicken" userId="1b27668f-300a-4359-9d9c-822c405a4738" providerId="ADAL" clId="{4918DD61-CB20-40E2-A4C7-DB351F106357}" dt="2022-06-21T06:25:04.420" v="82" actId="2696"/>
          <pc:sldLayoutMkLst>
            <pc:docMk/>
            <pc:sldMasterMk cId="2675288613" sldId="2147483822"/>
            <pc:sldLayoutMk cId="1681298664" sldId="2147483875"/>
          </pc:sldLayoutMkLst>
        </pc:sldLayoutChg>
      </pc:sldMasterChg>
    </pc:docChg>
  </pc:docChgLst>
  <pc:docChgLst>
    <pc:chgData name="Bakke Elsebeth Anicken" userId="1b27668f-300a-4359-9d9c-822c405a4738" providerId="ADAL" clId="{C8DA3C72-35F1-4529-BA32-0BB255EA1FB8}"/>
    <pc:docChg chg="undo custSel addSld delSld modSld">
      <pc:chgData name="Bakke Elsebeth Anicken" userId="1b27668f-300a-4359-9d9c-822c405a4738" providerId="ADAL" clId="{C8DA3C72-35F1-4529-BA32-0BB255EA1FB8}" dt="2022-06-20T18:29:28.631" v="1648" actId="20577"/>
      <pc:docMkLst>
        <pc:docMk/>
      </pc:docMkLst>
      <pc:sldChg chg="delSp modSp add mod">
        <pc:chgData name="Bakke Elsebeth Anicken" userId="1b27668f-300a-4359-9d9c-822c405a4738" providerId="ADAL" clId="{C8DA3C72-35F1-4529-BA32-0BB255EA1FB8}" dt="2022-06-20T18:28:44.949" v="1609" actId="6549"/>
        <pc:sldMkLst>
          <pc:docMk/>
          <pc:sldMk cId="895829661" sldId="785"/>
        </pc:sldMkLst>
        <pc:spChg chg="del mod">
          <ac:chgData name="Bakke Elsebeth Anicken" userId="1b27668f-300a-4359-9d9c-822c405a4738" providerId="ADAL" clId="{C8DA3C72-35F1-4529-BA32-0BB255EA1FB8}" dt="2022-06-20T18:27:09.387" v="1509" actId="478"/>
          <ac:spMkLst>
            <pc:docMk/>
            <pc:sldMk cId="895829661" sldId="785"/>
            <ac:spMk id="2" creationId="{88AB7DA2-6A81-432B-9195-46DC20C01464}"/>
          </ac:spMkLst>
        </pc:spChg>
        <pc:spChg chg="mod">
          <ac:chgData name="Bakke Elsebeth Anicken" userId="1b27668f-300a-4359-9d9c-822c405a4738" providerId="ADAL" clId="{C8DA3C72-35F1-4529-BA32-0BB255EA1FB8}" dt="2022-06-20T18:28:04.546" v="1600" actId="255"/>
          <ac:spMkLst>
            <pc:docMk/>
            <pc:sldMk cId="895829661" sldId="785"/>
            <ac:spMk id="3" creationId="{521831AC-5D66-4ACD-A14B-96C4A648DFAA}"/>
          </ac:spMkLst>
        </pc:spChg>
        <pc:spChg chg="mod">
          <ac:chgData name="Bakke Elsebeth Anicken" userId="1b27668f-300a-4359-9d9c-822c405a4738" providerId="ADAL" clId="{C8DA3C72-35F1-4529-BA32-0BB255EA1FB8}" dt="2022-06-20T18:28:44.949" v="1609" actId="6549"/>
          <ac:spMkLst>
            <pc:docMk/>
            <pc:sldMk cId="895829661" sldId="785"/>
            <ac:spMk id="6" creationId="{E64AE847-F1D0-4612-8335-A71BDC48A215}"/>
          </ac:spMkLst>
        </pc:spChg>
        <pc:picChg chg="del mod">
          <ac:chgData name="Bakke Elsebeth Anicken" userId="1b27668f-300a-4359-9d9c-822c405a4738" providerId="ADAL" clId="{C8DA3C72-35F1-4529-BA32-0BB255EA1FB8}" dt="2022-06-20T18:27:01.092" v="1506" actId="478"/>
          <ac:picMkLst>
            <pc:docMk/>
            <pc:sldMk cId="895829661" sldId="785"/>
            <ac:picMk id="8" creationId="{0E0D74A7-5ECB-4FE4-B9FA-B521AD8AB6CD}"/>
          </ac:picMkLst>
        </pc:picChg>
      </pc:sldChg>
      <pc:sldChg chg="modSp add mod">
        <pc:chgData name="Bakke Elsebeth Anicken" userId="1b27668f-300a-4359-9d9c-822c405a4738" providerId="ADAL" clId="{C8DA3C72-35F1-4529-BA32-0BB255EA1FB8}" dt="2022-06-20T17:42:26.125" v="314" actId="20577"/>
        <pc:sldMkLst>
          <pc:docMk/>
          <pc:sldMk cId="1908738895" sldId="1246"/>
        </pc:sldMkLst>
        <pc:spChg chg="mod">
          <ac:chgData name="Bakke Elsebeth Anicken" userId="1b27668f-300a-4359-9d9c-822c405a4738" providerId="ADAL" clId="{C8DA3C72-35F1-4529-BA32-0BB255EA1FB8}" dt="2022-06-20T17:40:49.062" v="221" actId="1076"/>
          <ac:spMkLst>
            <pc:docMk/>
            <pc:sldMk cId="1908738895" sldId="1246"/>
            <ac:spMk id="2" creationId="{FB19C8C1-2AE6-4BE1-B3B3-A61E9F07C111}"/>
          </ac:spMkLst>
        </pc:spChg>
        <pc:spChg chg="mod">
          <ac:chgData name="Bakke Elsebeth Anicken" userId="1b27668f-300a-4359-9d9c-822c405a4738" providerId="ADAL" clId="{C8DA3C72-35F1-4529-BA32-0BB255EA1FB8}" dt="2022-06-20T17:41:22.475" v="285" actId="20577"/>
          <ac:spMkLst>
            <pc:docMk/>
            <pc:sldMk cId="1908738895" sldId="1246"/>
            <ac:spMk id="3" creationId="{521831AC-5D66-4ACD-A14B-96C4A648DFAA}"/>
          </ac:spMkLst>
        </pc:spChg>
        <pc:spChg chg="mod">
          <ac:chgData name="Bakke Elsebeth Anicken" userId="1b27668f-300a-4359-9d9c-822c405a4738" providerId="ADAL" clId="{C8DA3C72-35F1-4529-BA32-0BB255EA1FB8}" dt="2022-06-20T17:42:26.125" v="314" actId="20577"/>
          <ac:spMkLst>
            <pc:docMk/>
            <pc:sldMk cId="1908738895" sldId="1246"/>
            <ac:spMk id="6" creationId="{71690F4C-968D-49EE-96DF-E9DBF6154EE0}"/>
          </ac:spMkLst>
        </pc:spChg>
        <pc:spChg chg="mod">
          <ac:chgData name="Bakke Elsebeth Anicken" userId="1b27668f-300a-4359-9d9c-822c405a4738" providerId="ADAL" clId="{C8DA3C72-35F1-4529-BA32-0BB255EA1FB8}" dt="2022-06-20T17:40:45.894" v="220" actId="1076"/>
          <ac:spMkLst>
            <pc:docMk/>
            <pc:sldMk cId="1908738895" sldId="1246"/>
            <ac:spMk id="8" creationId="{37CE2736-452A-4202-AA80-BC959303300C}"/>
          </ac:spMkLst>
        </pc:spChg>
        <pc:spChg chg="mod">
          <ac:chgData name="Bakke Elsebeth Anicken" userId="1b27668f-300a-4359-9d9c-822c405a4738" providerId="ADAL" clId="{C8DA3C72-35F1-4529-BA32-0BB255EA1FB8}" dt="2022-06-20T17:40:41.926" v="219" actId="1076"/>
          <ac:spMkLst>
            <pc:docMk/>
            <pc:sldMk cId="1908738895" sldId="1246"/>
            <ac:spMk id="9" creationId="{4715D582-17DB-4D84-AF69-C334C4E5F71A}"/>
          </ac:spMkLst>
        </pc:spChg>
      </pc:sldChg>
      <pc:sldChg chg="addSp delSp modSp mod">
        <pc:chgData name="Bakke Elsebeth Anicken" userId="1b27668f-300a-4359-9d9c-822c405a4738" providerId="ADAL" clId="{C8DA3C72-35F1-4529-BA32-0BB255EA1FB8}" dt="2022-06-20T17:35:41.474" v="139" actId="478"/>
        <pc:sldMkLst>
          <pc:docMk/>
          <pc:sldMk cId="3511309439" sldId="1342"/>
        </pc:sldMkLst>
        <pc:picChg chg="add del mod">
          <ac:chgData name="Bakke Elsebeth Anicken" userId="1b27668f-300a-4359-9d9c-822c405a4738" providerId="ADAL" clId="{C8DA3C72-35F1-4529-BA32-0BB255EA1FB8}" dt="2022-06-20T17:35:41.474" v="139" actId="478"/>
          <ac:picMkLst>
            <pc:docMk/>
            <pc:sldMk cId="3511309439" sldId="1342"/>
            <ac:picMk id="11" creationId="{460DB262-C855-434E-9E38-5623B861D4D1}"/>
          </ac:picMkLst>
        </pc:picChg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1341611317" sldId="1559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3115950780" sldId="1573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849597663" sldId="1576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3800728644" sldId="1588"/>
        </pc:sldMkLst>
      </pc:sldChg>
      <pc:sldChg chg="del">
        <pc:chgData name="Bakke Elsebeth Anicken" userId="1b27668f-300a-4359-9d9c-822c405a4738" providerId="ADAL" clId="{C8DA3C72-35F1-4529-BA32-0BB255EA1FB8}" dt="2022-06-20T17:35:13.861" v="136" actId="47"/>
        <pc:sldMkLst>
          <pc:docMk/>
          <pc:sldMk cId="3496926521" sldId="1605"/>
        </pc:sldMkLst>
      </pc:sldChg>
      <pc:sldChg chg="modSp mod">
        <pc:chgData name="Bakke Elsebeth Anicken" userId="1b27668f-300a-4359-9d9c-822c405a4738" providerId="ADAL" clId="{C8DA3C72-35F1-4529-BA32-0BB255EA1FB8}" dt="2022-06-20T18:17:11.359" v="650" actId="6549"/>
        <pc:sldMkLst>
          <pc:docMk/>
          <pc:sldMk cId="259402328" sldId="1610"/>
        </pc:sldMkLst>
        <pc:spChg chg="mod">
          <ac:chgData name="Bakke Elsebeth Anicken" userId="1b27668f-300a-4359-9d9c-822c405a4738" providerId="ADAL" clId="{C8DA3C72-35F1-4529-BA32-0BB255EA1FB8}" dt="2022-06-20T18:17:11.359" v="650" actId="6549"/>
          <ac:spMkLst>
            <pc:docMk/>
            <pc:sldMk cId="259402328" sldId="1610"/>
            <ac:spMk id="3" creationId="{00000000-0000-0000-0000-000000000000}"/>
          </ac:spMkLst>
        </pc:spChg>
      </pc:sldChg>
      <pc:sldChg chg="mod modShow">
        <pc:chgData name="Bakke Elsebeth Anicken" userId="1b27668f-300a-4359-9d9c-822c405a4738" providerId="ADAL" clId="{C8DA3C72-35F1-4529-BA32-0BB255EA1FB8}" dt="2022-06-20T17:29:57.179" v="34" actId="729"/>
        <pc:sldMkLst>
          <pc:docMk/>
          <pc:sldMk cId="3461406677" sldId="1612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3009967828" sldId="1814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4076237374" sldId="1822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2943539193" sldId="1827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2937361965" sldId="1830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437997375" sldId="1831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3515585042" sldId="1832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3704131628" sldId="1833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2475964851" sldId="1834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1399600383" sldId="1836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4294335768" sldId="1837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1671881691" sldId="1838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384076082" sldId="1839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1098732354" sldId="1851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744798437" sldId="1852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80099920" sldId="1853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2361842664" sldId="1854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1322072995" sldId="1855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1168812126" sldId="1856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2347114149" sldId="1857"/>
        </pc:sldMkLst>
      </pc:sldChg>
      <pc:sldChg chg="del">
        <pc:chgData name="Bakke Elsebeth Anicken" userId="1b27668f-300a-4359-9d9c-822c405a4738" providerId="ADAL" clId="{C8DA3C72-35F1-4529-BA32-0BB255EA1FB8}" dt="2022-06-20T17:31:00.496" v="37" actId="47"/>
        <pc:sldMkLst>
          <pc:docMk/>
          <pc:sldMk cId="655079598" sldId="1865"/>
        </pc:sldMkLst>
      </pc:sldChg>
      <pc:sldChg chg="modSp mod">
        <pc:chgData name="Bakke Elsebeth Anicken" userId="1b27668f-300a-4359-9d9c-822c405a4738" providerId="ADAL" clId="{C8DA3C72-35F1-4529-BA32-0BB255EA1FB8}" dt="2022-06-20T17:27:01.023" v="13" actId="20577"/>
        <pc:sldMkLst>
          <pc:docMk/>
          <pc:sldMk cId="1884276046" sldId="1867"/>
        </pc:sldMkLst>
        <pc:spChg chg="mod">
          <ac:chgData name="Bakke Elsebeth Anicken" userId="1b27668f-300a-4359-9d9c-822c405a4738" providerId="ADAL" clId="{C8DA3C72-35F1-4529-BA32-0BB255EA1FB8}" dt="2022-06-20T17:27:01.023" v="13" actId="20577"/>
          <ac:spMkLst>
            <pc:docMk/>
            <pc:sldMk cId="1884276046" sldId="1867"/>
            <ac:spMk id="4" creationId="{E5323DF7-C614-4F14-9E77-99CDB7F891B4}"/>
          </ac:spMkLst>
        </pc:spChg>
      </pc:sldChg>
      <pc:sldChg chg="add del">
        <pc:chgData name="Bakke Elsebeth Anicken" userId="1b27668f-300a-4359-9d9c-822c405a4738" providerId="ADAL" clId="{C8DA3C72-35F1-4529-BA32-0BB255EA1FB8}" dt="2022-06-20T17:33:05.867" v="126" actId="47"/>
        <pc:sldMkLst>
          <pc:docMk/>
          <pc:sldMk cId="2656231863" sldId="1870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3555174020" sldId="1870"/>
        </pc:sldMkLst>
      </pc:sldChg>
      <pc:sldChg chg="del">
        <pc:chgData name="Bakke Elsebeth Anicken" userId="1b27668f-300a-4359-9d9c-822c405a4738" providerId="ADAL" clId="{C8DA3C72-35F1-4529-BA32-0BB255EA1FB8}" dt="2022-06-20T17:31:09.743" v="38" actId="47"/>
        <pc:sldMkLst>
          <pc:docMk/>
          <pc:sldMk cId="688435448" sldId="1875"/>
        </pc:sldMkLst>
      </pc:sldChg>
      <pc:sldChg chg="modSp mod">
        <pc:chgData name="Bakke Elsebeth Anicken" userId="1b27668f-300a-4359-9d9c-822c405a4738" providerId="ADAL" clId="{C8DA3C72-35F1-4529-BA32-0BB255EA1FB8}" dt="2022-06-20T18:12:38.666" v="392" actId="14100"/>
        <pc:sldMkLst>
          <pc:docMk/>
          <pc:sldMk cId="2693003836" sldId="3167"/>
        </pc:sldMkLst>
        <pc:spChg chg="mod">
          <ac:chgData name="Bakke Elsebeth Anicken" userId="1b27668f-300a-4359-9d9c-822c405a4738" providerId="ADAL" clId="{C8DA3C72-35F1-4529-BA32-0BB255EA1FB8}" dt="2022-06-20T18:12:38.666" v="392" actId="14100"/>
          <ac:spMkLst>
            <pc:docMk/>
            <pc:sldMk cId="2693003836" sldId="3167"/>
            <ac:spMk id="6" creationId="{7DBB3AE6-7D58-4B68-A164-A7C61A7B1D10}"/>
          </ac:spMkLst>
        </pc:spChg>
      </pc:sldChg>
      <pc:sldChg chg="delSp modSp mod">
        <pc:chgData name="Bakke Elsebeth Anicken" userId="1b27668f-300a-4359-9d9c-822c405a4738" providerId="ADAL" clId="{C8DA3C72-35F1-4529-BA32-0BB255EA1FB8}" dt="2022-06-20T18:14:10.510" v="435" actId="1076"/>
        <pc:sldMkLst>
          <pc:docMk/>
          <pc:sldMk cId="2165860124" sldId="6118"/>
        </pc:sldMkLst>
        <pc:spChg chg="del">
          <ac:chgData name="Bakke Elsebeth Anicken" userId="1b27668f-300a-4359-9d9c-822c405a4738" providerId="ADAL" clId="{C8DA3C72-35F1-4529-BA32-0BB255EA1FB8}" dt="2022-06-20T18:13:56.710" v="433" actId="478"/>
          <ac:spMkLst>
            <pc:docMk/>
            <pc:sldMk cId="2165860124" sldId="6118"/>
            <ac:spMk id="9" creationId="{CEEC1A00-01DB-48D3-9AE8-6BD9992B69DA}"/>
          </ac:spMkLst>
        </pc:spChg>
        <pc:spChg chg="mod">
          <ac:chgData name="Bakke Elsebeth Anicken" userId="1b27668f-300a-4359-9d9c-822c405a4738" providerId="ADAL" clId="{C8DA3C72-35F1-4529-BA32-0BB255EA1FB8}" dt="2022-06-20T18:14:10.510" v="435" actId="1076"/>
          <ac:spMkLst>
            <pc:docMk/>
            <pc:sldMk cId="2165860124" sldId="6118"/>
            <ac:spMk id="19" creationId="{D5951FE1-2F67-4DFA-973A-C9D4279BC47C}"/>
          </ac:spMkLst>
        </pc:spChg>
      </pc:sldChg>
      <pc:sldChg chg="add del">
        <pc:chgData name="Bakke Elsebeth Anicken" userId="1b27668f-300a-4359-9d9c-822c405a4738" providerId="ADAL" clId="{C8DA3C72-35F1-4529-BA32-0BB255EA1FB8}" dt="2022-06-20T17:36:18.139" v="141"/>
        <pc:sldMkLst>
          <pc:docMk/>
          <pc:sldMk cId="3308458934" sldId="6126"/>
        </pc:sldMkLst>
      </pc:sldChg>
      <pc:sldChg chg="del">
        <pc:chgData name="Bakke Elsebeth Anicken" userId="1b27668f-300a-4359-9d9c-822c405a4738" providerId="ADAL" clId="{C8DA3C72-35F1-4529-BA32-0BB255EA1FB8}" dt="2022-06-20T17:34:46.605" v="132" actId="47"/>
        <pc:sldMkLst>
          <pc:docMk/>
          <pc:sldMk cId="70332758" sldId="6127"/>
        </pc:sldMkLst>
      </pc:sldChg>
      <pc:sldChg chg="del">
        <pc:chgData name="Bakke Elsebeth Anicken" userId="1b27668f-300a-4359-9d9c-822c405a4738" providerId="ADAL" clId="{C8DA3C72-35F1-4529-BA32-0BB255EA1FB8}" dt="2022-06-20T17:34:47.367" v="133" actId="47"/>
        <pc:sldMkLst>
          <pc:docMk/>
          <pc:sldMk cId="4127374089" sldId="6128"/>
        </pc:sldMkLst>
      </pc:sldChg>
      <pc:sldChg chg="modSp add del mod">
        <pc:chgData name="Bakke Elsebeth Anicken" userId="1b27668f-300a-4359-9d9c-822c405a4738" providerId="ADAL" clId="{C8DA3C72-35F1-4529-BA32-0BB255EA1FB8}" dt="2022-06-20T18:18:45.118" v="667" actId="20577"/>
        <pc:sldMkLst>
          <pc:docMk/>
          <pc:sldMk cId="1673625" sldId="6129"/>
        </pc:sldMkLst>
        <pc:spChg chg="mod">
          <ac:chgData name="Bakke Elsebeth Anicken" userId="1b27668f-300a-4359-9d9c-822c405a4738" providerId="ADAL" clId="{C8DA3C72-35F1-4529-BA32-0BB255EA1FB8}" dt="2022-06-20T18:18:45.118" v="667" actId="20577"/>
          <ac:spMkLst>
            <pc:docMk/>
            <pc:sldMk cId="1673625" sldId="6129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C8DA3C72-35F1-4529-BA32-0BB255EA1FB8}" dt="2022-06-20T18:18:38.465" v="666" actId="6549"/>
          <ac:spMkLst>
            <pc:docMk/>
            <pc:sldMk cId="1673625" sldId="6129"/>
            <ac:spMk id="6" creationId="{12DDCB32-D169-4458-BAE9-BA7F3E1B3F61}"/>
          </ac:spMkLst>
        </pc:spChg>
      </pc:sldChg>
      <pc:sldChg chg="modSp mod">
        <pc:chgData name="Bakke Elsebeth Anicken" userId="1b27668f-300a-4359-9d9c-822c405a4738" providerId="ADAL" clId="{C8DA3C72-35F1-4529-BA32-0BB255EA1FB8}" dt="2022-06-20T17:32:58.621" v="125" actId="255"/>
        <pc:sldMkLst>
          <pc:docMk/>
          <pc:sldMk cId="1251263268" sldId="6130"/>
        </pc:sldMkLst>
        <pc:spChg chg="mod">
          <ac:chgData name="Bakke Elsebeth Anicken" userId="1b27668f-300a-4359-9d9c-822c405a4738" providerId="ADAL" clId="{C8DA3C72-35F1-4529-BA32-0BB255EA1FB8}" dt="2022-06-20T17:32:58.621" v="125" actId="255"/>
          <ac:spMkLst>
            <pc:docMk/>
            <pc:sldMk cId="1251263268" sldId="6130"/>
            <ac:spMk id="2" creationId="{A7322CF4-2217-4005-80A5-D6F5A4C87527}"/>
          </ac:spMkLst>
        </pc:spChg>
      </pc:sldChg>
      <pc:sldChg chg="del">
        <pc:chgData name="Bakke Elsebeth Anicken" userId="1b27668f-300a-4359-9d9c-822c405a4738" providerId="ADAL" clId="{C8DA3C72-35F1-4529-BA32-0BB255EA1FB8}" dt="2022-06-20T17:30:22.682" v="35" actId="47"/>
        <pc:sldMkLst>
          <pc:docMk/>
          <pc:sldMk cId="3778953498" sldId="6131"/>
        </pc:sldMkLst>
      </pc:sldChg>
      <pc:sldChg chg="del">
        <pc:chgData name="Bakke Elsebeth Anicken" userId="1b27668f-300a-4359-9d9c-822c405a4738" providerId="ADAL" clId="{C8DA3C72-35F1-4529-BA32-0BB255EA1FB8}" dt="2022-06-20T17:30:22.682" v="35" actId="47"/>
        <pc:sldMkLst>
          <pc:docMk/>
          <pc:sldMk cId="3688855953" sldId="6132"/>
        </pc:sldMkLst>
      </pc:sldChg>
      <pc:sldChg chg="del">
        <pc:chgData name="Bakke Elsebeth Anicken" userId="1b27668f-300a-4359-9d9c-822c405a4738" providerId="ADAL" clId="{C8DA3C72-35F1-4529-BA32-0BB255EA1FB8}" dt="2022-06-20T17:30:22.682" v="35" actId="47"/>
        <pc:sldMkLst>
          <pc:docMk/>
          <pc:sldMk cId="3259155392" sldId="6133"/>
        </pc:sldMkLst>
      </pc:sldChg>
      <pc:sldChg chg="del">
        <pc:chgData name="Bakke Elsebeth Anicken" userId="1b27668f-300a-4359-9d9c-822c405a4738" providerId="ADAL" clId="{C8DA3C72-35F1-4529-BA32-0BB255EA1FB8}" dt="2022-06-20T17:30:25.011" v="36" actId="47"/>
        <pc:sldMkLst>
          <pc:docMk/>
          <pc:sldMk cId="3995484006" sldId="6134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1148846825" sldId="6135"/>
        </pc:sldMkLst>
      </pc:sldChg>
      <pc:sldChg chg="add mod modShow">
        <pc:chgData name="Bakke Elsebeth Anicken" userId="1b27668f-300a-4359-9d9c-822c405a4738" providerId="ADAL" clId="{C8DA3C72-35F1-4529-BA32-0BB255EA1FB8}" dt="2022-06-20T17:33:09.331" v="127" actId="729"/>
        <pc:sldMkLst>
          <pc:docMk/>
          <pc:sldMk cId="3288162753" sldId="6135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786683899" sldId="6136"/>
        </pc:sldMkLst>
      </pc:sldChg>
      <pc:sldChg chg="add mod modShow">
        <pc:chgData name="Bakke Elsebeth Anicken" userId="1b27668f-300a-4359-9d9c-822c405a4738" providerId="ADAL" clId="{C8DA3C72-35F1-4529-BA32-0BB255EA1FB8}" dt="2022-06-20T17:33:58.701" v="129" actId="729"/>
        <pc:sldMkLst>
          <pc:docMk/>
          <pc:sldMk cId="1741258884" sldId="6136"/>
        </pc:sldMkLst>
      </pc:sldChg>
      <pc:sldChg chg="add mod modShow">
        <pc:chgData name="Bakke Elsebeth Anicken" userId="1b27668f-300a-4359-9d9c-822c405a4738" providerId="ADAL" clId="{C8DA3C72-35F1-4529-BA32-0BB255EA1FB8}" dt="2022-06-20T17:34:04.291" v="130" actId="729"/>
        <pc:sldMkLst>
          <pc:docMk/>
          <pc:sldMk cId="1370397515" sldId="6137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2477427637" sldId="6137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970038624" sldId="6138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1618750456" sldId="6138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42207128" sldId="6139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2729218532" sldId="6139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3084763486" sldId="6140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3490622669" sldId="6140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6154033" sldId="6141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1395422353" sldId="6141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925403209" sldId="6142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4036989041" sldId="6142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2171675574" sldId="6143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3331008329" sldId="6143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3365969085" sldId="6144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3637010682" sldId="6144"/>
        </pc:sldMkLst>
      </pc:sldChg>
      <pc:sldChg chg="add">
        <pc:chgData name="Bakke Elsebeth Anicken" userId="1b27668f-300a-4359-9d9c-822c405a4738" providerId="ADAL" clId="{C8DA3C72-35F1-4529-BA32-0BB255EA1FB8}" dt="2022-06-20T17:31:32.439" v="40"/>
        <pc:sldMkLst>
          <pc:docMk/>
          <pc:sldMk cId="1584795664" sldId="6145"/>
        </pc:sldMkLst>
      </pc:sldChg>
      <pc:sldChg chg="del">
        <pc:chgData name="Bakke Elsebeth Anicken" userId="1b27668f-300a-4359-9d9c-822c405a4738" providerId="ADAL" clId="{C8DA3C72-35F1-4529-BA32-0BB255EA1FB8}" dt="2022-06-20T17:31:26.558" v="39" actId="2696"/>
        <pc:sldMkLst>
          <pc:docMk/>
          <pc:sldMk cId="1799922723" sldId="6145"/>
        </pc:sldMkLst>
      </pc:sldChg>
      <pc:sldChg chg="add del mod modShow modNotesTx">
        <pc:chgData name="Bakke Elsebeth Anicken" userId="1b27668f-300a-4359-9d9c-822c405a4738" providerId="ADAL" clId="{C8DA3C72-35F1-4529-BA32-0BB255EA1FB8}" dt="2022-06-20T17:28:42.837" v="29" actId="47"/>
        <pc:sldMkLst>
          <pc:docMk/>
          <pc:sldMk cId="3144955134" sldId="6158"/>
        </pc:sldMkLst>
      </pc:sldChg>
      <pc:sldChg chg="modSp add mod">
        <pc:chgData name="Bakke Elsebeth Anicken" userId="1b27668f-300a-4359-9d9c-822c405a4738" providerId="ADAL" clId="{C8DA3C72-35F1-4529-BA32-0BB255EA1FB8}" dt="2022-06-20T18:29:28.631" v="1648" actId="20577"/>
        <pc:sldMkLst>
          <pc:docMk/>
          <pc:sldMk cId="2174140922" sldId="2147196609"/>
        </pc:sldMkLst>
        <pc:spChg chg="mod">
          <ac:chgData name="Bakke Elsebeth Anicken" userId="1b27668f-300a-4359-9d9c-822c405a4738" providerId="ADAL" clId="{C8DA3C72-35F1-4529-BA32-0BB255EA1FB8}" dt="2022-06-20T18:29:28.631" v="1648" actId="20577"/>
          <ac:spMkLst>
            <pc:docMk/>
            <pc:sldMk cId="2174140922" sldId="2147196609"/>
            <ac:spMk id="85" creationId="{B1048AB7-5567-4CA0-9632-E653E070CE8A}"/>
          </ac:spMkLst>
        </pc:spChg>
      </pc:sldChg>
      <pc:sldChg chg="del">
        <pc:chgData name="Bakke Elsebeth Anicken" userId="1b27668f-300a-4359-9d9c-822c405a4738" providerId="ADAL" clId="{C8DA3C72-35F1-4529-BA32-0BB255EA1FB8}" dt="2022-06-20T17:29:23.276" v="32" actId="2696"/>
        <pc:sldMkLst>
          <pc:docMk/>
          <pc:sldMk cId="2536944618" sldId="2147196609"/>
        </pc:sldMkLst>
      </pc:sldChg>
      <pc:sldChg chg="add del mod modShow">
        <pc:chgData name="Bakke Elsebeth Anicken" userId="1b27668f-300a-4359-9d9c-822c405a4738" providerId="ADAL" clId="{C8DA3C72-35F1-4529-BA32-0BB255EA1FB8}" dt="2022-06-20T17:28:21.890" v="24" actId="729"/>
        <pc:sldMkLst>
          <pc:docMk/>
          <pc:sldMk cId="1259701279" sldId="2147196688"/>
        </pc:sldMkLst>
      </pc:sldChg>
      <pc:sldChg chg="add del mod modShow">
        <pc:chgData name="Bakke Elsebeth Anicken" userId="1b27668f-300a-4359-9d9c-822c405a4738" providerId="ADAL" clId="{C8DA3C72-35F1-4529-BA32-0BB255EA1FB8}" dt="2022-06-20T17:29:17.625" v="31" actId="729"/>
        <pc:sldMkLst>
          <pc:docMk/>
          <pc:sldMk cId="1600457366" sldId="2147196697"/>
        </pc:sldMkLst>
      </pc:sldChg>
      <pc:sldChg chg="delSp modSp add mod">
        <pc:chgData name="Bakke Elsebeth Anicken" userId="1b27668f-300a-4359-9d9c-822c405a4738" providerId="ADAL" clId="{C8DA3C72-35F1-4529-BA32-0BB255EA1FB8}" dt="2022-06-20T18:13:48.026" v="432" actId="20577"/>
        <pc:sldMkLst>
          <pc:docMk/>
          <pc:sldMk cId="1973467815" sldId="2147196843"/>
        </pc:sldMkLst>
        <pc:spChg chg="del">
          <ac:chgData name="Bakke Elsebeth Anicken" userId="1b27668f-300a-4359-9d9c-822c405a4738" providerId="ADAL" clId="{C8DA3C72-35F1-4529-BA32-0BB255EA1FB8}" dt="2022-06-20T18:12:58.458" v="393" actId="478"/>
          <ac:spMkLst>
            <pc:docMk/>
            <pc:sldMk cId="1973467815" sldId="2147196843"/>
            <ac:spMk id="4" creationId="{9D968595-795F-409F-A65E-D77615AB8A10}"/>
          </ac:spMkLst>
        </pc:spChg>
        <pc:spChg chg="mod">
          <ac:chgData name="Bakke Elsebeth Anicken" userId="1b27668f-300a-4359-9d9c-822c405a4738" providerId="ADAL" clId="{C8DA3C72-35F1-4529-BA32-0BB255EA1FB8}" dt="2022-06-20T18:13:48.026" v="432" actId="20577"/>
          <ac:spMkLst>
            <pc:docMk/>
            <pc:sldMk cId="1973467815" sldId="2147196843"/>
            <ac:spMk id="15" creationId="{6AF02934-10BB-4721-8E4B-251182E01493}"/>
          </ac:spMkLst>
        </pc:spChg>
      </pc:sldChg>
      <pc:sldChg chg="add del">
        <pc:chgData name="Bakke Elsebeth Anicken" userId="1b27668f-300a-4359-9d9c-822c405a4738" providerId="ADAL" clId="{C8DA3C72-35F1-4529-BA32-0BB255EA1FB8}" dt="2022-06-20T17:28:45.426" v="30" actId="47"/>
        <pc:sldMkLst>
          <pc:docMk/>
          <pc:sldMk cId="536754511" sldId="2147196844"/>
        </pc:sldMkLst>
      </pc:sldChg>
      <pc:sldChg chg="modSp add mod">
        <pc:chgData name="Bakke Elsebeth Anicken" userId="1b27668f-300a-4359-9d9c-822c405a4738" providerId="ADAL" clId="{C8DA3C72-35F1-4529-BA32-0BB255EA1FB8}" dt="2022-06-20T18:29:16.316" v="1636" actId="6549"/>
        <pc:sldMkLst>
          <pc:docMk/>
          <pc:sldMk cId="2129505548" sldId="2147196844"/>
        </pc:sldMkLst>
        <pc:spChg chg="mod">
          <ac:chgData name="Bakke Elsebeth Anicken" userId="1b27668f-300a-4359-9d9c-822c405a4738" providerId="ADAL" clId="{C8DA3C72-35F1-4529-BA32-0BB255EA1FB8}" dt="2022-06-20T18:29:16.316" v="1636" actId="6549"/>
          <ac:spMkLst>
            <pc:docMk/>
            <pc:sldMk cId="2129505548" sldId="2147196844"/>
            <ac:spMk id="2" creationId="{A7322CF4-2217-4005-80A5-D6F5A4C87527}"/>
          </ac:spMkLst>
        </pc:spChg>
      </pc:sldChg>
      <pc:sldChg chg="modSp new del mod">
        <pc:chgData name="Bakke Elsebeth Anicken" userId="1b27668f-300a-4359-9d9c-822c405a4738" providerId="ADAL" clId="{C8DA3C72-35F1-4529-BA32-0BB255EA1FB8}" dt="2022-06-20T17:37:23.911" v="200" actId="47"/>
        <pc:sldMkLst>
          <pc:docMk/>
          <pc:sldMk cId="214657021" sldId="2147196845"/>
        </pc:sldMkLst>
        <pc:spChg chg="mod">
          <ac:chgData name="Bakke Elsebeth Anicken" userId="1b27668f-300a-4359-9d9c-822c405a4738" providerId="ADAL" clId="{C8DA3C72-35F1-4529-BA32-0BB255EA1FB8}" dt="2022-06-20T17:37:18.033" v="199" actId="20577"/>
          <ac:spMkLst>
            <pc:docMk/>
            <pc:sldMk cId="214657021" sldId="2147196845"/>
            <ac:spMk id="2" creationId="{8E7F1B40-1B95-49A0-BE89-7667140A6A11}"/>
          </ac:spMkLst>
        </pc:spChg>
      </pc:sldChg>
      <pc:sldChg chg="add del">
        <pc:chgData name="Bakke Elsebeth Anicken" userId="1b27668f-300a-4359-9d9c-822c405a4738" providerId="ADAL" clId="{C8DA3C72-35F1-4529-BA32-0BB255EA1FB8}" dt="2022-06-20T17:28:27.075" v="26" actId="47"/>
        <pc:sldMkLst>
          <pc:docMk/>
          <pc:sldMk cId="445259536" sldId="2147196845"/>
        </pc:sldMkLst>
      </pc:sldChg>
      <pc:sldChg chg="modSp add mod">
        <pc:chgData name="Bakke Elsebeth Anicken" userId="1b27668f-300a-4359-9d9c-822c405a4738" providerId="ADAL" clId="{C8DA3C72-35F1-4529-BA32-0BB255EA1FB8}" dt="2022-06-20T18:25:00.766" v="1378" actId="6549"/>
        <pc:sldMkLst>
          <pc:docMk/>
          <pc:sldMk cId="4185556050" sldId="2147196845"/>
        </pc:sldMkLst>
        <pc:spChg chg="mod">
          <ac:chgData name="Bakke Elsebeth Anicken" userId="1b27668f-300a-4359-9d9c-822c405a4738" providerId="ADAL" clId="{C8DA3C72-35F1-4529-BA32-0BB255EA1FB8}" dt="2022-06-20T18:18:58.146" v="682" actId="20577"/>
          <ac:spMkLst>
            <pc:docMk/>
            <pc:sldMk cId="4185556050" sldId="2147196845"/>
            <ac:spMk id="5" creationId="{7B06E573-B8D5-40D3-9E1F-5D0A41824D91}"/>
          </ac:spMkLst>
        </pc:spChg>
        <pc:spChg chg="mod">
          <ac:chgData name="Bakke Elsebeth Anicken" userId="1b27668f-300a-4359-9d9c-822c405a4738" providerId="ADAL" clId="{C8DA3C72-35F1-4529-BA32-0BB255EA1FB8}" dt="2022-06-20T18:25:00.766" v="1378" actId="6549"/>
          <ac:spMkLst>
            <pc:docMk/>
            <pc:sldMk cId="4185556050" sldId="2147196845"/>
            <ac:spMk id="6" creationId="{12DDCB32-D169-4458-BAE9-BA7F3E1B3F61}"/>
          </ac:spMkLst>
        </pc:spChg>
      </pc:sldChg>
      <pc:sldMasterChg chg="addSldLayout delSldLayout">
        <pc:chgData name="Bakke Elsebeth Anicken" userId="1b27668f-300a-4359-9d9c-822c405a4738" providerId="ADAL" clId="{C8DA3C72-35F1-4529-BA32-0BB255EA1FB8}" dt="2022-06-20T17:29:23.276" v="32" actId="2696"/>
        <pc:sldMasterMkLst>
          <pc:docMk/>
          <pc:sldMasterMk cId="2675288613" sldId="2147483822"/>
        </pc:sldMasterMkLst>
        <pc:sldLayoutChg chg="add del">
          <pc:chgData name="Bakke Elsebeth Anicken" userId="1b27668f-300a-4359-9d9c-822c405a4738" providerId="ADAL" clId="{C8DA3C72-35F1-4529-BA32-0BB255EA1FB8}" dt="2022-06-20T17:28:06.100" v="22" actId="47"/>
          <pc:sldLayoutMkLst>
            <pc:docMk/>
            <pc:sldMasterMk cId="2675288613" sldId="2147483822"/>
            <pc:sldLayoutMk cId="119941424" sldId="2147483870"/>
          </pc:sldLayoutMkLst>
        </pc:sldLayoutChg>
        <pc:sldLayoutChg chg="del">
          <pc:chgData name="Bakke Elsebeth Anicken" userId="1b27668f-300a-4359-9d9c-822c405a4738" providerId="ADAL" clId="{C8DA3C72-35F1-4529-BA32-0BB255EA1FB8}" dt="2022-06-20T17:29:23.276" v="32" actId="2696"/>
          <pc:sldLayoutMkLst>
            <pc:docMk/>
            <pc:sldMasterMk cId="2675288613" sldId="2147483822"/>
            <pc:sldLayoutMk cId="2491731817" sldId="2147483872"/>
          </pc:sldLayoutMkLst>
        </pc:sldLayoutChg>
        <pc:sldLayoutChg chg="add del">
          <pc:chgData name="Bakke Elsebeth Anicken" userId="1b27668f-300a-4359-9d9c-822c405a4738" providerId="ADAL" clId="{C8DA3C72-35F1-4529-BA32-0BB255EA1FB8}" dt="2022-06-20T17:28:42.837" v="29" actId="47"/>
          <pc:sldLayoutMkLst>
            <pc:docMk/>
            <pc:sldMasterMk cId="2675288613" sldId="2147483822"/>
            <pc:sldLayoutMk cId="1095271920" sldId="2147483873"/>
          </pc:sldLayoutMkLst>
        </pc:sldLayoutChg>
      </pc:sldMasterChg>
    </pc:docChg>
  </pc:docChgLst>
  <pc:docChgLst>
    <pc:chgData name="Bakke Elsebeth Anicken" userId="1b27668f-300a-4359-9d9c-822c405a4738" providerId="ADAL" clId="{DF6F07FD-A1DD-4703-813E-91B3EF91EF66}"/>
    <pc:docChg chg="undo custSel addSld delSld modSld">
      <pc:chgData name="Bakke Elsebeth Anicken" userId="1b27668f-300a-4359-9d9c-822c405a4738" providerId="ADAL" clId="{DF6F07FD-A1DD-4703-813E-91B3EF91EF66}" dt="2022-09-20T16:08:40.527" v="1097" actId="729"/>
      <pc:docMkLst>
        <pc:docMk/>
      </pc:docMkLst>
      <pc:sldChg chg="modSp mod">
        <pc:chgData name="Bakke Elsebeth Anicken" userId="1b27668f-300a-4359-9d9c-822c405a4738" providerId="ADAL" clId="{DF6F07FD-A1DD-4703-813E-91B3EF91EF66}" dt="2022-09-20T15:34:32.789" v="9" actId="20577"/>
        <pc:sldMkLst>
          <pc:docMk/>
          <pc:sldMk cId="318368470" sldId="764"/>
        </pc:sldMkLst>
        <pc:spChg chg="mod">
          <ac:chgData name="Bakke Elsebeth Anicken" userId="1b27668f-300a-4359-9d9c-822c405a4738" providerId="ADAL" clId="{DF6F07FD-A1DD-4703-813E-91B3EF91EF66}" dt="2022-09-20T15:34:32.789" v="9" actId="20577"/>
          <ac:spMkLst>
            <pc:docMk/>
            <pc:sldMk cId="318368470" sldId="764"/>
            <ac:spMk id="3" creationId="{E87AA5C2-58B5-4925-ACE0-5D487F9F2E9C}"/>
          </ac:spMkLst>
        </pc:spChg>
      </pc:sldChg>
      <pc:sldChg chg="modSp del mod">
        <pc:chgData name="Bakke Elsebeth Anicken" userId="1b27668f-300a-4359-9d9c-822c405a4738" providerId="ADAL" clId="{DF6F07FD-A1DD-4703-813E-91B3EF91EF66}" dt="2022-09-20T15:36:28.711" v="88" actId="47"/>
        <pc:sldMkLst>
          <pc:docMk/>
          <pc:sldMk cId="1884276046" sldId="1867"/>
        </pc:sldMkLst>
        <pc:spChg chg="mod">
          <ac:chgData name="Bakke Elsebeth Anicken" userId="1b27668f-300a-4359-9d9c-822c405a4738" providerId="ADAL" clId="{DF6F07FD-A1DD-4703-813E-91B3EF91EF66}" dt="2022-09-20T15:35:36.969" v="67" actId="20577"/>
          <ac:spMkLst>
            <pc:docMk/>
            <pc:sldMk cId="1884276046" sldId="1867"/>
            <ac:spMk id="4" creationId="{E5323DF7-C614-4F14-9E77-99CDB7F891B4}"/>
          </ac:spMkLst>
        </pc:spChg>
      </pc:sldChg>
      <pc:sldChg chg="addSp delSp modSp mod modNotesTx">
        <pc:chgData name="Bakke Elsebeth Anicken" userId="1b27668f-300a-4359-9d9c-822c405a4738" providerId="ADAL" clId="{DF6F07FD-A1DD-4703-813E-91B3EF91EF66}" dt="2022-09-20T15:45:20.907" v="269"/>
        <pc:sldMkLst>
          <pc:docMk/>
          <pc:sldMk cId="2693003836" sldId="3167"/>
        </pc:sldMkLst>
        <pc:spChg chg="mod">
          <ac:chgData name="Bakke Elsebeth Anicken" userId="1b27668f-300a-4359-9d9c-822c405a4738" providerId="ADAL" clId="{DF6F07FD-A1DD-4703-813E-91B3EF91EF66}" dt="2022-09-20T15:45:17.818" v="268" actId="6549"/>
          <ac:spMkLst>
            <pc:docMk/>
            <pc:sldMk cId="2693003836" sldId="3167"/>
            <ac:spMk id="6" creationId="{7DBB3AE6-7D58-4B68-A164-A7C61A7B1D10}"/>
          </ac:spMkLst>
        </pc:spChg>
        <pc:spChg chg="add del mod">
          <ac:chgData name="Bakke Elsebeth Anicken" userId="1b27668f-300a-4359-9d9c-822c405a4738" providerId="ADAL" clId="{DF6F07FD-A1DD-4703-813E-91B3EF91EF66}" dt="2022-09-20T15:39:33.856" v="109"/>
          <ac:spMkLst>
            <pc:docMk/>
            <pc:sldMk cId="2693003836" sldId="3167"/>
            <ac:spMk id="29" creationId="{9AEAE335-BAA2-4494-A9BF-BB421DF2FEAB}"/>
          </ac:spMkLst>
        </pc:spChg>
      </pc:sldChg>
      <pc:sldChg chg="mod modShow">
        <pc:chgData name="Bakke Elsebeth Anicken" userId="1b27668f-300a-4359-9d9c-822c405a4738" providerId="ADAL" clId="{DF6F07FD-A1DD-4703-813E-91B3EF91EF66}" dt="2022-09-20T15:43:01.180" v="192" actId="729"/>
        <pc:sldMkLst>
          <pc:docMk/>
          <pc:sldMk cId="2165860124" sldId="6118"/>
        </pc:sldMkLst>
      </pc:sldChg>
      <pc:sldChg chg="modSp mod">
        <pc:chgData name="Bakke Elsebeth Anicken" userId="1b27668f-300a-4359-9d9c-822c405a4738" providerId="ADAL" clId="{DF6F07FD-A1DD-4703-813E-91B3EF91EF66}" dt="2022-09-20T15:49:24.273" v="371" actId="20577"/>
        <pc:sldMkLst>
          <pc:docMk/>
          <pc:sldMk cId="1370397515" sldId="6137"/>
        </pc:sldMkLst>
        <pc:spChg chg="mod">
          <ac:chgData name="Bakke Elsebeth Anicken" userId="1b27668f-300a-4359-9d9c-822c405a4738" providerId="ADAL" clId="{DF6F07FD-A1DD-4703-813E-91B3EF91EF66}" dt="2022-09-20T15:49:24.273" v="371" actId="20577"/>
          <ac:spMkLst>
            <pc:docMk/>
            <pc:sldMk cId="1370397515" sldId="6137"/>
            <ac:spMk id="5" creationId="{7B06E573-B8D5-40D3-9E1F-5D0A41824D91}"/>
          </ac:spMkLst>
        </pc:spChg>
      </pc:sldChg>
      <pc:sldChg chg="modSp mod">
        <pc:chgData name="Bakke Elsebeth Anicken" userId="1b27668f-300a-4359-9d9c-822c405a4738" providerId="ADAL" clId="{DF6F07FD-A1DD-4703-813E-91B3EF91EF66}" dt="2022-09-20T15:42:24.292" v="191" actId="20577"/>
        <pc:sldMkLst>
          <pc:docMk/>
          <pc:sldMk cId="1481149014" sldId="6162"/>
        </pc:sldMkLst>
        <pc:spChg chg="mod">
          <ac:chgData name="Bakke Elsebeth Anicken" userId="1b27668f-300a-4359-9d9c-822c405a4738" providerId="ADAL" clId="{DF6F07FD-A1DD-4703-813E-91B3EF91EF66}" dt="2022-09-20T15:42:24.292" v="191" actId="20577"/>
          <ac:spMkLst>
            <pc:docMk/>
            <pc:sldMk cId="1481149014" sldId="6162"/>
            <ac:spMk id="2" creationId="{3E777CD2-9F03-4B34-818C-47665841404D}"/>
          </ac:spMkLst>
        </pc:spChg>
      </pc:sldChg>
      <pc:sldChg chg="delSp modSp mod modNotesTx">
        <pc:chgData name="Bakke Elsebeth Anicken" userId="1b27668f-300a-4359-9d9c-822c405a4738" providerId="ADAL" clId="{DF6F07FD-A1DD-4703-813E-91B3EF91EF66}" dt="2022-09-20T16:04:20.165" v="867" actId="21"/>
        <pc:sldMkLst>
          <pc:docMk/>
          <pc:sldMk cId="1973467815" sldId="2147196843"/>
        </pc:sldMkLst>
        <pc:spChg chg="mod">
          <ac:chgData name="Bakke Elsebeth Anicken" userId="1b27668f-300a-4359-9d9c-822c405a4738" providerId="ADAL" clId="{DF6F07FD-A1DD-4703-813E-91B3EF91EF66}" dt="2022-09-20T16:04:20.165" v="867" actId="21"/>
          <ac:spMkLst>
            <pc:docMk/>
            <pc:sldMk cId="1973467815" sldId="2147196843"/>
            <ac:spMk id="15" creationId="{6AF02934-10BB-4721-8E4B-251182E01493}"/>
          </ac:spMkLst>
        </pc:spChg>
        <pc:picChg chg="del">
          <ac:chgData name="Bakke Elsebeth Anicken" userId="1b27668f-300a-4359-9d9c-822c405a4738" providerId="ADAL" clId="{DF6F07FD-A1DD-4703-813E-91B3EF91EF66}" dt="2022-09-20T15:48:39.371" v="357" actId="478"/>
          <ac:picMkLst>
            <pc:docMk/>
            <pc:sldMk cId="1973467815" sldId="2147196843"/>
            <ac:picMk id="14" creationId="{3BD69A49-DA4C-4884-849C-38D1D7EF4F9C}"/>
          </ac:picMkLst>
        </pc:picChg>
        <pc:picChg chg="mod">
          <ac:chgData name="Bakke Elsebeth Anicken" userId="1b27668f-300a-4359-9d9c-822c405a4738" providerId="ADAL" clId="{DF6F07FD-A1DD-4703-813E-91B3EF91EF66}" dt="2022-09-20T15:58:31.225" v="763" actId="1076"/>
          <ac:picMkLst>
            <pc:docMk/>
            <pc:sldMk cId="1973467815" sldId="2147196843"/>
            <ac:picMk id="19" creationId="{D50DC0DB-80D0-4D77-A5A8-24CBFC1C244A}"/>
          </ac:picMkLst>
        </pc:picChg>
      </pc:sldChg>
      <pc:sldChg chg="modSp mod">
        <pc:chgData name="Bakke Elsebeth Anicken" userId="1b27668f-300a-4359-9d9c-822c405a4738" providerId="ADAL" clId="{DF6F07FD-A1DD-4703-813E-91B3EF91EF66}" dt="2022-09-20T15:47:20.580" v="332" actId="6549"/>
        <pc:sldMkLst>
          <pc:docMk/>
          <pc:sldMk cId="2076893637" sldId="2147196848"/>
        </pc:sldMkLst>
        <pc:spChg chg="mod">
          <ac:chgData name="Bakke Elsebeth Anicken" userId="1b27668f-300a-4359-9d9c-822c405a4738" providerId="ADAL" clId="{DF6F07FD-A1DD-4703-813E-91B3EF91EF66}" dt="2022-09-20T15:47:20.580" v="332" actId="6549"/>
          <ac:spMkLst>
            <pc:docMk/>
            <pc:sldMk cId="2076893637" sldId="2147196848"/>
            <ac:spMk id="15" creationId="{6AF02934-10BB-4721-8E4B-251182E01493}"/>
          </ac:spMkLst>
        </pc:spChg>
      </pc:sldChg>
      <pc:sldChg chg="modSp new mod">
        <pc:chgData name="Bakke Elsebeth Anicken" userId="1b27668f-300a-4359-9d9c-822c405a4738" providerId="ADAL" clId="{DF6F07FD-A1DD-4703-813E-91B3EF91EF66}" dt="2022-09-20T15:36:37.640" v="89" actId="1076"/>
        <pc:sldMkLst>
          <pc:docMk/>
          <pc:sldMk cId="213137524" sldId="2147196855"/>
        </pc:sldMkLst>
        <pc:spChg chg="mod">
          <ac:chgData name="Bakke Elsebeth Anicken" userId="1b27668f-300a-4359-9d9c-822c405a4738" providerId="ADAL" clId="{DF6F07FD-A1DD-4703-813E-91B3EF91EF66}" dt="2022-09-20T15:36:37.640" v="89" actId="1076"/>
          <ac:spMkLst>
            <pc:docMk/>
            <pc:sldMk cId="213137524" sldId="2147196855"/>
            <ac:spMk id="2" creationId="{686228CA-A4E0-4DA4-87FD-4C7733B7007E}"/>
          </ac:spMkLst>
        </pc:spChg>
        <pc:spChg chg="mod">
          <ac:chgData name="Bakke Elsebeth Anicken" userId="1b27668f-300a-4359-9d9c-822c405a4738" providerId="ADAL" clId="{DF6F07FD-A1DD-4703-813E-91B3EF91EF66}" dt="2022-09-20T15:36:16.696" v="81" actId="5793"/>
          <ac:spMkLst>
            <pc:docMk/>
            <pc:sldMk cId="213137524" sldId="2147196855"/>
            <ac:spMk id="5" creationId="{2CCC9EBF-6FE6-4DEF-A214-B1C13E93E689}"/>
          </ac:spMkLst>
        </pc:spChg>
      </pc:sldChg>
      <pc:sldChg chg="new del">
        <pc:chgData name="Bakke Elsebeth Anicken" userId="1b27668f-300a-4359-9d9c-822c405a4738" providerId="ADAL" clId="{DF6F07FD-A1DD-4703-813E-91B3EF91EF66}" dt="2022-09-20T16:04:56.951" v="870" actId="47"/>
        <pc:sldMkLst>
          <pc:docMk/>
          <pc:sldMk cId="3216753119" sldId="2147196856"/>
        </pc:sldMkLst>
      </pc:sldChg>
      <pc:sldChg chg="modSp new mod modShow">
        <pc:chgData name="Bakke Elsebeth Anicken" userId="1b27668f-300a-4359-9d9c-822c405a4738" providerId="ADAL" clId="{DF6F07FD-A1DD-4703-813E-91B3EF91EF66}" dt="2022-09-20T16:08:40.527" v="1097" actId="729"/>
        <pc:sldMkLst>
          <pc:docMk/>
          <pc:sldMk cId="1596288732" sldId="2147196857"/>
        </pc:sldMkLst>
        <pc:spChg chg="mod">
          <ac:chgData name="Bakke Elsebeth Anicken" userId="1b27668f-300a-4359-9d9c-822c405a4738" providerId="ADAL" clId="{DF6F07FD-A1DD-4703-813E-91B3EF91EF66}" dt="2022-09-20T16:08:31.516" v="1096" actId="5793"/>
          <ac:spMkLst>
            <pc:docMk/>
            <pc:sldMk cId="1596288732" sldId="2147196857"/>
            <ac:spMk id="2" creationId="{59EA33F5-364D-45B9-8597-353047C2D12C}"/>
          </ac:spMkLst>
        </pc:spChg>
      </pc:sldChg>
    </pc:docChg>
  </pc:docChgLst>
  <pc:docChgLst>
    <pc:chgData name="Bakke Elsebeth Anicken" userId="1b27668f-300a-4359-9d9c-822c405a4738" providerId="ADAL" clId="{2DD725E6-6524-41AB-B95B-DE3AE316724C}"/>
    <pc:docChg chg="delSld">
      <pc:chgData name="Bakke Elsebeth Anicken" userId="1b27668f-300a-4359-9d9c-822c405a4738" providerId="ADAL" clId="{2DD725E6-6524-41AB-B95B-DE3AE316724C}" dt="2022-06-21T07:02:17.859" v="5" actId="47"/>
      <pc:docMkLst>
        <pc:docMk/>
      </pc:docMkLst>
      <pc:sldChg chg="del">
        <pc:chgData name="Bakke Elsebeth Anicken" userId="1b27668f-300a-4359-9d9c-822c405a4738" providerId="ADAL" clId="{2DD725E6-6524-41AB-B95B-DE3AE316724C}" dt="2022-06-21T07:02:14.712" v="3" actId="47"/>
        <pc:sldMkLst>
          <pc:docMk/>
          <pc:sldMk cId="895829661" sldId="785"/>
        </pc:sldMkLst>
      </pc:sldChg>
      <pc:sldChg chg="del">
        <pc:chgData name="Bakke Elsebeth Anicken" userId="1b27668f-300a-4359-9d9c-822c405a4738" providerId="ADAL" clId="{2DD725E6-6524-41AB-B95B-DE3AE316724C}" dt="2022-06-21T07:02:13.215" v="2" actId="47"/>
        <pc:sldMkLst>
          <pc:docMk/>
          <pc:sldMk cId="1908738895" sldId="1246"/>
        </pc:sldMkLst>
      </pc:sldChg>
      <pc:sldChg chg="del">
        <pc:chgData name="Bakke Elsebeth Anicken" userId="1b27668f-300a-4359-9d9c-822c405a4738" providerId="ADAL" clId="{2DD725E6-6524-41AB-B95B-DE3AE316724C}" dt="2022-06-21T07:02:11.372" v="1" actId="47"/>
        <pc:sldMkLst>
          <pc:docMk/>
          <pc:sldMk cId="3461406677" sldId="1612"/>
        </pc:sldMkLst>
      </pc:sldChg>
      <pc:sldChg chg="del">
        <pc:chgData name="Bakke Elsebeth Anicken" userId="1b27668f-300a-4359-9d9c-822c405a4738" providerId="ADAL" clId="{2DD725E6-6524-41AB-B95B-DE3AE316724C}" dt="2022-06-21T07:02:08.694" v="0" actId="47"/>
        <pc:sldMkLst>
          <pc:docMk/>
          <pc:sldMk cId="1673625" sldId="6129"/>
        </pc:sldMkLst>
      </pc:sldChg>
      <pc:sldChg chg="del">
        <pc:chgData name="Bakke Elsebeth Anicken" userId="1b27668f-300a-4359-9d9c-822c405a4738" providerId="ADAL" clId="{2DD725E6-6524-41AB-B95B-DE3AE316724C}" dt="2022-06-21T07:02:16.529" v="4" actId="47"/>
        <pc:sldMkLst>
          <pc:docMk/>
          <pc:sldMk cId="505640460" sldId="2147196688"/>
        </pc:sldMkLst>
      </pc:sldChg>
      <pc:sldChg chg="del">
        <pc:chgData name="Bakke Elsebeth Anicken" userId="1b27668f-300a-4359-9d9c-822c405a4738" providerId="ADAL" clId="{2DD725E6-6524-41AB-B95B-DE3AE316724C}" dt="2022-06-21T07:02:17.859" v="5" actId="47"/>
        <pc:sldMkLst>
          <pc:docMk/>
          <pc:sldMk cId="149103299" sldId="2147196697"/>
        </pc:sldMkLst>
      </pc:sldChg>
      <pc:sldMasterChg chg="delSldLayout">
        <pc:chgData name="Bakke Elsebeth Anicken" userId="1b27668f-300a-4359-9d9c-822c405a4738" providerId="ADAL" clId="{2DD725E6-6524-41AB-B95B-DE3AE316724C}" dt="2022-06-21T07:02:17.859" v="5" actId="47"/>
        <pc:sldMasterMkLst>
          <pc:docMk/>
          <pc:sldMasterMk cId="2675288613" sldId="2147483822"/>
        </pc:sldMasterMkLst>
        <pc:sldLayoutChg chg="del">
          <pc:chgData name="Bakke Elsebeth Anicken" userId="1b27668f-300a-4359-9d9c-822c405a4738" providerId="ADAL" clId="{2DD725E6-6524-41AB-B95B-DE3AE316724C}" dt="2022-06-21T07:02:13.215" v="2" actId="47"/>
          <pc:sldLayoutMkLst>
            <pc:docMk/>
            <pc:sldMasterMk cId="2675288613" sldId="2147483822"/>
            <pc:sldLayoutMk cId="398944516" sldId="2147483873"/>
          </pc:sldLayoutMkLst>
        </pc:sldLayoutChg>
        <pc:sldLayoutChg chg="del">
          <pc:chgData name="Bakke Elsebeth Anicken" userId="1b27668f-300a-4359-9d9c-822c405a4738" providerId="ADAL" clId="{2DD725E6-6524-41AB-B95B-DE3AE316724C}" dt="2022-06-21T07:02:14.712" v="3" actId="47"/>
          <pc:sldLayoutMkLst>
            <pc:docMk/>
            <pc:sldMasterMk cId="2675288613" sldId="2147483822"/>
            <pc:sldLayoutMk cId="1548503458" sldId="2147483874"/>
          </pc:sldLayoutMkLst>
        </pc:sldLayoutChg>
        <pc:sldLayoutChg chg="del">
          <pc:chgData name="Bakke Elsebeth Anicken" userId="1b27668f-300a-4359-9d9c-822c405a4738" providerId="ADAL" clId="{2DD725E6-6524-41AB-B95B-DE3AE316724C}" dt="2022-06-21T07:02:17.859" v="5" actId="47"/>
          <pc:sldLayoutMkLst>
            <pc:docMk/>
            <pc:sldMasterMk cId="2675288613" sldId="2147483822"/>
            <pc:sldLayoutMk cId="2682343240" sldId="214748387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92EC05D6-414E-4B20-9ECB-F07E355333E0}" type="datetimeFigureOut">
              <a:rPr lang="nb-NO" smtClean="0"/>
              <a:t>21.09.2022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8982"/>
            <a:ext cx="2944283" cy="49702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2"/>
            <a:ext cx="2944283" cy="49702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45239458-9CD2-48A0-B444-3FA9F3910B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8081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81217" y="0"/>
            <a:ext cx="911711" cy="408407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76329F13-A8C3-40EC-B558-C8867EE70568}" type="datetimeFigureOut">
              <a:rPr lang="nb-NO" smtClean="0"/>
              <a:t>21.09.2022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2263" y="301625"/>
            <a:ext cx="4095750" cy="2303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0370" y="2711048"/>
            <a:ext cx="6166109" cy="6786545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9604194"/>
            <a:ext cx="5541411" cy="301807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81217" y="9604194"/>
            <a:ext cx="911711" cy="301807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80439210-402D-4757-8DB5-B894C92C4E61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923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27" rtl="0" eaLnBrk="1" latinLnBrk="0" hangingPunct="1">
      <a:spcBef>
        <a:spcPts val="600"/>
      </a:spcBef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spcBef>
        <a:spcPts val="6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spcBef>
        <a:spcPts val="600"/>
      </a:spcBef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028590" algn="l" defTabSz="685727" rtl="0" eaLnBrk="1" latinLnBrk="0" hangingPunct="1">
      <a:spcBef>
        <a:spcPts val="600"/>
      </a:spcBef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371453" algn="l" defTabSz="685727" rtl="0" eaLnBrk="1" latinLnBrk="0" hangingPunct="1">
      <a:spcBef>
        <a:spcPts val="600"/>
      </a:spcBef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16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80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43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06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0628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32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45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918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80645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8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80645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9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80645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9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09563" y="301625"/>
            <a:ext cx="6129337" cy="3448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320371" y="5728431"/>
            <a:ext cx="5957589" cy="3769162"/>
          </a:xfrm>
        </p:spPr>
        <p:txBody>
          <a:bodyPr/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529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359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80EC2-C6B0-49EA-89D3-9D8CA603BA02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865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39210-402D-4757-8DB5-B894C92C4E6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35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bilde #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7481F616-D687-4D34-8C90-F7BA77C75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70" r="20189" b="25270"/>
          <a:stretch/>
        </p:blipFill>
        <p:spPr>
          <a:xfrm>
            <a:off x="3442458" y="39191"/>
            <a:ext cx="5701542" cy="51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512" y="1432552"/>
            <a:ext cx="6120000" cy="900000"/>
          </a:xfrm>
        </p:spPr>
        <p:txBody>
          <a:bodyPr anchor="ctr">
            <a:normAutofit/>
          </a:bodyPr>
          <a:lstStyle>
            <a:lvl1pPr algn="l">
              <a:lnSpc>
                <a:spcPct val="95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783" y="2574930"/>
            <a:ext cx="4248000" cy="468000"/>
          </a:xfrm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4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5" name="Plassholder for innhold 24"/>
          <p:cNvSpPr>
            <a:spLocks noGrp="1"/>
          </p:cNvSpPr>
          <p:nvPr>
            <p:ph sz="quarter" idx="11"/>
          </p:nvPr>
        </p:nvSpPr>
        <p:spPr>
          <a:xfrm>
            <a:off x="757592" y="4566758"/>
            <a:ext cx="3042000" cy="30908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4E0B3C01-8612-4D5E-BB67-A34B683CD6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99" y="309505"/>
            <a:ext cx="1584000" cy="44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1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3" y="1075313"/>
            <a:ext cx="4536000" cy="3643313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EBE71B64-E45D-46E2-8CC6-8C47B4EA1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3154" y="1242694"/>
            <a:ext cx="3564187" cy="32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192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5" y="2576014"/>
            <a:ext cx="9151200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F5446F9D-C3D0-4B06-B6D1-AF220DEBE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1404000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4999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F5446F9D-C3D0-4B06-B6D1-AF220DEBE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1404000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5B0773DB-72C3-4F78-99BE-4E1D6F725A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1688" y="2576014"/>
            <a:ext cx="4536000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8C5E593A-E993-4AAF-8B84-A2E5962FDF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4143" y="2576014"/>
            <a:ext cx="4536000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9319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3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F5446F9D-C3D0-4B06-B6D1-AF220DEBE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1404000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5B0773DB-72C3-4F78-99BE-4E1D6F725A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86" y="2576014"/>
            <a:ext cx="2289601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8C5E593A-E993-4AAF-8B84-A2E5962FDF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4143" y="2576014"/>
            <a:ext cx="2289600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16" name="Plassholder for bilde 12">
            <a:extLst>
              <a:ext uri="{FF2B5EF4-FFF2-40B4-BE49-F238E27FC236}">
                <a16:creationId xmlns:a16="http://schemas.microsoft.com/office/drawing/2014/main" id="{B654946D-C9F5-4202-B6BF-3B08617B55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66528" y="2576014"/>
            <a:ext cx="4413600" cy="2142612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0044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5" y="1075313"/>
            <a:ext cx="9151200" cy="3643313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06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3" y="1075313"/>
            <a:ext cx="4536000" cy="3643313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ilde 12">
            <a:extLst>
              <a:ext uri="{FF2B5EF4-FFF2-40B4-BE49-F238E27FC236}">
                <a16:creationId xmlns:a16="http://schemas.microsoft.com/office/drawing/2014/main" id="{57786F49-A878-4648-A592-529F2E148C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1688" y="1075313"/>
            <a:ext cx="4536000" cy="3643313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32306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 med hvitt logofelt n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5" y="0"/>
            <a:ext cx="9151200" cy="4718627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76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 med blått logofelt ne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5" y="0"/>
            <a:ext cx="9151200" cy="4718627"/>
          </a:xfrm>
          <a:solidFill>
            <a:schemeClr val="bg1"/>
          </a:solidFill>
          <a:ln w="3175">
            <a:noFill/>
          </a:ln>
        </p:spPr>
        <p:txBody>
          <a:bodyPr tIns="1800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D57D2EB1-ED27-4428-A602-F23191018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6354" y="4756501"/>
            <a:ext cx="990000" cy="2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 utfa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A51B91BA-26DE-44DC-B283-1D8BCE3DD2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145" y="0"/>
            <a:ext cx="9151200" cy="5148000"/>
          </a:xfrm>
          <a:noFill/>
          <a:ln w="3175">
            <a:noFill/>
          </a:ln>
        </p:spPr>
        <p:txBody>
          <a:bodyPr tIns="1800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A574A50C-ED52-463B-863C-D269AD10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6354" y="4756501"/>
            <a:ext cx="990000" cy="2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 utfallen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89DE6BB7-88E6-4EFB-8E29-C321DF442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220" y="0"/>
            <a:ext cx="9151200" cy="51417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68C6DF6-169D-4D6C-8CD1-48311441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811F7FF2-F88B-49DF-A497-C9D4E9D2E5DD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0A41A79-D2D6-4FC8-B788-27171433D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825" y="3196868"/>
            <a:ext cx="7623175" cy="369332"/>
          </a:xfr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198000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2pPr>
            <a:lvl3pPr marL="378000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3pPr>
            <a:lvl4pPr marL="1028229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4pPr>
            <a:lvl5pPr marL="1370972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5pPr>
          </a:lstStyle>
          <a:p>
            <a:pPr lvl="0"/>
            <a:r>
              <a:rPr lang="nb-NO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1262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bilde #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C5B22C62-C4B2-4750-A4DF-6225C576E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68" r="19462" b="39972"/>
          <a:stretch/>
        </p:blipFill>
        <p:spPr>
          <a:xfrm>
            <a:off x="-1" y="3096127"/>
            <a:ext cx="9144001" cy="212574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4E0B3C01-8612-4D5E-BB67-A34B683CD6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99" y="309505"/>
            <a:ext cx="1584000" cy="4493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A16C39-3F81-4E7B-B4C2-E38E6B7A2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512" y="1253952"/>
            <a:ext cx="6660000" cy="900000"/>
          </a:xfrm>
        </p:spPr>
        <p:txBody>
          <a:bodyPr anchor="ctr">
            <a:normAutofit/>
          </a:bodyPr>
          <a:lstStyle>
            <a:lvl1pPr algn="l">
              <a:lnSpc>
                <a:spcPct val="95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579948A-1308-4896-A21A-AC9DFA809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783" y="2396330"/>
            <a:ext cx="4248000" cy="468000"/>
          </a:xfrm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4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innhold 24">
            <a:extLst>
              <a:ext uri="{FF2B5EF4-FFF2-40B4-BE49-F238E27FC236}">
                <a16:creationId xmlns:a16="http://schemas.microsoft.com/office/drawing/2014/main" id="{BB4A8C53-E764-4D13-848B-36B3A06B91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7592" y="4566758"/>
            <a:ext cx="3042000" cy="30908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530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 utfall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BF9FCF0-0ED2-413D-AD45-959CF71707E8}"/>
              </a:ext>
            </a:extLst>
          </p:cNvPr>
          <p:cNvSpPr/>
          <p:nvPr userDrawn="1"/>
        </p:nvSpPr>
        <p:spPr>
          <a:xfrm>
            <a:off x="-6046" y="-1"/>
            <a:ext cx="9151200" cy="51480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D3799070-399F-4B99-8DE7-CE1AA2F5394C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-4764" y="0"/>
            <a:ext cx="9151200" cy="5148000"/>
          </a:xfrm>
          <a:noFill/>
        </p:spPr>
        <p:txBody>
          <a:bodyPr tIns="1800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36006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 blått logofelt ne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2">
            <a:extLst>
              <a:ext uri="{FF2B5EF4-FFF2-40B4-BE49-F238E27FC236}">
                <a16:creationId xmlns:a16="http://schemas.microsoft.com/office/drawing/2014/main" id="{7BF5486C-BDF4-4BF3-8BD2-AE1C04D45224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-4764" y="0"/>
            <a:ext cx="9151200" cy="4719600"/>
          </a:xfrm>
          <a:solidFill>
            <a:schemeClr val="tx1"/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video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D57D2EB1-ED27-4428-A602-F23191018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6354" y="4756501"/>
            <a:ext cx="990000" cy="2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 lys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F14DEE-71B4-4C04-9D21-D3652B8C5F90}"/>
              </a:ext>
            </a:extLst>
          </p:cNvPr>
          <p:cNvSpPr/>
          <p:nvPr userDrawn="1"/>
        </p:nvSpPr>
        <p:spPr>
          <a:xfrm>
            <a:off x="-3810" y="1073451"/>
            <a:ext cx="9151200" cy="3643200"/>
          </a:xfrm>
          <a:prstGeom prst="rect">
            <a:avLst/>
          </a:prstGeom>
          <a:solidFill>
            <a:srgbClr val="EEEEF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B3E246A7-5DB0-467F-BEEE-9B544735A0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9617" y="1243329"/>
            <a:ext cx="7639200" cy="3258000"/>
          </a:xfrm>
        </p:spPr>
        <p:txBody>
          <a:bodyPr tIns="162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7430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visuelt innhold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E69F387-7669-49F7-89D5-189DC8458224}"/>
              </a:ext>
            </a:extLst>
          </p:cNvPr>
          <p:cNvSpPr/>
          <p:nvPr userDrawn="1"/>
        </p:nvSpPr>
        <p:spPr>
          <a:xfrm>
            <a:off x="-3810" y="1073451"/>
            <a:ext cx="9151200" cy="3643200"/>
          </a:xfrm>
          <a:prstGeom prst="rect">
            <a:avLst/>
          </a:prstGeom>
          <a:solidFill>
            <a:srgbClr val="E6E6F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b-NO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B3E246A7-5DB0-467F-BEEE-9B544735A0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9617" y="1243329"/>
            <a:ext cx="7639200" cy="3258000"/>
          </a:xfrm>
        </p:spPr>
        <p:txBody>
          <a:bodyPr tIns="162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17265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 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E69F387-7669-49F7-89D5-189DC8458224}"/>
              </a:ext>
            </a:extLst>
          </p:cNvPr>
          <p:cNvSpPr/>
          <p:nvPr userDrawn="1"/>
        </p:nvSpPr>
        <p:spPr>
          <a:xfrm>
            <a:off x="-3810" y="1073451"/>
            <a:ext cx="9151200" cy="36432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b-NO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B3E246A7-5DB0-467F-BEEE-9B544735A0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9617" y="1243329"/>
            <a:ext cx="7639200" cy="3258000"/>
          </a:xfrm>
        </p:spPr>
        <p:txBody>
          <a:bodyPr tIns="162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23776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E69F387-7669-49F7-89D5-189DC8458224}"/>
              </a:ext>
            </a:extLst>
          </p:cNvPr>
          <p:cNvSpPr/>
          <p:nvPr userDrawn="1"/>
        </p:nvSpPr>
        <p:spPr>
          <a:xfrm>
            <a:off x="-3810" y="1073451"/>
            <a:ext cx="9151200" cy="3643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b-NO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B3E246A7-5DB0-467F-BEEE-9B544735A0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9617" y="1243329"/>
            <a:ext cx="7639200" cy="3258000"/>
          </a:xfrm>
        </p:spPr>
        <p:txBody>
          <a:bodyPr tIns="162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24626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kgru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68C6DF6-169D-4D6C-8CD1-48311441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811F7FF2-F88B-49DF-A497-C9D4E9D2E5DD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6ABE7C3-FF8C-45D9-A5B0-22CC0CE7C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56" y="4829112"/>
            <a:ext cx="825944" cy="1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2530316"/>
            <a:ext cx="4932000" cy="1116000"/>
          </a:xfrm>
        </p:spPr>
        <p:txBody>
          <a:bodyPr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0419BB99-E34E-4694-928B-C976083ED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191" r="46700"/>
          <a:stretch/>
        </p:blipFill>
        <p:spPr>
          <a:xfrm>
            <a:off x="6768036" y="0"/>
            <a:ext cx="2375964" cy="50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A36F5902-530E-4C39-B2D6-3F779345D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24" r="21355" b="43898"/>
          <a:stretch/>
        </p:blipFill>
        <p:spPr>
          <a:xfrm rot="10800000">
            <a:off x="0" y="0"/>
            <a:ext cx="9144000" cy="197718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653331A6-F4AD-4A5E-A7C4-EF51F633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2530316"/>
            <a:ext cx="4932000" cy="1116000"/>
          </a:xfrm>
        </p:spPr>
        <p:txBody>
          <a:bodyPr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44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F3ED5117-9E1A-4857-A5F5-157F51B8C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512" t="52501" r="8063"/>
          <a:stretch/>
        </p:blipFill>
        <p:spPr>
          <a:xfrm flipH="1">
            <a:off x="0" y="0"/>
            <a:ext cx="9144000" cy="1965794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0F88390-1CC8-4874-AC79-B5F6C324E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2530316"/>
            <a:ext cx="4932000" cy="1116000"/>
          </a:xfrm>
        </p:spPr>
        <p:txBody>
          <a:bodyPr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6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bilde #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k 19">
            <a:extLst>
              <a:ext uri="{FF2B5EF4-FFF2-40B4-BE49-F238E27FC236}">
                <a16:creationId xmlns:a16="http://schemas.microsoft.com/office/drawing/2014/main" id="{832F4C79-B618-4E2F-95F5-3AB71E732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895" r="33423" b="16773"/>
          <a:stretch/>
        </p:blipFill>
        <p:spPr>
          <a:xfrm>
            <a:off x="6176182" y="-1"/>
            <a:ext cx="2967818" cy="5143501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4E0B3C01-8612-4D5E-BB67-A34B683CD6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99" y="309505"/>
            <a:ext cx="1584000" cy="4493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5DF705-2E2B-4C5D-A9C9-10C95275C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512" y="1432552"/>
            <a:ext cx="5040000" cy="900000"/>
          </a:xfrm>
        </p:spPr>
        <p:txBody>
          <a:bodyPr anchor="ctr">
            <a:normAutofit/>
          </a:bodyPr>
          <a:lstStyle>
            <a:lvl1pPr algn="l">
              <a:lnSpc>
                <a:spcPct val="95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1CEDDD-CC87-45D8-82EE-62D455ED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783" y="2574930"/>
            <a:ext cx="4248000" cy="468000"/>
          </a:xfrm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4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innhold 24">
            <a:extLst>
              <a:ext uri="{FF2B5EF4-FFF2-40B4-BE49-F238E27FC236}">
                <a16:creationId xmlns:a16="http://schemas.microsoft.com/office/drawing/2014/main" id="{0B2D809D-F3F4-4EC5-9984-0FDCF27102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7592" y="4566758"/>
            <a:ext cx="3042000" cy="30908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181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97742622-5724-4586-9A2B-3D9961390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34" b="17451"/>
          <a:stretch/>
        </p:blipFill>
        <p:spPr>
          <a:xfrm rot="-5400000">
            <a:off x="3657040" y="-410156"/>
            <a:ext cx="5076804" cy="5897116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F448FB15-DE5B-476C-8DBE-AEA70249D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2530316"/>
            <a:ext cx="4932000" cy="1116000"/>
          </a:xfrm>
        </p:spPr>
        <p:txBody>
          <a:bodyPr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847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 utfallende med strategisk budsk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89DE6BB7-88E6-4EFB-8E29-C321DF442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220" y="0"/>
            <a:ext cx="9151200" cy="51417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0A41A79-D2D6-4FC8-B788-27171433D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825" y="3135313"/>
            <a:ext cx="7623175" cy="492443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tx2"/>
                </a:solidFill>
                <a:latin typeface="Myriad Pro Light SemiExt" panose="020B0405030403020204" pitchFamily="34" charset="0"/>
              </a:defRPr>
            </a:lvl1pPr>
            <a:lvl2pPr marL="198000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2pPr>
            <a:lvl3pPr marL="378000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3pPr>
            <a:lvl4pPr marL="1028229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4pPr>
            <a:lvl5pPr marL="1370972" indent="0">
              <a:buNone/>
              <a:defRPr>
                <a:solidFill>
                  <a:schemeClr val="bg1"/>
                </a:solidFill>
                <a:latin typeface="Myriad Pro Light SemiExt" panose="020B0405030403020204" pitchFamily="34" charset="0"/>
              </a:defRPr>
            </a:lvl5pPr>
          </a:lstStyle>
          <a:p>
            <a:pPr lvl="0"/>
            <a:r>
              <a:rPr lang="nb-NO" dirty="0"/>
              <a:t>Sett inn strategisk budskap i </a:t>
            </a:r>
            <a:r>
              <a:rPr lang="nb-NO" dirty="0" err="1"/>
              <a:t>Myriad</a:t>
            </a:r>
            <a:r>
              <a:rPr lang="nb-NO" dirty="0"/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34270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853198" y="1096440"/>
            <a:ext cx="3597795" cy="3539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688989" y="1096439"/>
            <a:ext cx="3597795" cy="353970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41039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ED01D6C-D50E-479A-8F5C-43CD581E8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2A3189B-57FE-47CC-BB36-13549D8D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6BBD9CD-7CC7-40D4-8B71-2EDACE80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5A1A89-4BA8-4740-9254-A3AAADEB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240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043" y="1204138"/>
            <a:ext cx="2730265" cy="321869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44" y="440663"/>
            <a:ext cx="8525015" cy="5493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4993" y="1204138"/>
            <a:ext cx="5480066" cy="3218690"/>
          </a:xfrm>
        </p:spPr>
        <p:txBody>
          <a:bodyPr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48000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EE21083-1DCB-4CFD-A1DE-D9AB5D403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347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97" y="1023257"/>
            <a:ext cx="76320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4198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32345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97" y="1024669"/>
            <a:ext cx="37512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4624533" y="1026527"/>
            <a:ext cx="37512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744198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16541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EE21083-1DCB-4CFD-A1DE-D9AB5D403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347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72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7992000" cy="540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6886800" cy="35280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nb-NO" smtClean="0"/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CAF0-2D2C-49BF-92D2-01D14BD4F72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45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bilde #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55105277-45B1-4117-94C0-35DEE14F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1" r="12613"/>
          <a:stretch/>
        </p:blipFill>
        <p:spPr>
          <a:xfrm>
            <a:off x="0" y="152961"/>
            <a:ext cx="9144000" cy="4138613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4E0B3C01-8612-4D5E-BB67-A34B683CD6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99" y="309505"/>
            <a:ext cx="1584000" cy="449307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4F36E74B-DE8B-43DA-A6D0-9DD2739D8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512" y="1253952"/>
            <a:ext cx="6120000" cy="900000"/>
          </a:xfrm>
        </p:spPr>
        <p:txBody>
          <a:bodyPr anchor="ctr">
            <a:normAutofit/>
          </a:bodyPr>
          <a:lstStyle>
            <a:lvl1pPr algn="l">
              <a:lnSpc>
                <a:spcPct val="95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8613A9F5-ED4B-48E4-9ABE-A62B15E7D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783" y="2396330"/>
            <a:ext cx="4248000" cy="4680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4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7" name="Plassholder for innhold 24">
            <a:extLst>
              <a:ext uri="{FF2B5EF4-FFF2-40B4-BE49-F238E27FC236}">
                <a16:creationId xmlns:a16="http://schemas.microsoft.com/office/drawing/2014/main" id="{D3CEDEE1-93C5-4DBD-B8B6-4468542FC8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7592" y="4566758"/>
            <a:ext cx="3042000" cy="30908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928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innhold, oppsummerin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Agenda / innhold / oppsummering – klikk for å redigere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E69F387-7669-49F7-89D5-189DC8458224}"/>
              </a:ext>
            </a:extLst>
          </p:cNvPr>
          <p:cNvSpPr/>
          <p:nvPr userDrawn="1"/>
        </p:nvSpPr>
        <p:spPr>
          <a:xfrm>
            <a:off x="-3810" y="1073451"/>
            <a:ext cx="9151200" cy="3643200"/>
          </a:xfrm>
          <a:prstGeom prst="rect">
            <a:avLst/>
          </a:prstGeom>
          <a:solidFill>
            <a:srgbClr val="F3F3F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584DBE5D-CDE7-4F47-8309-1AE9946C3CCB}"/>
              </a:ext>
            </a:extLst>
          </p:cNvPr>
          <p:cNvGrpSpPr/>
          <p:nvPr userDrawn="1"/>
        </p:nvGrpSpPr>
        <p:grpSpPr>
          <a:xfrm>
            <a:off x="5918805" y="549369"/>
            <a:ext cx="3699087" cy="4164711"/>
            <a:chOff x="5920710" y="557390"/>
            <a:chExt cx="3699087" cy="4164711"/>
          </a:xfrm>
        </p:grpSpPr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C3892316-587D-4DB2-A319-95B5F48D15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1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712" t="14870" b="55202"/>
            <a:stretch/>
          </p:blipFill>
          <p:spPr>
            <a:xfrm rot="10800000">
              <a:off x="5920710" y="1728894"/>
              <a:ext cx="3229204" cy="2993207"/>
            </a:xfrm>
            <a:prstGeom prst="rect">
              <a:avLst/>
            </a:prstGeom>
          </p:spPr>
        </p:pic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id="{85EE3DB8-83FE-4C5F-85D0-A2D4777B64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46" t="9026" r="76546" b="26765"/>
            <a:stretch/>
          </p:blipFill>
          <p:spPr>
            <a:xfrm rot="2687716">
              <a:off x="6440936" y="557390"/>
              <a:ext cx="3178861" cy="3168000"/>
            </a:xfrm>
            <a:prstGeom prst="diamond">
              <a:avLst/>
            </a:prstGeom>
          </p:spPr>
        </p:pic>
      </p:grp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501E9E27-2F65-449F-B5E0-CE04ECC49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6" y="1242694"/>
            <a:ext cx="5364000" cy="32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501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innhold, oppsummer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2C847-0840-49BC-8FB9-EE301197C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Agenda / innhold / oppsummering – klikk for å redigere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1BBEDF-B08C-40BF-81E7-CFC42B55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DBE445-7629-4DA5-9123-175D86F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4637" y="4844315"/>
            <a:ext cx="5126715" cy="139214"/>
          </a:xfrm>
        </p:spPr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2EEEF3-5812-46F3-98D8-4D6062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805" y="4830268"/>
            <a:ext cx="187877" cy="144000"/>
          </a:xfrm>
        </p:spPr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03083121-A003-43C1-8631-8E89E65010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141033" y="1019653"/>
            <a:ext cx="3006357" cy="3697200"/>
            <a:chOff x="6115097" y="957262"/>
            <a:chExt cx="3036724" cy="3734545"/>
          </a:xfrm>
        </p:grpSpPr>
        <p:pic>
          <p:nvPicPr>
            <p:cNvPr id="18" name="Grafikk 17">
              <a:extLst>
                <a:ext uri="{FF2B5EF4-FFF2-40B4-BE49-F238E27FC236}">
                  <a16:creationId xmlns:a16="http://schemas.microsoft.com/office/drawing/2014/main" id="{184F150C-330D-4D6F-A6FC-D2EC5A6679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1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1983" t="7526" r="27653" b="55133"/>
            <a:stretch/>
          </p:blipFill>
          <p:spPr>
            <a:xfrm>
              <a:off x="6115097" y="957262"/>
              <a:ext cx="3036722" cy="3734545"/>
            </a:xfrm>
            <a:prstGeom prst="rect">
              <a:avLst/>
            </a:prstGeom>
          </p:spPr>
        </p:pic>
        <p:pic>
          <p:nvPicPr>
            <p:cNvPr id="19" name="Grafikk 18">
              <a:extLst>
                <a:ext uri="{FF2B5EF4-FFF2-40B4-BE49-F238E27FC236}">
                  <a16:creationId xmlns:a16="http://schemas.microsoft.com/office/drawing/2014/main" id="{2E8CE839-7A18-4C4C-880A-88BFB7C9C1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698" t="48351" r="62002" b="25882"/>
            <a:stretch/>
          </p:blipFill>
          <p:spPr>
            <a:xfrm rot="16200000">
              <a:off x="6048069" y="1537522"/>
              <a:ext cx="3630454" cy="2577051"/>
            </a:xfrm>
            <a:prstGeom prst="rect">
              <a:avLst/>
            </a:prstGeom>
          </p:spPr>
        </p:pic>
      </p:grpSp>
      <p:sp>
        <p:nvSpPr>
          <p:cNvPr id="21" name="Plassholder for tekst 10">
            <a:extLst>
              <a:ext uri="{FF2B5EF4-FFF2-40B4-BE49-F238E27FC236}">
                <a16:creationId xmlns:a16="http://schemas.microsoft.com/office/drawing/2014/main" id="{8EE747B0-CBDA-456C-A1F5-A63C9F843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6" y="1242694"/>
            <a:ext cx="5364000" cy="32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5244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EE21083-1DCB-4CFD-A1DE-D9AB5D403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7639200" cy="347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20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EE21083-1DCB-4CFD-A1DE-D9AB5D403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027429"/>
            <a:ext cx="3672000" cy="347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DEBACA05-214E-48F7-B339-D5186D692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9790" y="1027429"/>
            <a:ext cx="3672000" cy="347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9050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36CE0869-2AFB-42DD-807E-3793D1315F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1688" y="1075313"/>
            <a:ext cx="4536000" cy="3643313"/>
          </a:xfrm>
          <a:noFill/>
          <a:ln w="3175">
            <a:noFill/>
          </a:ln>
        </p:spPr>
        <p:txBody>
          <a:bodyPr tIns="162000" anchor="t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på ikonet 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FF539E-A01E-48B4-9DE2-51D73917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892DC4-5A8B-4937-813B-9FAC4B4A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395B23-11AE-4638-BEFE-A5F26EA1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58F28C-E94C-4EDF-B224-C186262B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EBE71B64-E45D-46E2-8CC6-8C47B4EA1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617" y="1242694"/>
            <a:ext cx="3672000" cy="32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122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80EA8AFD-CA24-41C5-9645-ECB115E59BCA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476354" y="4756501"/>
            <a:ext cx="990000" cy="2879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5468" y="243630"/>
            <a:ext cx="7646400" cy="61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858" y="1027563"/>
            <a:ext cx="7639200" cy="3474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697" y="4830949"/>
            <a:ext cx="574144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4637" y="4842410"/>
            <a:ext cx="5126715" cy="139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6805" y="4830268"/>
            <a:ext cx="18787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MSIPCMContentMarking" descr="{&quot;HashCode&quot;:-995154814,&quot;Placement&quot;:&quot;Footer&quot;,&quot;Top&quot;:385.3781,&quot;Left&quot;:0.0,&quot;SlideWidth&quot;:720,&quot;SlideHeight&quot;:405}">
            <a:extLst>
              <a:ext uri="{FF2B5EF4-FFF2-40B4-BE49-F238E27FC236}">
                <a16:creationId xmlns:a16="http://schemas.microsoft.com/office/drawing/2014/main" id="{B68DDC6D-2870-49DC-96E2-CB7DF087F84A}"/>
              </a:ext>
            </a:extLst>
          </p:cNvPr>
          <p:cNvSpPr txBox="1"/>
          <p:nvPr userDrawn="1"/>
        </p:nvSpPr>
        <p:spPr>
          <a:xfrm>
            <a:off x="0" y="4894302"/>
            <a:ext cx="929322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000">
                <a:solidFill>
                  <a:srgbClr val="FF8C00"/>
                </a:solidFill>
                <a:latin typeface="Arial" panose="020B0604020202020204" pitchFamily="34" charset="0"/>
              </a:rPr>
              <a:t>I N T E R N</a:t>
            </a:r>
            <a:endParaRPr lang="nb-NO" sz="1000" dirty="0" err="1">
              <a:solidFill>
                <a:srgbClr val="FF8C00"/>
              </a:solidFill>
              <a:latin typeface="Arial" panose="020B0604020202020204" pitchFamily="34" charset="0"/>
            </a:endParaRPr>
          </a:p>
        </p:txBody>
      </p:sp>
      <p:sp>
        <p:nvSpPr>
          <p:cNvPr id="8" name="MSIPCMContentMarking" descr="{&quot;HashCode&quot;:-1017872526,&quot;Placement&quot;:&quot;Header&quot;,&quot;Top&quot;:0.0,&quot;Left&quot;:646.825,&quot;SlideWidth&quot;:720,&quot;SlideHeight&quot;:405}">
            <a:extLst>
              <a:ext uri="{FF2B5EF4-FFF2-40B4-BE49-F238E27FC236}">
                <a16:creationId xmlns:a16="http://schemas.microsoft.com/office/drawing/2014/main" id="{520F6B76-A0B3-4403-8EE4-01B437E0358C}"/>
              </a:ext>
            </a:extLst>
          </p:cNvPr>
          <p:cNvSpPr txBox="1"/>
          <p:nvPr userDrawn="1"/>
        </p:nvSpPr>
        <p:spPr>
          <a:xfrm>
            <a:off x="8214678" y="0"/>
            <a:ext cx="929322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pt-BR" sz="1000">
                <a:solidFill>
                  <a:srgbClr val="FF8C00"/>
                </a:solidFill>
                <a:latin typeface="Arial" panose="020B0604020202020204" pitchFamily="34" charset="0"/>
              </a:rPr>
              <a:t>I N T E R N</a:t>
            </a:r>
            <a:endParaRPr lang="nb-NO" sz="1000" dirty="0" err="1">
              <a:solidFill>
                <a:srgbClr val="FF8C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59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51" r:id="rId19"/>
    <p:sldLayoutId id="2147483846" r:id="rId20"/>
    <p:sldLayoutId id="2147483845" r:id="rId21"/>
    <p:sldLayoutId id="2147483841" r:id="rId22"/>
    <p:sldLayoutId id="2147483853" r:id="rId23"/>
    <p:sldLayoutId id="2147483843" r:id="rId24"/>
    <p:sldLayoutId id="2147483844" r:id="rId25"/>
    <p:sldLayoutId id="2147483858" r:id="rId26"/>
    <p:sldLayoutId id="2147483847" r:id="rId27"/>
    <p:sldLayoutId id="2147483848" r:id="rId28"/>
    <p:sldLayoutId id="2147483849" r:id="rId29"/>
    <p:sldLayoutId id="2147483850" r:id="rId30"/>
    <p:sldLayoutId id="2147483860" r:id="rId31"/>
    <p:sldLayoutId id="2147483863" r:id="rId32"/>
    <p:sldLayoutId id="2147483865" r:id="rId33"/>
    <p:sldLayoutId id="2147483866" r:id="rId34"/>
    <p:sldLayoutId id="2147483867" r:id="rId35"/>
    <p:sldLayoutId id="2147483868" r:id="rId36"/>
    <p:sldLayoutId id="2147483869" r:id="rId37"/>
    <p:sldLayoutId id="2147483870" r:id="rId38"/>
    <p:sldLayoutId id="2147483871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486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48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62000" algn="l" defTabSz="685486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685486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‒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00" indent="-171371" algn="l" defTabSz="68548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200" kern="1200">
          <a:solidFill>
            <a:schemeClr val="dk2"/>
          </a:solidFill>
          <a:latin typeface="+mn-lt"/>
          <a:ea typeface="+mn-ea"/>
          <a:cs typeface="+mn-cs"/>
        </a:defRPr>
      </a:lvl4pPr>
      <a:lvl5pPr marL="1542343" indent="-171371" algn="l" defTabSz="68548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200" kern="1200">
          <a:solidFill>
            <a:schemeClr val="dk2"/>
          </a:solidFill>
          <a:latin typeface="+mn-lt"/>
          <a:ea typeface="+mn-ea"/>
          <a:cs typeface="+mn-cs"/>
        </a:defRPr>
      </a:lvl5pPr>
      <a:lvl6pPr marL="1885086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28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71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13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3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86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28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72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14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57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00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42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77999B-60E5-4F84-A0AD-1DCC8F195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Jærbanen</a:t>
            </a:r>
            <a:r>
              <a:rPr lang="nb-NO" dirty="0"/>
              <a:t> - </a:t>
            </a:r>
            <a:r>
              <a:rPr lang="nb-NO" sz="1800" b="0" i="0" u="none" strike="noStrike" baseline="0" dirty="0">
                <a:latin typeface="Franklin Gothic Book" panose="020B0503020102020204" pitchFamily="34" charset="0"/>
              </a:rPr>
              <a:t>aktuelle utbyggingsprosjekt i regionen 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87AA5C2-58B5-4925-ACE0-5D487F9F2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Styringsgruppe Bymiljøpakken Stavanger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C764DA-A1A8-4568-89AF-6754BA1872A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Elsebeth A. Bakke 21.09.22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3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, sengetøy&#10;&#10;Automatisk generert beskrivelse">
            <a:extLst>
              <a:ext uri="{FF2B5EF4-FFF2-40B4-BE49-F238E27FC236}">
                <a16:creationId xmlns:a16="http://schemas.microsoft.com/office/drawing/2014/main" id="{731B1DD0-0AD9-4F48-827B-155AD5EB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4" y="-8513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11962FD-8D5D-435C-ABA7-A67EE093C29E}"/>
              </a:ext>
            </a:extLst>
          </p:cNvPr>
          <p:cNvSpPr txBox="1"/>
          <p:nvPr/>
        </p:nvSpPr>
        <p:spPr>
          <a:xfrm>
            <a:off x="359379" y="690070"/>
            <a:ext cx="1059906" cy="2423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975" dirty="0">
                <a:solidFill>
                  <a:prstClr val="black"/>
                </a:solidFill>
                <a:latin typeface="Arial" panose="020B0604020202020204"/>
              </a:rPr>
              <a:t>ALTERNATIV 1</a:t>
            </a:r>
            <a:endParaRPr lang="nb-NO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E92C516-EB29-4388-BA35-C228D6DE2D28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5569E5-CC5A-43E2-B60D-3562F6F4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1335241-8A3B-4DBE-B251-0794C47A6DB9}"/>
              </a:ext>
            </a:extLst>
          </p:cNvPr>
          <p:cNvSpPr txBox="1"/>
          <p:nvPr/>
        </p:nvSpPr>
        <p:spPr>
          <a:xfrm>
            <a:off x="250954" y="616816"/>
            <a:ext cx="3002745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1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Beholder dagens konstruksjoner </a:t>
            </a:r>
          </a:p>
        </p:txBody>
      </p:sp>
    </p:spTree>
    <p:extLst>
      <p:ext uri="{BB962C8B-B14F-4D97-AF65-F5344CB8AC3E}">
        <p14:creationId xmlns:p14="http://schemas.microsoft.com/office/powerpoint/2010/main" val="333100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26118AF7-FB33-46F4-AF7A-9EB1D06E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3" y="14847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BAC7CF-097A-488A-A4D7-E56C93FA51F2}"/>
              </a:ext>
            </a:extLst>
          </p:cNvPr>
          <p:cNvSpPr txBox="1"/>
          <p:nvPr/>
        </p:nvSpPr>
        <p:spPr>
          <a:xfrm>
            <a:off x="398833" y="639375"/>
            <a:ext cx="13708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2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B816C76-A86C-4C5E-A2B9-0CD94BBFC247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049D06-6687-4A6B-A0E5-59777F8D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EFC913E-A99A-4D18-A9D6-1F75C44CF08E}"/>
              </a:ext>
            </a:extLst>
          </p:cNvPr>
          <p:cNvSpPr txBox="1"/>
          <p:nvPr/>
        </p:nvSpPr>
        <p:spPr>
          <a:xfrm>
            <a:off x="128678" y="581666"/>
            <a:ext cx="4532010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2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Rive eksisterende konstruksjoner og bygge opp igjen</a:t>
            </a:r>
          </a:p>
        </p:txBody>
      </p:sp>
    </p:spTree>
    <p:extLst>
      <p:ext uri="{BB962C8B-B14F-4D97-AF65-F5344CB8AC3E}">
        <p14:creationId xmlns:p14="http://schemas.microsoft.com/office/powerpoint/2010/main" val="308476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24738485-713D-4419-B245-466F77FF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4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BAC7CF-097A-488A-A4D7-E56C93FA51F2}"/>
              </a:ext>
            </a:extLst>
          </p:cNvPr>
          <p:cNvSpPr txBox="1"/>
          <p:nvPr/>
        </p:nvSpPr>
        <p:spPr>
          <a:xfrm>
            <a:off x="319193" y="616816"/>
            <a:ext cx="13708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2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0B038D1-A3D4-4095-B204-FD097502F7F6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D451A9-A5B1-4674-A89C-508D6470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806A58E-3438-42F3-828F-780CC27DE072}"/>
              </a:ext>
            </a:extLst>
          </p:cNvPr>
          <p:cNvSpPr txBox="1"/>
          <p:nvPr/>
        </p:nvSpPr>
        <p:spPr>
          <a:xfrm>
            <a:off x="128678" y="581666"/>
            <a:ext cx="4532010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2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Rive eksisterende konstruksjoner og bygge opp igjen</a:t>
            </a:r>
          </a:p>
        </p:txBody>
      </p:sp>
    </p:spTree>
    <p:extLst>
      <p:ext uri="{BB962C8B-B14F-4D97-AF65-F5344CB8AC3E}">
        <p14:creationId xmlns:p14="http://schemas.microsoft.com/office/powerpoint/2010/main" val="336596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4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AC55E61B-3F91-404A-982D-0DD8A2F5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BAC7CF-097A-488A-A4D7-E56C93FA51F2}"/>
              </a:ext>
            </a:extLst>
          </p:cNvPr>
          <p:cNvSpPr txBox="1"/>
          <p:nvPr/>
        </p:nvSpPr>
        <p:spPr>
          <a:xfrm>
            <a:off x="310144" y="624528"/>
            <a:ext cx="13708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3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33395B7-8CB0-4E66-9D71-6C6B3EB004D9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00841A0-5A29-4029-8DB6-B4DCE74F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FBAFEA4-0A8D-4986-AC9D-70AE9AB3F161}"/>
              </a:ext>
            </a:extLst>
          </p:cNvPr>
          <p:cNvSpPr txBox="1"/>
          <p:nvPr/>
        </p:nvSpPr>
        <p:spPr>
          <a:xfrm>
            <a:off x="250954" y="616816"/>
            <a:ext cx="300274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3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Rundgangsspor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Beholder dagens konstruksjoner </a:t>
            </a:r>
          </a:p>
        </p:txBody>
      </p:sp>
    </p:spTree>
    <p:extLst>
      <p:ext uri="{BB962C8B-B14F-4D97-AF65-F5344CB8AC3E}">
        <p14:creationId xmlns:p14="http://schemas.microsoft.com/office/powerpoint/2010/main" val="615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47A85FB2-01C4-4601-A52F-C7B42C3EF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3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11962FD-8D5D-435C-ABA7-A67EE093C29E}"/>
              </a:ext>
            </a:extLst>
          </p:cNvPr>
          <p:cNvSpPr txBox="1"/>
          <p:nvPr/>
        </p:nvSpPr>
        <p:spPr>
          <a:xfrm>
            <a:off x="398833" y="710541"/>
            <a:ext cx="1059906" cy="2423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975" dirty="0">
                <a:solidFill>
                  <a:prstClr val="black"/>
                </a:solidFill>
                <a:latin typeface="Arial" panose="020B0604020202020204"/>
              </a:rPr>
              <a:t>ALTERNATIV 3</a:t>
            </a:r>
            <a:endParaRPr lang="nb-NO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18A050D-D63B-436F-BEC6-81C409C2E430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447D3F-D9F2-478E-A8DC-834FDB41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C333DE0-9FCA-4EE0-9D00-FC40131A9D5A}"/>
              </a:ext>
            </a:extLst>
          </p:cNvPr>
          <p:cNvSpPr txBox="1"/>
          <p:nvPr/>
        </p:nvSpPr>
        <p:spPr>
          <a:xfrm>
            <a:off x="250954" y="616816"/>
            <a:ext cx="300274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3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Rundgangsspor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Beholder dagens konstruksjoner </a:t>
            </a:r>
          </a:p>
        </p:txBody>
      </p:sp>
    </p:spTree>
    <p:extLst>
      <p:ext uri="{BB962C8B-B14F-4D97-AF65-F5344CB8AC3E}">
        <p14:creationId xmlns:p14="http://schemas.microsoft.com/office/powerpoint/2010/main" val="158479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02919" y="4767263"/>
            <a:ext cx="538163" cy="115416"/>
          </a:xfrm>
        </p:spPr>
        <p:txBody>
          <a:bodyPr anchor="t">
            <a:normAutofit/>
          </a:bodyPr>
          <a:lstStyle/>
          <a:p>
            <a:pPr algn="ctr" defTabSz="685800">
              <a:spcAft>
                <a:spcPts val="450"/>
              </a:spcAft>
              <a:defRPr/>
            </a:pPr>
            <a:fld id="{89D42EC4-6C4F-4400-8115-C07B9A8D6F82}" type="slidenum">
              <a:rPr lang="nb-NO" sz="750">
                <a:solidFill>
                  <a:prstClr val="black"/>
                </a:solidFill>
                <a:latin typeface="Arial" panose="020B0604020202020204"/>
              </a:rPr>
              <a:pPr algn="ctr" defTabSz="685800">
                <a:spcAft>
                  <a:spcPts val="450"/>
                </a:spcAft>
                <a:defRPr/>
              </a:pPr>
              <a:t>15</a:t>
            </a:fld>
            <a:endParaRPr lang="nb-NO" sz="7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B06E573-B8D5-40D3-9E1F-5D0A4182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5" y="418352"/>
            <a:ext cx="8523711" cy="549381"/>
          </a:xfrm>
        </p:spPr>
        <p:txBody>
          <a:bodyPr>
            <a:normAutofit/>
          </a:bodyPr>
          <a:lstStyle/>
          <a:p>
            <a:r>
              <a:rPr lang="nb-NO" sz="1800" dirty="0"/>
              <a:t>Status (forts) og videre prosess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DDCB32-D169-4458-BAE9-BA7F3E1B3F61}"/>
              </a:ext>
            </a:extLst>
          </p:cNvPr>
          <p:cNvSpPr txBox="1"/>
          <p:nvPr/>
        </p:nvSpPr>
        <p:spPr>
          <a:xfrm>
            <a:off x="361176" y="881584"/>
            <a:ext cx="374111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Foreløpig anbefaling </a:t>
            </a:r>
          </a:p>
          <a:p>
            <a:pPr marL="557176" lvl="1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Alternativ  3 svarer ut effektmål om 10 min frekvens og forutsetninger om </a:t>
            </a:r>
            <a:r>
              <a:rPr lang="nb-NO" sz="1200" dirty="0" err="1"/>
              <a:t>toglengder</a:t>
            </a:r>
            <a:r>
              <a:rPr lang="nb-NO" sz="1200" dirty="0"/>
              <a:t>. Sikrer en funksjonell endestasjon på Sørlandsbanen med rundgangsspor. </a:t>
            </a:r>
          </a:p>
          <a:p>
            <a:pPr marL="557176" lvl="1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Alternativ 1 kan være aktuell. </a:t>
            </a:r>
          </a:p>
          <a:p>
            <a:pPr marL="557176" lvl="1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Alternativ 2 med rivning og gjenoppbygging av dagens konstruksjoner regnes som uaktuell. Vesentlig dyrere uten at nytten øker.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Vi </a:t>
            </a:r>
            <a:r>
              <a:rPr lang="nb-NO" sz="1200" b="1" dirty="0"/>
              <a:t>søker etter muligheter for redusering av kostnader</a:t>
            </a:r>
            <a:r>
              <a:rPr lang="nb-NO" sz="1200" dirty="0"/>
              <a:t> for å øke nytten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Det planlegges for avklaring av løsning, omfang  og videre prosess 4Q 2022.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Tidligst tidspunkt for varsling av regulering er anslått til høsten 2023</a:t>
            </a:r>
            <a:endParaRPr lang="nb-NO" sz="1200" dirty="0"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nb-NO" sz="1200" b="1" i="1" dirty="0">
                <a:cs typeface="Times New Roman" panose="02020603050405020304" pitchFamily="18" charset="0"/>
              </a:rPr>
              <a:t>Det er i reguleringsplanfasen endelig utforming av hovedelementer avklares</a:t>
            </a:r>
          </a:p>
          <a:p>
            <a:endParaRPr lang="nb-NO" sz="1200" dirty="0">
              <a:cs typeface="Times New Roman" panose="020206030504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B70D6B7-3779-421B-846A-AA99679F72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pic>
        <p:nvPicPr>
          <p:cNvPr id="12" name="Bilde 11" descr="Et bilde som inneholder kart&#10;&#10;Automatisk generert beskrivelse">
            <a:extLst>
              <a:ext uri="{FF2B5EF4-FFF2-40B4-BE49-F238E27FC236}">
                <a16:creationId xmlns:a16="http://schemas.microsoft.com/office/drawing/2014/main" id="{3E9A864E-10B5-4E8F-96DE-2054944B1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35" y="3249984"/>
            <a:ext cx="3224201" cy="1447917"/>
          </a:xfrm>
          <a:prstGeom prst="rect">
            <a:avLst/>
          </a:prstGeom>
        </p:spPr>
      </p:pic>
      <p:pic>
        <p:nvPicPr>
          <p:cNvPr id="9" name="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5EE5D123-6EA5-4EF3-8375-86D9C687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180" y="1764493"/>
            <a:ext cx="3224201" cy="144791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E322B82-D2B1-4A30-8340-4BF0C0D1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510" y="379940"/>
            <a:ext cx="2575233" cy="158703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F4FBD15-2547-402B-8A47-9A25E46E5D3A}"/>
              </a:ext>
            </a:extLst>
          </p:cNvPr>
          <p:cNvSpPr txBox="1"/>
          <p:nvPr/>
        </p:nvSpPr>
        <p:spPr>
          <a:xfrm>
            <a:off x="7345290" y="2325170"/>
            <a:ext cx="1105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Alternativ 3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A3C30D-5E2C-4223-B49B-9D89AE028C7E}"/>
              </a:ext>
            </a:extLst>
          </p:cNvPr>
          <p:cNvSpPr txBox="1"/>
          <p:nvPr/>
        </p:nvSpPr>
        <p:spPr>
          <a:xfrm>
            <a:off x="7898086" y="3873521"/>
            <a:ext cx="1105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Alternativ 1</a:t>
            </a:r>
          </a:p>
        </p:txBody>
      </p:sp>
    </p:spTree>
    <p:extLst>
      <p:ext uri="{BB962C8B-B14F-4D97-AF65-F5344CB8AC3E}">
        <p14:creationId xmlns:p14="http://schemas.microsoft.com/office/powerpoint/2010/main" val="418555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73839C7B-6BDD-474D-8595-917EB0C3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583" y="4037755"/>
            <a:ext cx="4843566" cy="1024600"/>
          </a:xfrm>
          <a:prstGeom prst="rect">
            <a:avLst/>
          </a:prstGeom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E777CD2-9F03-4B34-818C-47665841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68" y="489716"/>
            <a:ext cx="5549584" cy="38546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1200" b="1" dirty="0"/>
              <a:t>Opprinnelig bestilling</a:t>
            </a:r>
            <a:r>
              <a:rPr lang="nb-NO" sz="1200" b="1" dirty="0">
                <a:sym typeface="Wingdings" panose="05000000000000000000" pitchFamily="2" charset="2"/>
              </a:rPr>
              <a:t> </a:t>
            </a:r>
            <a:r>
              <a:rPr lang="nb-NO" sz="1200" dirty="0">
                <a:sym typeface="Wingdings" panose="05000000000000000000" pitchFamily="2" charset="2"/>
              </a:rPr>
              <a:t>(nå forankret i Effektpakke E13)</a:t>
            </a:r>
            <a:endParaRPr lang="nb-NO" sz="1200" dirty="0"/>
          </a:p>
          <a:p>
            <a:pPr marL="359410" lvl="1" indent="-161925">
              <a:spcBef>
                <a:spcPts val="0"/>
              </a:spcBef>
            </a:pPr>
            <a:r>
              <a:rPr lang="nb-NO" dirty="0"/>
              <a:t>Etablere gode overgangsløsninger mellom jernbane, Bussvei og annen kollektivtrafikk på Sandnes stasjon og Ruten. </a:t>
            </a:r>
          </a:p>
          <a:p>
            <a:pPr marL="359410" lvl="1" indent="-161925">
              <a:spcBef>
                <a:spcPts val="0"/>
              </a:spcBef>
            </a:pPr>
            <a:r>
              <a:rPr lang="nb-NO" dirty="0"/>
              <a:t>Utbedringstiltaket skal bedre tilgjengelighet til stasjonen </a:t>
            </a:r>
          </a:p>
          <a:p>
            <a:pPr marL="17145" indent="0">
              <a:spcBef>
                <a:spcPts val="0"/>
              </a:spcBef>
              <a:buNone/>
            </a:pPr>
            <a:endParaRPr lang="nb-NO" sz="1200" b="1" dirty="0"/>
          </a:p>
          <a:p>
            <a:pPr marL="17145" indent="0">
              <a:spcBef>
                <a:spcPts val="0"/>
              </a:spcBef>
              <a:buNone/>
            </a:pPr>
            <a:r>
              <a:rPr lang="nb-NO" sz="1200" b="1" dirty="0"/>
              <a:t>Tiltaket</a:t>
            </a:r>
            <a:endParaRPr lang="nb-NO" sz="1200" b="1" dirty="0">
              <a:cs typeface="Arial"/>
            </a:endParaRPr>
          </a:p>
          <a:p>
            <a:pPr marL="359410" lvl="1" indent="-161925">
              <a:spcBef>
                <a:spcPts val="0"/>
              </a:spcBef>
            </a:pPr>
            <a:r>
              <a:rPr lang="nb-NO" dirty="0"/>
              <a:t>Etablere nye adkomster til plattform med en ny heis og en ny trapp på hver side av stasjonen, samt oppgradering på plattformer.</a:t>
            </a:r>
          </a:p>
          <a:p>
            <a:pPr marL="359410" lvl="1" indent="-161925">
              <a:spcBef>
                <a:spcPts val="0"/>
              </a:spcBef>
            </a:pPr>
            <a:r>
              <a:rPr lang="nb-NO" dirty="0"/>
              <a:t>Inngår i effektpakke E13 og er forankret i Byvekstavtalen</a:t>
            </a:r>
          </a:p>
          <a:p>
            <a:pPr marL="197485" lvl="1" indent="0">
              <a:spcBef>
                <a:spcPts val="0"/>
              </a:spcBef>
              <a:buNone/>
            </a:pPr>
            <a:endParaRPr lang="nb-NO" dirty="0"/>
          </a:p>
          <a:p>
            <a:pPr marL="17145" indent="0">
              <a:spcBef>
                <a:spcPts val="0"/>
              </a:spcBef>
              <a:buNone/>
            </a:pPr>
            <a:r>
              <a:rPr lang="nb-NO" sz="1200" b="1" dirty="0"/>
              <a:t>Status pr. sept. 2022:</a:t>
            </a:r>
            <a:endParaRPr lang="nb-NO" sz="1200" b="1" dirty="0">
              <a:cs typeface="Arial"/>
            </a:endParaRPr>
          </a:p>
          <a:p>
            <a:pPr marL="359410" lvl="1" indent="-161925" fontAlgn="ctr">
              <a:spcBef>
                <a:spcPts val="0"/>
              </a:spcBef>
            </a:pPr>
            <a:r>
              <a:rPr lang="nb-NO" dirty="0"/>
              <a:t>Byggeplan og konkurransegrunnlag er under utarbeidelse</a:t>
            </a:r>
          </a:p>
          <a:p>
            <a:pPr marL="359410" lvl="1" indent="-161925" fontAlgn="ctr">
              <a:spcBef>
                <a:spcPts val="0"/>
              </a:spcBef>
            </a:pPr>
            <a:r>
              <a:rPr lang="nb-NO" dirty="0"/>
              <a:t>Tredjepartskontroll geoteknikk og konstruksjon gjennomføres</a:t>
            </a:r>
          </a:p>
          <a:p>
            <a:pPr marL="359410" lvl="1" indent="-161925" fontAlgn="ctr">
              <a:spcBef>
                <a:spcPts val="0"/>
              </a:spcBef>
            </a:pPr>
            <a:r>
              <a:rPr lang="nb-NO" dirty="0"/>
              <a:t>Forhandlinger med Sandnes kommune om grunnerverv,                    permanent og midlertidig (riggområder)</a:t>
            </a:r>
          </a:p>
          <a:p>
            <a:pPr marL="197485" lvl="1" indent="0" fontAlgn="ctr">
              <a:spcBef>
                <a:spcPts val="0"/>
              </a:spcBef>
              <a:buNone/>
            </a:pPr>
            <a:endParaRPr lang="nb-NO" dirty="0"/>
          </a:p>
          <a:p>
            <a:pPr marL="17145" lvl="1" indent="0" fontAlgn="ctr">
              <a:spcBef>
                <a:spcPts val="0"/>
              </a:spcBef>
              <a:buClr>
                <a:schemeClr val="accent2"/>
              </a:buClr>
              <a:buNone/>
            </a:pPr>
            <a:r>
              <a:rPr lang="nb-NO" b="1" dirty="0"/>
              <a:t>Planlagt videre prosess</a:t>
            </a:r>
          </a:p>
          <a:p>
            <a:pPr marL="359410" lvl="1" indent="-161925" fontAlgn="ctr">
              <a:spcBef>
                <a:spcPts val="0"/>
              </a:spcBef>
            </a:pPr>
            <a:r>
              <a:rPr lang="nb-NO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Kunngjøring av konkurranse (UE) oktober 2022 (med forbehold)</a:t>
            </a:r>
          </a:p>
          <a:p>
            <a:pPr marL="359410" lvl="1" indent="-161925" fontAlgn="ctr">
              <a:spcBef>
                <a:spcPts val="0"/>
              </a:spcBef>
              <a:spcAft>
                <a:spcPts val="0"/>
              </a:spcAft>
            </a:pPr>
            <a:r>
              <a:rPr lang="nb-NO" dirty="0"/>
              <a:t>Investeringsbeslutning februar 2023</a:t>
            </a:r>
          </a:p>
          <a:p>
            <a:pPr marL="359410" lvl="1" indent="-161925" fontAlgn="ctr">
              <a:spcBef>
                <a:spcPts val="0"/>
              </a:spcBef>
              <a:spcAft>
                <a:spcPts val="0"/>
              </a:spcAft>
            </a:pPr>
            <a:r>
              <a:rPr lang="nb-NO" dirty="0"/>
              <a:t>Oppstart bygging mai 2023</a:t>
            </a:r>
          </a:p>
          <a:p>
            <a:pPr marL="359410" lvl="1" indent="-161925" fontAlgn="ctr">
              <a:spcBef>
                <a:spcPts val="0"/>
              </a:spcBef>
              <a:spcAft>
                <a:spcPts val="0"/>
              </a:spcAft>
            </a:pPr>
            <a:r>
              <a:rPr lang="nb-NO" dirty="0" err="1"/>
              <a:t>Ibruktakelse</a:t>
            </a:r>
            <a:r>
              <a:rPr lang="nb-NO" dirty="0"/>
              <a:t> – planlegges innen utgangen av 2023 </a:t>
            </a:r>
          </a:p>
          <a:p>
            <a:pPr marL="359410" lvl="1" indent="-161925" fontAlgn="ctr">
              <a:spcBef>
                <a:spcPts val="0"/>
              </a:spcBef>
            </a:pPr>
            <a:endParaRPr lang="nb-NO" b="1" i="1" dirty="0"/>
          </a:p>
          <a:p>
            <a:pPr marL="359410" lvl="1" indent="-161925" fontAlgn="ctr">
              <a:spcBef>
                <a:spcPts val="0"/>
              </a:spcBef>
            </a:pPr>
            <a:r>
              <a:rPr lang="nb-NO" b="1" i="1" dirty="0"/>
              <a:t>SVÆRT STRAM FREMDRIFT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632B005-3DBB-4C19-AE5A-F291FA22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F4E4B82-50A4-461A-B59B-96F9AE2B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19" y="-196218"/>
            <a:ext cx="7668000" cy="61200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 Sandnes stasjon - nye adkomster (byggeplan)</a:t>
            </a:r>
            <a:endParaRPr lang="nb-NO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1DD6E02-84F1-4434-A0A8-58BB1515F281}"/>
              </a:ext>
            </a:extLst>
          </p:cNvPr>
          <p:cNvSpPr/>
          <p:nvPr/>
        </p:nvSpPr>
        <p:spPr>
          <a:xfrm>
            <a:off x="6506981" y="3563711"/>
            <a:ext cx="240384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1000" i="1" dirty="0">
                <a:solidFill>
                  <a:schemeClr val="tx2"/>
                </a:solidFill>
              </a:rPr>
              <a:t>Tenkt plassering av nye heiser ved undergangen ved Industrigata 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BEA080C9-83A9-48C3-BF88-61505354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BCC5C0D-5EA8-4477-AF7D-52E388852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025" y="2365767"/>
            <a:ext cx="3793796" cy="1153912"/>
          </a:xfrm>
          <a:prstGeom prst="rect">
            <a:avLst/>
          </a:prstGeom>
        </p:spPr>
      </p:pic>
      <p:pic>
        <p:nvPicPr>
          <p:cNvPr id="11" name="Plassholder for innhold 6">
            <a:extLst>
              <a:ext uri="{FF2B5EF4-FFF2-40B4-BE49-F238E27FC236}">
                <a16:creationId xmlns:a16="http://schemas.microsoft.com/office/drawing/2014/main" id="{25DC07B1-CEDC-476B-B4FE-803D43935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457" y="593445"/>
            <a:ext cx="2148115" cy="1611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14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86A1A7BB-17F5-45BB-8B43-E2D5030F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12" y="482034"/>
            <a:ext cx="3064916" cy="4179431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46976B9-C9FA-41CE-8D09-0E269A0A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58" y="76504"/>
            <a:ext cx="7646400" cy="612000"/>
          </a:xfrm>
        </p:spPr>
        <p:txBody>
          <a:bodyPr>
            <a:normAutofit/>
          </a:bodyPr>
          <a:lstStyle/>
          <a:p>
            <a:r>
              <a:rPr lang="nb-NO" dirty="0"/>
              <a:t>Ganddal vendespor (detalj og reguleringsplan)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2390F04-B318-4370-8E1E-2EB12B0D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853" y="4808932"/>
            <a:ext cx="5126715" cy="139214"/>
          </a:xfrm>
        </p:spPr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AF02934-10BB-4721-8E4B-251182E01493}"/>
              </a:ext>
            </a:extLst>
          </p:cNvPr>
          <p:cNvSpPr txBox="1"/>
          <p:nvPr/>
        </p:nvSpPr>
        <p:spPr>
          <a:xfrm>
            <a:off x="454858" y="819501"/>
            <a:ext cx="5031541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i="1" dirty="0">
                <a:solidFill>
                  <a:schemeClr val="tx2"/>
                </a:solidFill>
              </a:rPr>
              <a:t>Opprinnelig bestilling (effektmål og forutsetninger)</a:t>
            </a:r>
            <a:endParaRPr lang="nb-NO" sz="1200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15-minutters intervall til Ganddal (4 tog/time og retning) ved å forlengelse av lokaltogpendel mellom Stavanger og </a:t>
            </a:r>
            <a:r>
              <a:rPr lang="nb-NO" sz="1200" dirty="0" err="1">
                <a:solidFill>
                  <a:schemeClr val="tx2"/>
                </a:solidFill>
              </a:rPr>
              <a:t>Skeiane</a:t>
            </a:r>
            <a:r>
              <a:rPr lang="nb-NO" sz="1200" dirty="0">
                <a:solidFill>
                  <a:schemeClr val="tx2"/>
                </a:solidFill>
              </a:rPr>
              <a:t> til Ganddal stasjon.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Sikre at tiltaket ikke gir negativ effekt på punktligheten.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tx2"/>
              </a:solidFill>
            </a:endParaRPr>
          </a:p>
          <a:p>
            <a:r>
              <a:rPr lang="nb-NO" sz="1200" dirty="0">
                <a:solidFill>
                  <a:schemeClr val="tx2"/>
                </a:solidFill>
              </a:rPr>
              <a:t>Inngår nå i </a:t>
            </a:r>
            <a:r>
              <a:rPr lang="nb-NO" sz="1200" dirty="0">
                <a:solidFill>
                  <a:schemeClr val="accent1"/>
                </a:solidFill>
                <a:cs typeface="Arial"/>
              </a:rPr>
              <a:t>«E05 Flere tog på </a:t>
            </a:r>
            <a:r>
              <a:rPr lang="nb-NO" sz="1200" dirty="0" err="1">
                <a:solidFill>
                  <a:schemeClr val="accent1"/>
                </a:solidFill>
                <a:cs typeface="Arial"/>
              </a:rPr>
              <a:t>Jærbanen</a:t>
            </a:r>
            <a:r>
              <a:rPr lang="nb-NO" sz="1200" dirty="0">
                <a:solidFill>
                  <a:schemeClr val="accent1"/>
                </a:solidFill>
                <a:cs typeface="Arial"/>
              </a:rPr>
              <a:t> (Ganddal-Stavanger)» (trinn 1)</a:t>
            </a:r>
            <a:endParaRPr lang="nb-NO" sz="1200" dirty="0">
              <a:solidFill>
                <a:schemeClr val="tx2"/>
              </a:solidFill>
            </a:endParaRPr>
          </a:p>
          <a:p>
            <a:endParaRPr lang="nb-NO" sz="1200" dirty="0">
              <a:solidFill>
                <a:schemeClr val="tx2"/>
              </a:solidFill>
            </a:endParaRPr>
          </a:p>
          <a:p>
            <a:r>
              <a:rPr lang="nb-NO" sz="1200" b="1" i="1" dirty="0">
                <a:solidFill>
                  <a:schemeClr val="tx2"/>
                </a:solidFill>
              </a:rPr>
              <a:t>Tiltaket</a:t>
            </a:r>
          </a:p>
          <a:p>
            <a:pPr marL="360000" marR="0" lvl="1" indent="-162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nb-NO" sz="1200" dirty="0">
                <a:solidFill>
                  <a:schemeClr val="tx2"/>
                </a:solidFill>
              </a:rPr>
              <a:t>Etablere vendespor delvis i Ålgårdbanens trase, for å kunne forlenge lokaltogpendelen mellom Stavanger og </a:t>
            </a:r>
            <a:r>
              <a:rPr lang="nb-NO" sz="1200" dirty="0" err="1">
                <a:solidFill>
                  <a:schemeClr val="tx2"/>
                </a:solidFill>
              </a:rPr>
              <a:t>Skeiane</a:t>
            </a:r>
            <a:r>
              <a:rPr lang="nb-NO" sz="1200" dirty="0">
                <a:solidFill>
                  <a:schemeClr val="tx2"/>
                </a:solidFill>
              </a:rPr>
              <a:t> til Ganddal stasjon,</a:t>
            </a:r>
          </a:p>
          <a:p>
            <a:pPr marL="360000" marR="0" lvl="1" indent="-162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nb-NO" sz="1200" dirty="0">
                <a:solidFill>
                  <a:schemeClr val="tx2"/>
                </a:solidFill>
              </a:rPr>
              <a:t>Etablere mulighet for samtidig innkjør av tog i spor 1 og 2 </a:t>
            </a:r>
          </a:p>
          <a:p>
            <a:pPr marL="360000" marR="0" lvl="1" indent="-162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nb-NO" sz="1200" dirty="0">
                <a:solidFill>
                  <a:schemeClr val="tx2"/>
                </a:solidFill>
              </a:rPr>
              <a:t>Oppgraderinger av stasjonsområdet – som følge av nytt vendespor</a:t>
            </a:r>
          </a:p>
          <a:p>
            <a:pPr marL="540000" marR="0" lvl="2" indent="-16200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nb-NO" sz="1200" dirty="0">
                <a:solidFill>
                  <a:schemeClr val="tx2"/>
                </a:solidFill>
              </a:rPr>
              <a:t>Utbedre eksisterende tilkomster og parkeringsfasiliteter</a:t>
            </a:r>
          </a:p>
          <a:p>
            <a:pPr marL="540000" marR="0" lvl="2" indent="-16200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nb-NO" sz="1200" dirty="0">
                <a:solidFill>
                  <a:schemeClr val="tx2"/>
                </a:solidFill>
              </a:rPr>
              <a:t>Universell utforming til hovedplattform</a:t>
            </a:r>
          </a:p>
          <a:p>
            <a:pPr marL="540000" marR="0" lvl="2" indent="-16200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lang="nb-NO" sz="1100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 dirty="0">
              <a:solidFill>
                <a:schemeClr val="tx2"/>
              </a:solidFill>
            </a:endParaRPr>
          </a:p>
          <a:p>
            <a:endParaRPr lang="nb-NO" sz="1200" dirty="0">
              <a:solidFill>
                <a:schemeClr val="tx2"/>
              </a:solidFill>
            </a:endParaRPr>
          </a:p>
          <a:p>
            <a:endParaRPr lang="nb-NO" sz="12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3B90BDF-F72C-4694-8920-E78575E5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17</a:t>
            </a:fld>
            <a:endParaRPr lang="nb-NO"/>
          </a:p>
        </p:txBody>
      </p:sp>
      <p:pic>
        <p:nvPicPr>
          <p:cNvPr id="10" name="Bilde 9" descr="Et bilde som inneholder himmel, utendørs, tog, spor&#10;&#10;Automatisk generert beskrivelse">
            <a:extLst>
              <a:ext uri="{FF2B5EF4-FFF2-40B4-BE49-F238E27FC236}">
                <a16:creationId xmlns:a16="http://schemas.microsoft.com/office/drawing/2014/main" id="{1BAE4DF6-777A-4592-80CE-E11B70F7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381" y="3462246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886" y="-136768"/>
            <a:ext cx="7668000" cy="61200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>
                <a:solidFill>
                  <a:schemeClr val="tx1"/>
                </a:solidFill>
              </a:rPr>
              <a:t>Ganddal vendespor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7701" y="570531"/>
            <a:ext cx="7756467" cy="3492000"/>
          </a:xfrm>
        </p:spPr>
        <p:txBody>
          <a:bodyPr/>
          <a:lstStyle/>
          <a:p>
            <a:pPr marL="0" indent="0" defTabSz="457200">
              <a:buNone/>
            </a:pPr>
            <a:r>
              <a:rPr lang="nb-NO" sz="1200" b="1" dirty="0">
                <a:solidFill>
                  <a:schemeClr val="tx2"/>
                </a:solidFill>
              </a:rPr>
              <a:t>Status pr sept. 2022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Arbeid med detaljplan pågår, inkl. tilpasning av sporplan til ERTMS og justering av vendesporets plassering. 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Forbereder varsling av reguleringsplan </a:t>
            </a:r>
          </a:p>
          <a:p>
            <a:pPr marL="0" indent="0" defTabSz="457200">
              <a:buNone/>
            </a:pPr>
            <a:r>
              <a:rPr lang="nb-NO" sz="1200" b="1" dirty="0">
                <a:solidFill>
                  <a:schemeClr val="tx2"/>
                </a:solidFill>
              </a:rPr>
              <a:t>Planlagt videre prosess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Høst 2022 varsle oppstart regulering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2022/23 teknisk detaljplan som grunnlag for reguleringsplan 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Reguleringsplan vedtatt mai 2024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Investeringsbeslutning januar 2025</a:t>
            </a:r>
          </a:p>
          <a:p>
            <a:pPr marL="171450" indent="-171450" defTabSz="457200"/>
            <a:r>
              <a:rPr lang="nb-NO" sz="1200" dirty="0">
                <a:solidFill>
                  <a:schemeClr val="tx2"/>
                </a:solidFill>
              </a:rPr>
              <a:t>Bygging i 2027/28</a:t>
            </a:r>
          </a:p>
          <a:p>
            <a:pPr marL="171450" indent="-171450" defTabSz="457200"/>
            <a:r>
              <a:rPr lang="nb-NO" sz="1200" dirty="0" err="1">
                <a:solidFill>
                  <a:schemeClr val="tx2"/>
                </a:solidFill>
              </a:rPr>
              <a:t>Ibruktaking</a:t>
            </a:r>
            <a:r>
              <a:rPr lang="nb-NO" sz="1200" dirty="0">
                <a:solidFill>
                  <a:schemeClr val="tx2"/>
                </a:solidFill>
              </a:rPr>
              <a:t> samkjøres med ERTMS i 2028</a:t>
            </a:r>
          </a:p>
          <a:p>
            <a:endParaRPr lang="nb-NO" sz="1200" dirty="0">
              <a:cs typeface="Times New Roman" panose="02020603050405020304" pitchFamily="18" charset="0"/>
            </a:endParaRPr>
          </a:p>
          <a:p>
            <a:pPr marL="303750" indent="-285750">
              <a:buFontTx/>
              <a:buChar char="-"/>
            </a:pPr>
            <a:endParaRPr lang="nb-NO" sz="1400" dirty="0">
              <a:latin typeface="Franklin Gothic Book" panose="020B05030201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B8FB9CA-81D4-4E4C-B44B-0DD77ECE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18</a:t>
            </a:fld>
            <a:endParaRPr lang="nb-NO" dirty="0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CF79AFB-B396-42C8-9B4C-0CEE38DC4C6E}"/>
              </a:ext>
            </a:extLst>
          </p:cNvPr>
          <p:cNvSpPr txBox="1"/>
          <p:nvPr/>
        </p:nvSpPr>
        <p:spPr>
          <a:xfrm>
            <a:off x="5095928" y="3831699"/>
            <a:ext cx="1392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chemeClr val="tx2"/>
                </a:solidFill>
              </a:rPr>
              <a:t>Dagens midtplattform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40545B10-262B-4C19-A7E9-E80D9D492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3670175"/>
            <a:ext cx="8339752" cy="106158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1EDCABF-72A1-4CFA-BC7F-580C567B8105}"/>
              </a:ext>
            </a:extLst>
          </p:cNvPr>
          <p:cNvSpPr txBox="1"/>
          <p:nvPr/>
        </p:nvSpPr>
        <p:spPr>
          <a:xfrm>
            <a:off x="4572001" y="3430127"/>
            <a:ext cx="41238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chemeClr val="tx2"/>
                </a:solidFill>
              </a:rPr>
              <a:t>Foreløpig skisse – løsning er under endring grunnet tilpasning til ERTMS</a:t>
            </a:r>
          </a:p>
        </p:txBody>
      </p:sp>
    </p:spTree>
    <p:extLst>
      <p:ext uri="{BB962C8B-B14F-4D97-AF65-F5344CB8AC3E}">
        <p14:creationId xmlns:p14="http://schemas.microsoft.com/office/powerpoint/2010/main" val="16007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4197" y="261377"/>
            <a:ext cx="8051459" cy="61200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Ganddal Alternativ 1A – ved oppstart detaljplan (mars 22)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51097" y="1023257"/>
            <a:ext cx="5935453" cy="3492000"/>
          </a:xfrm>
        </p:spPr>
        <p:txBody>
          <a:bodyPr/>
          <a:lstStyle/>
          <a:p>
            <a:pPr marL="0" indent="0">
              <a:buNone/>
            </a:pPr>
            <a:endParaRPr lang="nb-NO" sz="1200" dirty="0">
              <a:latin typeface="Franklin Gothic Book" panose="020B05030201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7F072F9-55B5-4EDF-A5EB-72A68D01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61" y="873377"/>
            <a:ext cx="7630579" cy="390906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93D06EA-801C-470D-A9B9-FE30B901AD01}"/>
              </a:ext>
            </a:extLst>
          </p:cNvPr>
          <p:cNvSpPr txBox="1"/>
          <p:nvPr/>
        </p:nvSpPr>
        <p:spPr>
          <a:xfrm>
            <a:off x="6490061" y="963284"/>
            <a:ext cx="2440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u="sng" dirty="0">
                <a:solidFill>
                  <a:srgbClr val="002060"/>
                </a:solidFill>
              </a:rPr>
              <a:t>Pr. sept. 22</a:t>
            </a:r>
            <a:r>
              <a:rPr lang="nb-NO" sz="1400" dirty="0">
                <a:solidFill>
                  <a:srgbClr val="002060"/>
                </a:solidFill>
              </a:rPr>
              <a:t> bearbeides sporplan for tilpasning til ERTMS og justering av vendespor mot vest.</a:t>
            </a:r>
          </a:p>
        </p:txBody>
      </p:sp>
    </p:spTree>
    <p:extLst>
      <p:ext uri="{BB962C8B-B14F-4D97-AF65-F5344CB8AC3E}">
        <p14:creationId xmlns:p14="http://schemas.microsoft.com/office/powerpoint/2010/main" val="34614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6228CA-A4E0-4DA4-87FD-4C7733B7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465907"/>
            <a:ext cx="7646400" cy="612000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750234-B35B-4F0E-9912-F2756540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72266F-0A9D-41A0-83FC-9F31B238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CC9EBF-6FE6-4DEF-A214-B1C13E93E6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b-NO" sz="1800" dirty="0" err="1">
                <a:effectLst/>
                <a:latin typeface="Calibri" panose="020F0502020204030204" pitchFamily="34" charset="0"/>
              </a:rPr>
              <a:t>Jærbanen</a:t>
            </a:r>
            <a:r>
              <a:rPr lang="nb-NO" sz="1800" dirty="0">
                <a:effectLst/>
                <a:latin typeface="Calibri" panose="020F0502020204030204" pitchFamily="34" charset="0"/>
              </a:rPr>
              <a:t> – oversikt planprosjekt</a:t>
            </a:r>
          </a:p>
          <a:p>
            <a:pPr marL="342900" indent="-3429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b-NO" sz="1800" dirty="0">
              <a:effectLst/>
              <a:latin typeface="Calibri" panose="020F0502020204030204" pitchFamily="34" charset="0"/>
            </a:endParaRPr>
          </a:p>
          <a:p>
            <a:pPr marL="342900" indent="-3429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b-NO" sz="1800" dirty="0">
                <a:latin typeface="Calibri" panose="020F0502020204030204" pitchFamily="34" charset="0"/>
              </a:rPr>
              <a:t>Prosjektstatus </a:t>
            </a:r>
          </a:p>
          <a:p>
            <a:pPr marL="522900" lvl="1" indent="-342900" fontAlgn="ctr">
              <a:spcBef>
                <a:spcPts val="0"/>
              </a:spcBef>
              <a:buFont typeface="+mj-lt"/>
              <a:buAutoNum type="arabicPeriod"/>
            </a:pPr>
            <a:r>
              <a:rPr lang="nb-NO" sz="1500" dirty="0">
                <a:latin typeface="Calibri" panose="020F0502020204030204" pitchFamily="34" charset="0"/>
              </a:rPr>
              <a:t>Stavanger</a:t>
            </a:r>
          </a:p>
          <a:p>
            <a:pPr marL="522900" lvl="1" indent="-342900" fontAlgn="ctr">
              <a:spcBef>
                <a:spcPts val="0"/>
              </a:spcBef>
              <a:buFont typeface="+mj-lt"/>
              <a:buAutoNum type="arabicPeriod"/>
            </a:pPr>
            <a:r>
              <a:rPr lang="nb-NO" sz="1500" dirty="0">
                <a:latin typeface="Calibri" panose="020F0502020204030204" pitchFamily="34" charset="0"/>
              </a:rPr>
              <a:t>Sandnes</a:t>
            </a:r>
          </a:p>
          <a:p>
            <a:pPr marL="522900" lvl="1" indent="-342900" fontAlgn="ctr">
              <a:spcBef>
                <a:spcPts val="0"/>
              </a:spcBef>
              <a:buFont typeface="+mj-lt"/>
              <a:buAutoNum type="arabicPeriod"/>
            </a:pPr>
            <a:r>
              <a:rPr lang="nb-NO" sz="1500" dirty="0">
                <a:latin typeface="Calibri" panose="020F0502020204030204" pitchFamily="34" charset="0"/>
              </a:rPr>
              <a:t>Ganddal</a:t>
            </a:r>
          </a:p>
          <a:p>
            <a:pPr marL="522900" lvl="1" indent="-342900" fontAlgn="ctr">
              <a:spcBef>
                <a:spcPts val="0"/>
              </a:spcBef>
              <a:buFont typeface="+mj-lt"/>
              <a:buAutoNum type="arabicPeriod"/>
            </a:pPr>
            <a:r>
              <a:rPr lang="nb-NO" sz="1500" dirty="0">
                <a:latin typeface="Calibri" panose="020F0502020204030204" pitchFamily="34" charset="0"/>
              </a:rPr>
              <a:t>Dobbeltspor Sandnes-Nærbø</a:t>
            </a:r>
          </a:p>
          <a:p>
            <a:pPr marL="342900" indent="-3429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b-NO" sz="1800" dirty="0">
              <a:latin typeface="Calibri" panose="020F0502020204030204" pitchFamily="34" charset="0"/>
            </a:endParaRPr>
          </a:p>
          <a:p>
            <a:pPr marL="342900" indent="-3429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b-NO" sz="1800" dirty="0">
                <a:latin typeface="Calibri" panose="020F0502020204030204" pitchFamily="34" charset="0"/>
              </a:rPr>
              <a:t>Litt om sammenhenger mellom prosjektene</a:t>
            </a:r>
            <a:endParaRPr lang="nb-NO" sz="1800" dirty="0">
              <a:effectLst/>
              <a:latin typeface="Calibri" panose="020F050202020403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21831AC-5D66-4ACD-A14B-96C4A648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50" y="142446"/>
            <a:ext cx="7992000" cy="540000"/>
          </a:xfrm>
        </p:spPr>
        <p:txBody>
          <a:bodyPr/>
          <a:lstStyle/>
          <a:p>
            <a:r>
              <a:rPr lang="nb-NO" dirty="0"/>
              <a:t>Nytt dobbeltspor Sandnes-Nærbø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534AF2A-8AA4-49D8-AD9C-B302865E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952" y="4579874"/>
            <a:ext cx="216000" cy="144000"/>
          </a:xfrm>
        </p:spPr>
        <p:txBody>
          <a:bodyPr/>
          <a:lstStyle/>
          <a:p>
            <a:fld id="{811F7FF2-F88B-49DF-A497-C9D4E9D2E5DD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2DB12C3-8D01-48D9-8022-1E243B78BEAC}"/>
              </a:ext>
            </a:extLst>
          </p:cNvPr>
          <p:cNvSpPr txBox="1"/>
          <p:nvPr/>
        </p:nvSpPr>
        <p:spPr>
          <a:xfrm>
            <a:off x="501750" y="666534"/>
            <a:ext cx="537002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486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</a:pPr>
            <a:r>
              <a:rPr lang="nb-NO" sz="1200" b="1" dirty="0"/>
              <a:t>Opprinnelig bestilling</a:t>
            </a:r>
          </a:p>
          <a:p>
            <a:pPr defTabSz="685486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</a:pPr>
            <a:r>
              <a:rPr lang="nb-NO" sz="1200" i="1" dirty="0">
                <a:solidFill>
                  <a:schemeClr val="tx2"/>
                </a:solidFill>
              </a:rPr>
              <a:t>Samfunnsmål</a:t>
            </a:r>
          </a:p>
          <a:p>
            <a:pPr marL="171450" lvl="2" indent="-171450" defTabSz="685486"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Legge til rette for et transportsystem som er sikkert, fremmer verdiskapning og bidrar til omstilling til lavutslippssamfunnet i regionen.</a:t>
            </a:r>
          </a:p>
          <a:p>
            <a:pPr defTabSz="685486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</a:pPr>
            <a:r>
              <a:rPr lang="nb-NO" sz="1200" i="1" dirty="0">
                <a:solidFill>
                  <a:schemeClr val="tx2"/>
                </a:solidFill>
              </a:rPr>
              <a:t>Effektmål</a:t>
            </a:r>
          </a:p>
          <a:p>
            <a:pPr marL="180000" lvl="2" indent="-180000" defTabSz="685486"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10 min intervall for lokaltog fra Sandnes til Nærbø og timesfrekvens for fjerntog.</a:t>
            </a:r>
          </a:p>
          <a:p>
            <a:pPr marL="180000" lvl="2" indent="-180000" defTabSz="685486"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Redusert reisetid for lokaltog og for regiontog på minst 3 minutter (Oslo – Stavanger) i forhold til rutemodell 2018.</a:t>
            </a:r>
          </a:p>
          <a:p>
            <a:pPr marL="0" lvl="2" defTabSz="685486"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</a:pPr>
            <a:endParaRPr lang="nb-NO" sz="1200" dirty="0">
              <a:solidFill>
                <a:schemeClr val="tx2"/>
              </a:solidFill>
            </a:endParaRPr>
          </a:p>
          <a:p>
            <a:pPr marL="0" lvl="2" defTabSz="685486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</a:pPr>
            <a:r>
              <a:rPr lang="nb-NO" sz="1200" b="1" dirty="0">
                <a:solidFill>
                  <a:schemeClr val="tx2"/>
                </a:solidFill>
              </a:rPr>
              <a:t>Tiltaket</a:t>
            </a:r>
          </a:p>
          <a:p>
            <a:pPr marL="180000" lvl="2" indent="-180000" defTabSz="685486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Nytt dobbeltspor mellom Sandnes (</a:t>
            </a:r>
            <a:r>
              <a:rPr lang="nb-NO" sz="1200" dirty="0" err="1">
                <a:solidFill>
                  <a:schemeClr val="tx2"/>
                </a:solidFill>
              </a:rPr>
              <a:t>Skeiane</a:t>
            </a:r>
            <a:r>
              <a:rPr lang="nb-NO" sz="1200" dirty="0">
                <a:solidFill>
                  <a:schemeClr val="tx2"/>
                </a:solidFill>
              </a:rPr>
              <a:t>) og Nærbø (KDP med KU)</a:t>
            </a:r>
          </a:p>
          <a:p>
            <a:pPr marL="180000" lvl="2" indent="-180000" defTabSz="685486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Sikre tilstrekkelig arealer til </a:t>
            </a:r>
            <a:r>
              <a:rPr lang="nb-NO" sz="1200" dirty="0" err="1">
                <a:solidFill>
                  <a:schemeClr val="tx2"/>
                </a:solidFill>
              </a:rPr>
              <a:t>hensetting</a:t>
            </a:r>
            <a:r>
              <a:rPr lang="nb-NO" sz="1200" dirty="0">
                <a:solidFill>
                  <a:schemeClr val="tx2"/>
                </a:solidFill>
              </a:rPr>
              <a:t> og vending i tilknytning til stasjoner.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nb-NO" sz="1400" dirty="0"/>
          </a:p>
          <a:p>
            <a:endParaRPr lang="nb-NO" sz="1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6E2F946-C474-49E3-A08D-24215FC78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897" y="566759"/>
            <a:ext cx="2968128" cy="41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21831AC-5D66-4ACD-A14B-96C4A648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331" y="54337"/>
            <a:ext cx="6571669" cy="612000"/>
          </a:xfrm>
        </p:spPr>
        <p:txBody>
          <a:bodyPr>
            <a:noAutofit/>
          </a:bodyPr>
          <a:lstStyle/>
          <a:p>
            <a:r>
              <a:rPr lang="nb-NO" sz="2000" b="1" dirty="0"/>
              <a:t>Alternativer som vurderes i kommunedelplanen</a:t>
            </a:r>
            <a:br>
              <a:rPr lang="nb-NO" sz="2000" b="1" dirty="0">
                <a:solidFill>
                  <a:schemeClr val="tx2"/>
                </a:solidFill>
              </a:rPr>
            </a:br>
            <a:endParaRPr lang="nb-NO" sz="2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534AF2A-8AA4-49D8-AD9C-B302865E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21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C76C6C-CA6F-4C90-ADA8-3BFEBF223C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74"/>
            <a:ext cx="2289842" cy="5198448"/>
          </a:xfrm>
          <a:prstGeom prst="rect">
            <a:avLst/>
          </a:prstGeom>
        </p:spPr>
      </p:pic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E64AE847-F1D0-4612-8335-A71BDC48A215}"/>
              </a:ext>
            </a:extLst>
          </p:cNvPr>
          <p:cNvSpPr txBox="1">
            <a:spLocks/>
          </p:cNvSpPr>
          <p:nvPr/>
        </p:nvSpPr>
        <p:spPr>
          <a:xfrm>
            <a:off x="2572331" y="499078"/>
            <a:ext cx="5374637" cy="433119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80000" indent="-180000" algn="l" defTabSz="68548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62000" algn="l" defTabSz="685486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62000" algn="l" defTabSz="685486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600" indent="-171371" algn="l" defTabSz="68548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2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542343" indent="-171371" algn="l" defTabSz="68548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2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1885086" indent="-171371" algn="l" defTabSz="68548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828" indent="-171371" algn="l" defTabSz="68548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571" indent="-171371" algn="l" defTabSz="68548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313" indent="-171371" algn="l" defTabSz="68548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200" b="1" dirty="0">
                <a:solidFill>
                  <a:schemeClr val="tx2"/>
                </a:solidFill>
              </a:rPr>
              <a:t>Alternativ 1: Lys blå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Hovedsakelig i dagens trasé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Bygges tett inntil dagens spor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Legger til grunn tilpasninger ved bygging av nytt                                enkeltspor ved siden av eksisterende spor. </a:t>
            </a:r>
          </a:p>
          <a:p>
            <a:pPr marL="0" indent="0">
              <a:buNone/>
            </a:pPr>
            <a:r>
              <a:rPr lang="nb-NO" sz="1200" b="1" dirty="0">
                <a:solidFill>
                  <a:schemeClr val="tx2"/>
                </a:solidFill>
              </a:rPr>
              <a:t>Alternativ 2: Rosa 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Følger stort sett dagens trasé fra Sandnes til                                            Klepp og Bryne – Nærbø.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Ny traseføring fra Klepp til Bryne. 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Bygges ca. 20 – 30 meter fra dagens spor</a:t>
            </a:r>
          </a:p>
          <a:p>
            <a:pPr marL="0" indent="0">
              <a:buNone/>
            </a:pPr>
            <a:r>
              <a:rPr lang="nb-NO" sz="1200" b="1" dirty="0">
                <a:solidFill>
                  <a:schemeClr val="tx2"/>
                </a:solidFill>
              </a:rPr>
              <a:t>Alternativ 3b: Orange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Følger stort sett dagens trasé.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Ny linjeføring sør for Bryne til Nærbø. </a:t>
            </a:r>
          </a:p>
          <a:p>
            <a:pPr marL="180000" lvl="2" indent="-180000">
              <a:lnSpc>
                <a:spcPts val="12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Åpner for 200 km/t på deler av strekningen.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87BDC75-8D77-413E-A89D-16F9C3F06BA0}"/>
              </a:ext>
            </a:extLst>
          </p:cNvPr>
          <p:cNvSpPr txBox="1"/>
          <p:nvPr/>
        </p:nvSpPr>
        <p:spPr>
          <a:xfrm>
            <a:off x="6642100" y="3084399"/>
            <a:ext cx="2501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Underganger og lysåpninger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BB3BEBA-BA82-4D29-BACA-59D9E4EF9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61"/>
          <a:stretch/>
        </p:blipFill>
        <p:spPr>
          <a:xfrm flipH="1">
            <a:off x="6122691" y="842131"/>
            <a:ext cx="2788551" cy="1568560"/>
          </a:xfrm>
          <a:prstGeom prst="rect">
            <a:avLst/>
          </a:prstGeom>
          <a:noFill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37E7486-3FA7-477B-9765-6C528194BB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502" y="2732810"/>
            <a:ext cx="2879646" cy="168540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D51C1CE-AA7F-4722-9C51-848C7DA3E1B7}"/>
              </a:ext>
            </a:extLst>
          </p:cNvPr>
          <p:cNvSpPr txBox="1"/>
          <p:nvPr/>
        </p:nvSpPr>
        <p:spPr>
          <a:xfrm>
            <a:off x="6219408" y="2367121"/>
            <a:ext cx="269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>
                <a:solidFill>
                  <a:schemeClr val="tx2"/>
                </a:solidFill>
              </a:rPr>
              <a:t>Mulig løsning Ganddal stasjon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740481D-8930-468E-9684-72E01A8665FD}"/>
              </a:ext>
            </a:extLst>
          </p:cNvPr>
          <p:cNvSpPr txBox="1"/>
          <p:nvPr/>
        </p:nvSpPr>
        <p:spPr>
          <a:xfrm>
            <a:off x="6122691" y="4418215"/>
            <a:ext cx="269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>
                <a:solidFill>
                  <a:schemeClr val="tx2"/>
                </a:solidFill>
              </a:rPr>
              <a:t>Mulig løsning Bryne stasjon</a:t>
            </a:r>
          </a:p>
        </p:txBody>
      </p:sp>
    </p:spTree>
    <p:extLst>
      <p:ext uri="{BB962C8B-B14F-4D97-AF65-F5344CB8AC3E}">
        <p14:creationId xmlns:p14="http://schemas.microsoft.com/office/powerpoint/2010/main" val="38348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21831AC-5D66-4ACD-A14B-96C4A648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97" y="149626"/>
            <a:ext cx="7992000" cy="540000"/>
          </a:xfrm>
        </p:spPr>
        <p:txBody>
          <a:bodyPr>
            <a:normAutofit/>
          </a:bodyPr>
          <a:lstStyle/>
          <a:p>
            <a:r>
              <a:rPr lang="nb-NO" sz="2400" dirty="0"/>
              <a:t>Nytt dobbeltspor Sandnes-Nærbø, forts.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534AF2A-8AA4-49D8-AD9C-B302865E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952" y="4579874"/>
            <a:ext cx="216000" cy="144000"/>
          </a:xfrm>
        </p:spPr>
        <p:txBody>
          <a:bodyPr/>
          <a:lstStyle/>
          <a:p>
            <a:fld id="{811F7FF2-F88B-49DF-A497-C9D4E9D2E5DD}" type="slidenum">
              <a:rPr lang="nb-NO" smtClean="0"/>
              <a:pPr/>
              <a:t>22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F8BBDC4-8FFC-4471-8ED7-C79CF04D64D5}"/>
              </a:ext>
            </a:extLst>
          </p:cNvPr>
          <p:cNvSpPr txBox="1"/>
          <p:nvPr/>
        </p:nvSpPr>
        <p:spPr>
          <a:xfrm>
            <a:off x="357445" y="803432"/>
            <a:ext cx="79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nb-NO" sz="1200" b="1" dirty="0"/>
              <a:t>Status per september 2022 og planlagt videre prosess </a:t>
            </a:r>
            <a:r>
              <a:rPr lang="nb-NO" sz="1200" dirty="0"/>
              <a:t>(hovedpunkt)</a:t>
            </a:r>
            <a:endParaRPr lang="nb-NO" sz="1200" dirty="0">
              <a:solidFill>
                <a:schemeClr val="tx2"/>
              </a:solidFill>
            </a:endParaRP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Ferdigstillelse av teknisk hovedplan og konsekvensutredning</a:t>
            </a: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Usikkerhetsanalyse (UA) oktober 2022</a:t>
            </a: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Utarbeidelse av planbeskrivelse (KDP), med tilhørende plankart og bestemmelser/retningslinjer</a:t>
            </a: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Intern godkjenning i Bane NOR før oversendelse til politisk behandling – planlagt til des. 2022</a:t>
            </a: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Oversendelse til politisk behandling og </a:t>
            </a:r>
            <a:r>
              <a:rPr lang="nb-NO" sz="1200">
                <a:solidFill>
                  <a:schemeClr val="tx2"/>
                </a:solidFill>
              </a:rPr>
              <a:t>mulig fremdrift:</a:t>
            </a:r>
            <a:endParaRPr lang="nb-NO" sz="1200" dirty="0">
              <a:solidFill>
                <a:schemeClr val="tx2"/>
              </a:solidFill>
            </a:endParaRPr>
          </a:p>
          <a:p>
            <a:pPr marL="522863" lvl="3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Førstegangs planbehandling av kommunedelplan i andre halvdel av 2023 </a:t>
            </a:r>
          </a:p>
          <a:p>
            <a:pPr marL="522863" lvl="3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Høring og offentlig ettersyn i 2023</a:t>
            </a:r>
          </a:p>
          <a:p>
            <a:pPr marL="522863" lvl="3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Vedtak er planlagt før sommeren 2024 </a:t>
            </a:r>
          </a:p>
          <a:p>
            <a:pPr marL="180000" lvl="2" indent="-180000" defTabSz="685486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96B770-2005-4A74-A7A7-2FCF8F86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b="1" i="1" dirty="0">
                <a:solidFill>
                  <a:schemeClr val="tx2"/>
                </a:solidFill>
              </a:rPr>
              <a:t>Sammenhenger mellom prosjektene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07F7BD-86DC-4B3F-AA4E-31311A57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53" y="956041"/>
            <a:ext cx="4795739" cy="3510212"/>
          </a:xfrm>
        </p:spPr>
        <p:txBody>
          <a:bodyPr/>
          <a:lstStyle/>
          <a:p>
            <a:pPr marL="0" indent="0">
              <a:buNone/>
            </a:pPr>
            <a:r>
              <a:rPr lang="nb-NO" sz="1200" b="1" dirty="0">
                <a:solidFill>
                  <a:schemeClr val="tx2"/>
                </a:solidFill>
              </a:rPr>
              <a:t>Stavanger og Ganddal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Tiltaket er «trinn 1» i tilbudsforbedring på </a:t>
            </a:r>
            <a:r>
              <a:rPr lang="nb-NO" sz="1200" dirty="0" err="1">
                <a:solidFill>
                  <a:schemeClr val="tx2"/>
                </a:solidFill>
              </a:rPr>
              <a:t>Jærbanen</a:t>
            </a:r>
            <a:r>
              <a:rPr lang="nb-NO" sz="1200" dirty="0">
                <a:solidFill>
                  <a:schemeClr val="tx2"/>
                </a:solidFill>
              </a:rPr>
              <a:t> og må etableres før «trinn 2» med 10 min frekvens Stavanger –</a:t>
            </a:r>
            <a:r>
              <a:rPr lang="nb-NO" sz="1200" dirty="0" err="1">
                <a:solidFill>
                  <a:schemeClr val="tx2"/>
                </a:solidFill>
              </a:rPr>
              <a:t>Skeiane</a:t>
            </a:r>
            <a:r>
              <a:rPr lang="nb-NO" sz="1200" dirty="0">
                <a:solidFill>
                  <a:schemeClr val="tx2"/>
                </a:solidFill>
              </a:rPr>
              <a:t>. </a:t>
            </a:r>
          </a:p>
          <a:p>
            <a:pPr marL="0" indent="0">
              <a:buNone/>
            </a:pPr>
            <a:r>
              <a:rPr lang="nb-NO" sz="1200" b="1" dirty="0">
                <a:solidFill>
                  <a:schemeClr val="tx2"/>
                </a:solidFill>
              </a:rPr>
              <a:t>Forhold knyttet til KDP dobbeltspor Sandnes (</a:t>
            </a:r>
            <a:r>
              <a:rPr lang="nb-NO" sz="1200" b="1" dirty="0" err="1">
                <a:solidFill>
                  <a:schemeClr val="tx2"/>
                </a:solidFill>
              </a:rPr>
              <a:t>Skeiane</a:t>
            </a:r>
            <a:r>
              <a:rPr lang="nb-NO" sz="1200" b="1" dirty="0">
                <a:solidFill>
                  <a:schemeClr val="tx2"/>
                </a:solidFill>
              </a:rPr>
              <a:t>)-Nærbø</a:t>
            </a:r>
          </a:p>
          <a:p>
            <a:pPr marL="171450" indent="-171450"/>
            <a:r>
              <a:rPr lang="nb-NO" sz="1200" dirty="0">
                <a:solidFill>
                  <a:schemeClr val="tx2"/>
                </a:solidFill>
              </a:rPr>
              <a:t>Dobbeltspor Sandnes-Nærbø kommer etter etablering av Ganddal vendespor og Stavanger stasjon</a:t>
            </a:r>
          </a:p>
          <a:p>
            <a:pPr marL="171450" indent="-171450"/>
            <a:r>
              <a:rPr lang="nb-NO" sz="1200" dirty="0">
                <a:solidFill>
                  <a:schemeClr val="tx2"/>
                </a:solidFill>
              </a:rPr>
              <a:t>Ved etablering av nytt dobbeltspor, vil vendesporet på Ganddal sannsynligvis ikke lenger benyttes.</a:t>
            </a:r>
          </a:p>
          <a:p>
            <a:pPr marL="171450" indent="-171450"/>
            <a:r>
              <a:rPr lang="nb-NO" sz="1200" dirty="0">
                <a:solidFill>
                  <a:schemeClr val="tx2"/>
                </a:solidFill>
              </a:rPr>
              <a:t>Vendesporet på Ganddal er tenkt som tiltak for å forbedre tilbudet for de reisende frem til et dobbeltspor er på plass. 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84F9CDC-E811-486F-8F29-532637B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24FB57E-2E7A-4FC2-8C26-49D22D90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CAF0-2D2C-49BF-92D2-01D14BD4F728}" type="slidenum">
              <a:rPr lang="nb-NO" smtClean="0"/>
              <a:t>23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E691DFD-A3D1-4A52-AAEC-4BEC1C8B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265" y="0"/>
            <a:ext cx="36680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BD3871C-F240-433A-88AE-DDE27BDF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63AA67A-E065-4403-8529-36BB6678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24</a:t>
            </a:fld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988EAA4-A294-45E5-88CD-4667E703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meg</a:t>
            </a:r>
          </a:p>
        </p:txBody>
      </p:sp>
    </p:spTree>
    <p:extLst>
      <p:ext uri="{BB962C8B-B14F-4D97-AF65-F5344CB8AC3E}">
        <p14:creationId xmlns:p14="http://schemas.microsoft.com/office/powerpoint/2010/main" val="7063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E885654-983F-4628-AEEF-B3C7D84C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Jærbanen</a:t>
            </a:r>
            <a:r>
              <a:rPr lang="nb-NO" dirty="0"/>
              <a:t> – prosjektoversikt Bane NOR Utbygging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BEA5BB6-BE97-477F-92CE-F7B1A034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2022.09.21 Styringsgruppemøte Bymiljøpakken Stavanger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8F13B2-016B-45A0-BFAB-F1FB731C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6" name="Plassholder for innhold 1">
            <a:extLst>
              <a:ext uri="{FF2B5EF4-FFF2-40B4-BE49-F238E27FC236}">
                <a16:creationId xmlns:a16="http://schemas.microsoft.com/office/drawing/2014/main" id="{7DBB3AE6-7D58-4B68-A164-A7C61A7B1D1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742651" y="953777"/>
            <a:ext cx="3920171" cy="24968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62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62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>
                <a:solidFill>
                  <a:schemeClr val="accent1"/>
                </a:solidFill>
              </a:rPr>
              <a:t>   Utbygging Sør</a:t>
            </a:r>
            <a:r>
              <a:rPr lang="nb-NO" sz="1000" dirty="0">
                <a:solidFill>
                  <a:schemeClr val="accent1"/>
                </a:solidFill>
              </a:rPr>
              <a:t> (prosjektdirektør Lars A Tangerås)</a:t>
            </a:r>
          </a:p>
          <a:p>
            <a:pPr marL="359410" lvl="1" indent="-161925"/>
            <a:r>
              <a:rPr lang="nb-NO" sz="1000" dirty="0">
                <a:solidFill>
                  <a:schemeClr val="accent1"/>
                </a:solidFill>
                <a:cs typeface="Arial"/>
              </a:rPr>
              <a:t>Stavanger stasjon (Teknisk hovedplan)</a:t>
            </a:r>
          </a:p>
          <a:p>
            <a:pPr marL="359410" lvl="1" indent="-161925"/>
            <a:r>
              <a:rPr lang="nb-NO" sz="1000" dirty="0">
                <a:solidFill>
                  <a:schemeClr val="accent1"/>
                </a:solidFill>
                <a:cs typeface="Arial"/>
              </a:rPr>
              <a:t>Sandnes stasjon (Byggeplan)</a:t>
            </a:r>
          </a:p>
          <a:p>
            <a:pPr marL="359410" lvl="1" indent="-161925"/>
            <a:r>
              <a:rPr lang="nb-NO" sz="1000" dirty="0">
                <a:solidFill>
                  <a:schemeClr val="accent1"/>
                </a:solidFill>
                <a:cs typeface="Arial"/>
              </a:rPr>
              <a:t>Ganddal vendespor (Detalj- og reguleringsplan)</a:t>
            </a:r>
          </a:p>
          <a:p>
            <a:pPr marL="197485" lvl="1" indent="0">
              <a:buNone/>
            </a:pPr>
            <a:endParaRPr lang="nb-NO" sz="1000" dirty="0">
              <a:solidFill>
                <a:schemeClr val="accent1"/>
              </a:solidFill>
              <a:cs typeface="Arial"/>
            </a:endParaRPr>
          </a:p>
          <a:p>
            <a:pPr marL="197485" lvl="1" indent="0">
              <a:buNone/>
            </a:pPr>
            <a:r>
              <a:rPr lang="nb-NO" sz="1800" dirty="0">
                <a:solidFill>
                  <a:schemeClr val="accent1"/>
                </a:solidFill>
                <a:cs typeface="Arial"/>
              </a:rPr>
              <a:t>Utbygging Vest </a:t>
            </a:r>
            <a:r>
              <a:rPr lang="nb-NO" sz="1000" dirty="0">
                <a:solidFill>
                  <a:schemeClr val="accent1"/>
                </a:solidFill>
                <a:cs typeface="Arial"/>
              </a:rPr>
              <a:t>(prosjektdirektør Hans-Egil Larsen)</a:t>
            </a:r>
          </a:p>
          <a:p>
            <a:pPr marL="359410" lvl="1" indent="-161925"/>
            <a:r>
              <a:rPr lang="nb-NO" sz="1000" dirty="0">
                <a:solidFill>
                  <a:schemeClr val="accent1"/>
                </a:solidFill>
                <a:cs typeface="Arial"/>
              </a:rPr>
              <a:t>Dobbeltspor Sandnes (</a:t>
            </a:r>
            <a:r>
              <a:rPr lang="nb-NO" sz="1000" dirty="0" err="1">
                <a:solidFill>
                  <a:schemeClr val="accent1"/>
                </a:solidFill>
                <a:cs typeface="Arial"/>
              </a:rPr>
              <a:t>Skeiane</a:t>
            </a:r>
            <a:r>
              <a:rPr lang="nb-NO" sz="1000" dirty="0">
                <a:solidFill>
                  <a:schemeClr val="accent1"/>
                </a:solidFill>
                <a:cs typeface="Arial"/>
              </a:rPr>
              <a:t>)-Nærbø (Kommunedelplan med konsekvensutredning)</a:t>
            </a:r>
          </a:p>
          <a:p>
            <a:pPr marL="359410" lvl="1" indent="-161925"/>
            <a:endParaRPr lang="nb-NO" sz="1000" dirty="0">
              <a:solidFill>
                <a:schemeClr val="accent1"/>
              </a:solidFill>
              <a:cs typeface="Arial"/>
            </a:endParaRPr>
          </a:p>
          <a:p>
            <a:pPr marL="359410" lvl="1" indent="-161925"/>
            <a:endParaRPr lang="nb-NO" sz="10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39032391-8891-46C8-B741-FB70A6BA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63" y="933388"/>
            <a:ext cx="2466754" cy="3795007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D7D85A9-EFF4-4824-A0A8-E0FCA3111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500" y="3309841"/>
            <a:ext cx="2528299" cy="1466413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8225F3A-5D23-4FCA-B696-43AF7B424F3A}"/>
              </a:ext>
            </a:extLst>
          </p:cNvPr>
          <p:cNvSpPr/>
          <p:nvPr/>
        </p:nvSpPr>
        <p:spPr>
          <a:xfrm>
            <a:off x="544953" y="855630"/>
            <a:ext cx="2639868" cy="3890723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2EA4555-012A-4C95-8A76-51D7A27A67BA}"/>
              </a:ext>
            </a:extLst>
          </p:cNvPr>
          <p:cNvSpPr/>
          <p:nvPr/>
        </p:nvSpPr>
        <p:spPr>
          <a:xfrm>
            <a:off x="4251242" y="3816388"/>
            <a:ext cx="367494" cy="409025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E370C4A9-7CD2-40D8-A138-83CDE96391F8}"/>
              </a:ext>
            </a:extLst>
          </p:cNvPr>
          <p:cNvCxnSpPr>
            <a:cxnSpLocks/>
          </p:cNvCxnSpPr>
          <p:nvPr/>
        </p:nvCxnSpPr>
        <p:spPr>
          <a:xfrm>
            <a:off x="3136703" y="3393389"/>
            <a:ext cx="1120668" cy="56644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04BEF8F9-83B5-4E22-A88E-8FB9AB07BCE2}"/>
              </a:ext>
            </a:extLst>
          </p:cNvPr>
          <p:cNvSpPr/>
          <p:nvPr/>
        </p:nvSpPr>
        <p:spPr>
          <a:xfrm>
            <a:off x="664791" y="984839"/>
            <a:ext cx="754380" cy="182931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</a:rPr>
              <a:t>Stavanger</a:t>
            </a: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347DB5F8-9508-4462-9591-34C21CCDEFD3}"/>
              </a:ext>
            </a:extLst>
          </p:cNvPr>
          <p:cNvSpPr/>
          <p:nvPr/>
        </p:nvSpPr>
        <p:spPr>
          <a:xfrm>
            <a:off x="664791" y="2202199"/>
            <a:ext cx="754380" cy="182931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</a:rPr>
              <a:t>Sandnes</a:t>
            </a: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BCD34526-3B08-451C-A36F-28D07BE69E66}"/>
              </a:ext>
            </a:extLst>
          </p:cNvPr>
          <p:cNvSpPr/>
          <p:nvPr/>
        </p:nvSpPr>
        <p:spPr>
          <a:xfrm>
            <a:off x="648577" y="2647961"/>
            <a:ext cx="754380" cy="182931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</a:rPr>
              <a:t>Ganddal</a:t>
            </a:r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099BB99A-0090-457A-AB8B-640472A95AD6}"/>
              </a:ext>
            </a:extLst>
          </p:cNvPr>
          <p:cNvSpPr/>
          <p:nvPr/>
        </p:nvSpPr>
        <p:spPr>
          <a:xfrm>
            <a:off x="2542590" y="2316367"/>
            <a:ext cx="754380" cy="182931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 err="1">
                <a:solidFill>
                  <a:schemeClr val="tx1"/>
                </a:solidFill>
              </a:rPr>
              <a:t>Skeiane</a:t>
            </a:r>
            <a:endParaRPr lang="nb-NO" sz="800" b="1" dirty="0">
              <a:solidFill>
                <a:schemeClr val="tx1"/>
              </a:solidFill>
            </a:endParaRPr>
          </a:p>
        </p:txBody>
      </p: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7864C819-FC19-47A8-B945-A8B249463638}"/>
              </a:ext>
            </a:extLst>
          </p:cNvPr>
          <p:cNvSpPr/>
          <p:nvPr/>
        </p:nvSpPr>
        <p:spPr>
          <a:xfrm>
            <a:off x="1673456" y="4431791"/>
            <a:ext cx="754380" cy="182931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</a:rPr>
              <a:t>Nærbø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FB56DF3-3388-4AF1-9333-1666AAB91336}"/>
              </a:ext>
            </a:extLst>
          </p:cNvPr>
          <p:cNvSpPr/>
          <p:nvPr/>
        </p:nvSpPr>
        <p:spPr>
          <a:xfrm>
            <a:off x="2080859" y="909474"/>
            <a:ext cx="240506" cy="247650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901DD7E-42C1-46A4-A670-1EFF42543167}"/>
              </a:ext>
            </a:extLst>
          </p:cNvPr>
          <p:cNvSpPr/>
          <p:nvPr/>
        </p:nvSpPr>
        <p:spPr>
          <a:xfrm>
            <a:off x="1926006" y="2169744"/>
            <a:ext cx="275106" cy="247840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927E68-2B62-41E1-90D2-A6335B15E774}"/>
              </a:ext>
            </a:extLst>
          </p:cNvPr>
          <p:cNvSpPr/>
          <p:nvPr/>
        </p:nvSpPr>
        <p:spPr>
          <a:xfrm>
            <a:off x="1727334" y="2601997"/>
            <a:ext cx="275106" cy="247840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284B990-06FE-4155-A3A1-ACC28FA23818}"/>
              </a:ext>
            </a:extLst>
          </p:cNvPr>
          <p:cNvSpPr/>
          <p:nvPr/>
        </p:nvSpPr>
        <p:spPr>
          <a:xfrm rot="1437666">
            <a:off x="1352878" y="2205058"/>
            <a:ext cx="518065" cy="2458968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cxnSp>
        <p:nvCxnSpPr>
          <p:cNvPr id="26" name="Rett pilkobling 25">
            <a:extLst>
              <a:ext uri="{FF2B5EF4-FFF2-40B4-BE49-F238E27FC236}">
                <a16:creationId xmlns:a16="http://schemas.microsoft.com/office/drawing/2014/main" id="{C70654E8-00E0-4CBA-B959-134CA1603FFC}"/>
              </a:ext>
            </a:extLst>
          </p:cNvPr>
          <p:cNvCxnSpPr>
            <a:cxnSpLocks/>
          </p:cNvCxnSpPr>
          <p:nvPr/>
        </p:nvCxnSpPr>
        <p:spPr>
          <a:xfrm>
            <a:off x="1423613" y="1073942"/>
            <a:ext cx="443309" cy="236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CD1D7BC0-FA9D-4A10-82DF-95409D0814D2}"/>
              </a:ext>
            </a:extLst>
          </p:cNvPr>
          <p:cNvCxnSpPr>
            <a:cxnSpLocks/>
          </p:cNvCxnSpPr>
          <p:nvPr/>
        </p:nvCxnSpPr>
        <p:spPr>
          <a:xfrm>
            <a:off x="1424937" y="2291302"/>
            <a:ext cx="443309" cy="236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FD75C9C0-EE0E-492E-A1D9-0CDF70CA0A3B}"/>
              </a:ext>
            </a:extLst>
          </p:cNvPr>
          <p:cNvCxnSpPr>
            <a:cxnSpLocks/>
          </p:cNvCxnSpPr>
          <p:nvPr/>
        </p:nvCxnSpPr>
        <p:spPr>
          <a:xfrm flipV="1">
            <a:off x="1397460" y="2725917"/>
            <a:ext cx="317616" cy="1350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kobling 30">
            <a:extLst>
              <a:ext uri="{FF2B5EF4-FFF2-40B4-BE49-F238E27FC236}">
                <a16:creationId xmlns:a16="http://schemas.microsoft.com/office/drawing/2014/main" id="{F7BDB2BB-D03F-4A2E-A174-32ADA126BA0E}"/>
              </a:ext>
            </a:extLst>
          </p:cNvPr>
          <p:cNvCxnSpPr>
            <a:cxnSpLocks/>
            <a:endCxn id="25" idx="0"/>
          </p:cNvCxnSpPr>
          <p:nvPr/>
        </p:nvCxnSpPr>
        <p:spPr>
          <a:xfrm flipH="1" flipV="1">
            <a:off x="2111224" y="2311013"/>
            <a:ext cx="436268" cy="11463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C252B7EB-F629-4DE1-B254-B362244CEB9B}"/>
              </a:ext>
            </a:extLst>
          </p:cNvPr>
          <p:cNvCxnSpPr>
            <a:cxnSpLocks/>
          </p:cNvCxnSpPr>
          <p:nvPr/>
        </p:nvCxnSpPr>
        <p:spPr>
          <a:xfrm flipH="1">
            <a:off x="1123574" y="4523256"/>
            <a:ext cx="521693" cy="2703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46976B9-C9FA-41CE-8D09-0E269A0A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58" y="146582"/>
            <a:ext cx="7646400" cy="612000"/>
          </a:xfrm>
        </p:spPr>
        <p:txBody>
          <a:bodyPr>
            <a:normAutofit/>
          </a:bodyPr>
          <a:lstStyle/>
          <a:p>
            <a:r>
              <a:rPr lang="nb-NO" dirty="0"/>
              <a:t>Stavanger stasjon (Teknisk hovedplan)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2390F04-B318-4370-8E1E-2EB12B0D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853" y="4808932"/>
            <a:ext cx="5126715" cy="139214"/>
          </a:xfrm>
        </p:spPr>
        <p:txBody>
          <a:bodyPr/>
          <a:lstStyle/>
          <a:p>
            <a:r>
              <a:rPr lang="nb-NO" dirty="0"/>
              <a:t>2022.09.21 Styringsgruppemøte Bymiljøpakken Stavanger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46E7D2-92D0-4E25-A20D-48FFC59835F8}"/>
              </a:ext>
            </a:extLst>
          </p:cNvPr>
          <p:cNvSpPr/>
          <p:nvPr/>
        </p:nvSpPr>
        <p:spPr>
          <a:xfrm>
            <a:off x="7879558" y="1751622"/>
            <a:ext cx="280543" cy="240498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AF02934-10BB-4721-8E4B-251182E01493}"/>
              </a:ext>
            </a:extLst>
          </p:cNvPr>
          <p:cNvSpPr txBox="1"/>
          <p:nvPr/>
        </p:nvSpPr>
        <p:spPr>
          <a:xfrm>
            <a:off x="413459" y="853445"/>
            <a:ext cx="69345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i="1" dirty="0">
                <a:solidFill>
                  <a:schemeClr val="tx2"/>
                </a:solidFill>
              </a:rPr>
              <a:t>Opprinnelig bestillingen – effektmål og forutsetninger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Lokaltog – 10 min intervall på strekningen Stavanger – </a:t>
            </a:r>
            <a:r>
              <a:rPr lang="nb-NO" sz="1200" dirty="0" err="1">
                <a:solidFill>
                  <a:schemeClr val="tx2"/>
                </a:solidFill>
              </a:rPr>
              <a:t>Skeiane</a:t>
            </a:r>
            <a:r>
              <a:rPr lang="nb-NO" sz="1200" dirty="0">
                <a:solidFill>
                  <a:schemeClr val="tx2"/>
                </a:solidFill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Fjerntog – 2 timers intervall. Bør ikke være til hinder for timesintervall på lang sikt.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Dim. </a:t>
            </a:r>
            <a:r>
              <a:rPr lang="nb-NO" sz="1200" dirty="0" err="1">
                <a:solidFill>
                  <a:schemeClr val="tx2"/>
                </a:solidFill>
              </a:rPr>
              <a:t>toglengde</a:t>
            </a:r>
            <a:r>
              <a:rPr lang="nb-NO" sz="1200" dirty="0">
                <a:solidFill>
                  <a:schemeClr val="tx2"/>
                </a:solidFill>
              </a:rPr>
              <a:t> 110m /ikke umuliggjøre 220 m (</a:t>
            </a:r>
            <a:r>
              <a:rPr lang="nb-NO" sz="1200" dirty="0" err="1">
                <a:solidFill>
                  <a:schemeClr val="tx2"/>
                </a:solidFill>
              </a:rPr>
              <a:t>dobbeltsett</a:t>
            </a:r>
            <a:r>
              <a:rPr lang="nb-NO" sz="1200" dirty="0">
                <a:solidFill>
                  <a:schemeClr val="tx2"/>
                </a:solidFill>
              </a:rPr>
              <a:t>) på lengre sikt på deler av stasjonen.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Sikre stasjon som byområdets hovedknutepunkt for kollektivtrafikk.</a:t>
            </a:r>
          </a:p>
          <a:p>
            <a:pPr marL="0" lvl="1"/>
            <a:endParaRPr lang="nb-NO" sz="1200" dirty="0">
              <a:solidFill>
                <a:schemeClr val="tx2"/>
              </a:solidFill>
              <a:cs typeface="Arial"/>
            </a:endParaRPr>
          </a:p>
          <a:p>
            <a:pPr marL="0" lvl="1"/>
            <a:r>
              <a:rPr lang="nb-NO" sz="1200" dirty="0">
                <a:solidFill>
                  <a:schemeClr val="accent1"/>
                </a:solidFill>
                <a:cs typeface="Arial"/>
              </a:rPr>
              <a:t>Inngår nå i «E17 Flere tog på </a:t>
            </a:r>
            <a:r>
              <a:rPr lang="nb-NO" sz="1200" dirty="0" err="1">
                <a:solidFill>
                  <a:schemeClr val="accent1"/>
                </a:solidFill>
                <a:cs typeface="Arial"/>
              </a:rPr>
              <a:t>Jærbanen</a:t>
            </a:r>
            <a:r>
              <a:rPr lang="nb-NO" sz="1200" dirty="0">
                <a:solidFill>
                  <a:schemeClr val="accent1"/>
                </a:solidFill>
                <a:cs typeface="Arial"/>
              </a:rPr>
              <a:t> (</a:t>
            </a:r>
            <a:r>
              <a:rPr lang="nb-NO" sz="1200" dirty="0" err="1">
                <a:solidFill>
                  <a:schemeClr val="accent1"/>
                </a:solidFill>
                <a:cs typeface="Arial"/>
              </a:rPr>
              <a:t>Skeiane</a:t>
            </a:r>
            <a:r>
              <a:rPr lang="nb-NO" sz="1200" dirty="0">
                <a:solidFill>
                  <a:schemeClr val="accent1"/>
                </a:solidFill>
                <a:cs typeface="Arial"/>
              </a:rPr>
              <a:t>-Stavanger)» (trinn 2)</a:t>
            </a:r>
            <a:endParaRPr lang="nb-NO" sz="1200" dirty="0">
              <a:solidFill>
                <a:schemeClr val="tx2"/>
              </a:solidFill>
              <a:cs typeface="Arial"/>
            </a:endParaRPr>
          </a:p>
          <a:p>
            <a:pPr marL="0" lvl="1"/>
            <a:endParaRPr lang="nb-NO" sz="1200" dirty="0">
              <a:solidFill>
                <a:schemeClr val="tx2"/>
              </a:solidFill>
            </a:endParaRPr>
          </a:p>
          <a:p>
            <a:r>
              <a:rPr lang="nb-NO" sz="1200" b="1" i="1" dirty="0">
                <a:solidFill>
                  <a:schemeClr val="tx2"/>
                </a:solidFill>
                <a:cs typeface="Arial"/>
              </a:rPr>
              <a:t>Tiltaket</a:t>
            </a:r>
          </a:p>
          <a:p>
            <a:r>
              <a:rPr lang="nb-NO" sz="1200" dirty="0">
                <a:solidFill>
                  <a:schemeClr val="tx2"/>
                </a:solidFill>
              </a:rPr>
              <a:t>Ombygging av Stavanger stasjon for å oppnå effektmålene – spor, stasjonsfasiliteter, tilgjengelighet til stasjonen, </a:t>
            </a:r>
            <a:r>
              <a:rPr lang="nb-NO" sz="1200" dirty="0" err="1">
                <a:solidFill>
                  <a:schemeClr val="tx2"/>
                </a:solidFill>
              </a:rPr>
              <a:t>m.m</a:t>
            </a:r>
            <a:endParaRPr lang="nb-NO" sz="1200" dirty="0">
              <a:solidFill>
                <a:schemeClr val="tx2"/>
              </a:solidFill>
            </a:endParaRPr>
          </a:p>
          <a:p>
            <a:endParaRPr lang="nb-NO" sz="1200" dirty="0">
              <a:solidFill>
                <a:schemeClr val="tx2"/>
              </a:solidFill>
            </a:endParaRPr>
          </a:p>
          <a:p>
            <a:r>
              <a:rPr lang="nb-NO" sz="1200" b="1" i="1" dirty="0">
                <a:solidFill>
                  <a:schemeClr val="tx2"/>
                </a:solidFill>
              </a:rPr>
              <a:t>Status – gjennomført frem til i dag (hovedtrekk)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Idedugnad og utarbeidelse av hovedkonsept gjennomført                                                              - i dialog med Stavanger kommune og Rogaland fylkeskommune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Teknisk hovedplan og kostnadsestimat for tre alternativ er utarbeidet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2"/>
                </a:solidFill>
              </a:rPr>
              <a:t>Foreløpig anbefaling av et alternativ - er under avklaring i Bane NOR</a:t>
            </a:r>
          </a:p>
          <a:p>
            <a:endParaRPr lang="nb-NO" sz="1200" dirty="0">
              <a:solidFill>
                <a:schemeClr val="tx2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9BDECA-AFF6-4270-B400-14654FF09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758" y="561603"/>
            <a:ext cx="1656140" cy="2807018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56E3AB2-D1F8-4298-823A-83C866772906}"/>
              </a:ext>
            </a:extLst>
          </p:cNvPr>
          <p:cNvSpPr/>
          <p:nvPr/>
        </p:nvSpPr>
        <p:spPr>
          <a:xfrm flipV="1">
            <a:off x="7862666" y="516221"/>
            <a:ext cx="314325" cy="24049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C8883501-C85D-4EC1-8A4C-B386B2887907}"/>
              </a:ext>
            </a:extLst>
          </p:cNvPr>
          <p:cNvSpPr/>
          <p:nvPr/>
        </p:nvSpPr>
        <p:spPr>
          <a:xfrm>
            <a:off x="8241856" y="561603"/>
            <a:ext cx="718490" cy="149734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Stavanger</a:t>
            </a: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898EFA2E-73AD-455B-BE96-27488414F798}"/>
              </a:ext>
            </a:extLst>
          </p:cNvPr>
          <p:cNvSpPr/>
          <p:nvPr/>
        </p:nvSpPr>
        <p:spPr>
          <a:xfrm>
            <a:off x="8019828" y="2571750"/>
            <a:ext cx="592981" cy="138746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800" dirty="0" err="1">
                <a:solidFill>
                  <a:schemeClr val="tx1"/>
                </a:solidFill>
              </a:rPr>
              <a:t>Skeiane</a:t>
            </a:r>
            <a:endParaRPr lang="nb-NO" sz="800" dirty="0">
              <a:solidFill>
                <a:schemeClr val="tx1"/>
              </a:solidFill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D50DC0DB-80D0-4D77-A5A8-24CBFC1C2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579" y="3144803"/>
            <a:ext cx="2607462" cy="1606896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92F7B0D2-A86E-4586-91C5-14E0B95DD731}"/>
              </a:ext>
            </a:extLst>
          </p:cNvPr>
          <p:cNvSpPr/>
          <p:nvPr/>
        </p:nvSpPr>
        <p:spPr>
          <a:xfrm flipV="1">
            <a:off x="7655644" y="2520874"/>
            <a:ext cx="314325" cy="24049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957B6F3-45A6-41CC-A126-1CA05BDF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4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34622D3-65D0-4323-897D-F1B023B3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110" y="808181"/>
            <a:ext cx="3291827" cy="380365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02919" y="4767263"/>
            <a:ext cx="538163" cy="115416"/>
          </a:xfrm>
        </p:spPr>
        <p:txBody>
          <a:bodyPr anchor="t">
            <a:normAutofit/>
          </a:bodyPr>
          <a:lstStyle/>
          <a:p>
            <a:pPr algn="ctr" defTabSz="685800">
              <a:spcAft>
                <a:spcPts val="450"/>
              </a:spcAft>
              <a:defRPr/>
            </a:pPr>
            <a:fld id="{89D42EC4-6C4F-4400-8115-C07B9A8D6F82}" type="slidenum">
              <a:rPr lang="nb-NO" sz="750">
                <a:solidFill>
                  <a:prstClr val="black"/>
                </a:solidFill>
                <a:latin typeface="Arial" panose="020B0604020202020204"/>
              </a:rPr>
              <a:pPr algn="ctr" defTabSz="685800">
                <a:spcAft>
                  <a:spcPts val="450"/>
                </a:spcAft>
                <a:defRPr/>
              </a:pPr>
              <a:t>5</a:t>
            </a:fld>
            <a:endParaRPr lang="nb-NO" sz="7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B06E573-B8D5-40D3-9E1F-5D0A4182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26" y="359011"/>
            <a:ext cx="8523711" cy="549381"/>
          </a:xfrm>
        </p:spPr>
        <p:txBody>
          <a:bodyPr>
            <a:normAutofit/>
          </a:bodyPr>
          <a:lstStyle/>
          <a:p>
            <a:r>
              <a:rPr lang="nb-NO" sz="1800" b="1" dirty="0"/>
              <a:t>Oppsummert etter valg av hovedkonsept og siling av alternativ</a:t>
            </a:r>
            <a:r>
              <a:rPr lang="nb-NO" sz="1800" dirty="0"/>
              <a:t>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DDCB32-D169-4458-BAE9-BA7F3E1B3F61}"/>
              </a:ext>
            </a:extLst>
          </p:cNvPr>
          <p:cNvSpPr txBox="1"/>
          <p:nvPr/>
        </p:nvSpPr>
        <p:spPr>
          <a:xfrm>
            <a:off x="457966" y="983539"/>
            <a:ext cx="378888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b="1" dirty="0"/>
              <a:t>Beholde lokk </a:t>
            </a:r>
            <a:r>
              <a:rPr lang="nb-NO" sz="1200" b="1" dirty="0" err="1"/>
              <a:t>kote</a:t>
            </a:r>
            <a:r>
              <a:rPr lang="nb-NO" sz="1200" b="1" dirty="0"/>
              <a:t> 12 nord for fylkesveien vil gi et verdifullt utgangspunkt </a:t>
            </a:r>
            <a:r>
              <a:rPr lang="nb-NO" sz="1200" dirty="0"/>
              <a:t>for utvikling av et godt byrom på lokket som del av stasjonen, med gode gangforbindelser og reisefunksjoner, samt atkomst til plattformene. 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Nytt stasjonsbygg bør primært etableres på </a:t>
            </a:r>
            <a:r>
              <a:rPr lang="nb-NO" sz="1200" b="1" dirty="0"/>
              <a:t>samme nivå som plattformer </a:t>
            </a:r>
            <a:r>
              <a:rPr lang="nb-NO" sz="1200" dirty="0"/>
              <a:t>og Jernbaneveien. 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Hovedadkomster til stasjonen bør prioriteres </a:t>
            </a:r>
            <a:r>
              <a:rPr lang="nb-NO" sz="1200" b="1" dirty="0"/>
              <a:t>i nord og dernest mest mulig midt på plattformene</a:t>
            </a:r>
            <a:r>
              <a:rPr lang="nb-NO" sz="1200" dirty="0"/>
              <a:t>.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Gangforbindelse </a:t>
            </a:r>
            <a:r>
              <a:rPr lang="nb-NO" sz="1200" b="1" dirty="0"/>
              <a:t>i akse fra St. Svithunsgate</a:t>
            </a:r>
            <a:r>
              <a:rPr lang="nb-NO" sz="1200" dirty="0"/>
              <a:t>, som vist i sentrumsplanen, vurderes som krevende å realisere, og ikke nødvendig for å sikre god stasjonsutforming.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0D48D49-6BB4-4223-B71C-244581CD2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43740"/>
            <a:ext cx="1799858" cy="188595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7C5C288-6B1F-4C21-A15A-710844B0A2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B4CD6DC-666D-4003-8467-A673991BD968}"/>
              </a:ext>
            </a:extLst>
          </p:cNvPr>
          <p:cNvSpPr txBox="1"/>
          <p:nvPr/>
        </p:nvSpPr>
        <p:spPr>
          <a:xfrm>
            <a:off x="4572000" y="4767263"/>
            <a:ext cx="2398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/>
              <a:t>Utsnitt av kommuneplanens arealdel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D30CC09-B99C-4D48-B806-4C54723FC4E1}"/>
              </a:ext>
            </a:extLst>
          </p:cNvPr>
          <p:cNvSpPr txBox="1"/>
          <p:nvPr/>
        </p:nvSpPr>
        <p:spPr>
          <a:xfrm>
            <a:off x="7341907" y="2464028"/>
            <a:ext cx="853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>
                <a:solidFill>
                  <a:schemeClr val="tx2"/>
                </a:solidFill>
              </a:rPr>
              <a:t>Lokk </a:t>
            </a:r>
            <a:r>
              <a:rPr lang="nb-NO" sz="800" b="1" dirty="0" err="1">
                <a:solidFill>
                  <a:schemeClr val="tx2"/>
                </a:solidFill>
              </a:rPr>
              <a:t>kote</a:t>
            </a:r>
            <a:r>
              <a:rPr lang="nb-NO" sz="800" b="1" dirty="0">
                <a:solidFill>
                  <a:schemeClr val="tx2"/>
                </a:solidFill>
              </a:rPr>
              <a:t> 12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93FA4E8-4A4F-425D-8BAE-F90764DE38F2}"/>
              </a:ext>
            </a:extLst>
          </p:cNvPr>
          <p:cNvSpPr txBox="1"/>
          <p:nvPr/>
        </p:nvSpPr>
        <p:spPr>
          <a:xfrm rot="1382497">
            <a:off x="6823292" y="1241454"/>
            <a:ext cx="1037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tx2"/>
                </a:solidFill>
              </a:rPr>
              <a:t>Jernbaneveien</a:t>
            </a:r>
          </a:p>
        </p:txBody>
      </p:sp>
    </p:spTree>
    <p:extLst>
      <p:ext uri="{BB962C8B-B14F-4D97-AF65-F5344CB8AC3E}">
        <p14:creationId xmlns:p14="http://schemas.microsoft.com/office/powerpoint/2010/main" val="137039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02919" y="4767263"/>
            <a:ext cx="538163" cy="115416"/>
          </a:xfrm>
        </p:spPr>
        <p:txBody>
          <a:bodyPr anchor="t">
            <a:normAutofit/>
          </a:bodyPr>
          <a:lstStyle/>
          <a:p>
            <a:pPr algn="ctr" defTabSz="685800">
              <a:spcAft>
                <a:spcPts val="450"/>
              </a:spcAft>
              <a:defRPr/>
            </a:pPr>
            <a:fld id="{89D42EC4-6C4F-4400-8115-C07B9A8D6F82}" type="slidenum">
              <a:rPr lang="nb-NO" sz="750">
                <a:solidFill>
                  <a:prstClr val="black"/>
                </a:solidFill>
                <a:latin typeface="Arial" panose="020B0604020202020204"/>
              </a:rPr>
              <a:pPr algn="ctr" defTabSz="685800">
                <a:spcAft>
                  <a:spcPts val="450"/>
                </a:spcAft>
                <a:defRPr/>
              </a:pPr>
              <a:t>6</a:t>
            </a:fld>
            <a:endParaRPr lang="nb-NO" sz="7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B06E573-B8D5-40D3-9E1F-5D0A4182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75" y="383362"/>
            <a:ext cx="8523711" cy="549381"/>
          </a:xfrm>
        </p:spPr>
        <p:txBody>
          <a:bodyPr>
            <a:normAutofit/>
          </a:bodyPr>
          <a:lstStyle/>
          <a:p>
            <a:r>
              <a:rPr lang="nb-NO" sz="1800" dirty="0"/>
              <a:t>Optimaliseringsfase av sporplan - oppsummert etter siling</a:t>
            </a:r>
            <a:endParaRPr lang="nb-NO" sz="1800" dirty="0">
              <a:solidFill>
                <a:srgbClr val="C00000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DDCB32-D169-4458-BAE9-BA7F3E1B3F61}"/>
              </a:ext>
            </a:extLst>
          </p:cNvPr>
          <p:cNvSpPr txBox="1"/>
          <p:nvPr/>
        </p:nvSpPr>
        <p:spPr>
          <a:xfrm>
            <a:off x="662502" y="1171865"/>
            <a:ext cx="78189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b="1" dirty="0"/>
              <a:t>Forlengelse av dagens spor og plattformer </a:t>
            </a:r>
            <a:r>
              <a:rPr lang="nb-NO" sz="1200" dirty="0"/>
              <a:t>retning nord er, uansett alternativ, det mest aktuelle tiltaket for å kunne oppnå lange nok plattformer til å håndtere tog på 220 meter. 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Utvidelse med et </a:t>
            </a:r>
            <a:r>
              <a:rPr lang="nb-NO" sz="1200" b="1" dirty="0"/>
              <a:t>femte spor/plattform mot vest</a:t>
            </a:r>
            <a:r>
              <a:rPr lang="nb-NO" sz="1200" dirty="0"/>
              <a:t> forutsetter at hele lokk-konstruksjonen rives.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nb-NO" sz="1200" dirty="0"/>
              <a:t>Utvidelse med et </a:t>
            </a:r>
            <a:r>
              <a:rPr lang="nb-NO" sz="1200" b="1" dirty="0"/>
              <a:t>femte spor/plattform mot øst </a:t>
            </a:r>
            <a:r>
              <a:rPr lang="nb-NO" sz="1200" dirty="0"/>
              <a:t>for dagens spor kan etableres uten at lokk-konstruksjoner rives.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D63B9DF-7693-4942-8C66-DA825F1C9DB3}"/>
              </a:ext>
            </a:extLst>
          </p:cNvPr>
          <p:cNvSpPr txBox="1"/>
          <p:nvPr/>
        </p:nvSpPr>
        <p:spPr>
          <a:xfrm>
            <a:off x="342278" y="4406708"/>
            <a:ext cx="672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050" i="1" dirty="0"/>
              <a:t>Eksempel - sporplan for alternativ 3</a:t>
            </a:r>
            <a:endParaRPr lang="nb-NO" sz="1050" i="1" dirty="0">
              <a:solidFill>
                <a:srgbClr val="C00000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7031C3A-D040-42BD-B10E-484CEC054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9" y="2507726"/>
            <a:ext cx="7762875" cy="177165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F71E249-D285-4D04-A2B0-9295E58942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125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6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9458639-77ED-4AAC-94FD-CAF561CD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52EFDF1-7180-4E5A-8460-DA6FB36558EB}"/>
              </a:ext>
            </a:extLst>
          </p:cNvPr>
          <p:cNvSpPr txBox="1"/>
          <p:nvPr/>
        </p:nvSpPr>
        <p:spPr>
          <a:xfrm>
            <a:off x="238836" y="624528"/>
            <a:ext cx="193514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DAGENS SITUASJON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422D3C2-E96C-4067-AEBE-D0E3090BC160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D984BB-1E8A-49EF-BEEC-0512E07E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003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4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BAC7CF-097A-488A-A4D7-E56C93FA51F2}"/>
              </a:ext>
            </a:extLst>
          </p:cNvPr>
          <p:cNvSpPr txBox="1"/>
          <p:nvPr/>
        </p:nvSpPr>
        <p:spPr>
          <a:xfrm>
            <a:off x="47186" y="609889"/>
            <a:ext cx="13708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2</a:t>
            </a:r>
          </a:p>
        </p:txBody>
      </p:sp>
      <p:pic>
        <p:nvPicPr>
          <p:cNvPr id="8" name="Bilde 7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B42E7BD3-EF1B-425F-BCE5-1CC1246D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D118C97-29F6-406E-AA5A-3AB8D6F26E03}"/>
              </a:ext>
            </a:extLst>
          </p:cNvPr>
          <p:cNvSpPr txBox="1"/>
          <p:nvPr/>
        </p:nvSpPr>
        <p:spPr>
          <a:xfrm>
            <a:off x="279919" y="701818"/>
            <a:ext cx="1449436" cy="2423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975" dirty="0">
                <a:solidFill>
                  <a:prstClr val="black"/>
                </a:solidFill>
                <a:latin typeface="Arial" panose="020B0604020202020204"/>
              </a:rPr>
              <a:t>DAGENS SITUASJON</a:t>
            </a:r>
            <a:endParaRPr lang="nb-NO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30C3CB5-88AE-4366-AD7F-A0739E9074C0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D76CE8-D342-4766-8A9B-14269D05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6989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01D684-BF93-4C3F-8EB7-8422FE44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4" y="0"/>
            <a:ext cx="8523711" cy="549381"/>
          </a:xfrm>
        </p:spPr>
        <p:txBody>
          <a:bodyPr/>
          <a:lstStyle/>
          <a:p>
            <a:pPr defTabSz="685800">
              <a:lnSpc>
                <a:spcPct val="150000"/>
              </a:lnSpc>
              <a:spcBef>
                <a:spcPts val="0"/>
              </a:spcBef>
              <a:defRPr/>
            </a:pPr>
            <a:r>
              <a:rPr lang="nb-NO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Alternativer i hovedplan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8F4A4C-D230-48D5-A6E7-6D183DA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6055" y="4767263"/>
            <a:ext cx="538163" cy="115416"/>
          </a:xfrm>
        </p:spPr>
        <p:txBody>
          <a:bodyPr/>
          <a:lstStyle/>
          <a:p>
            <a:fld id="{89D42EC4-6C4F-4400-8115-C07B9A8D6F82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E704402A-8AAF-47FD-9DC2-EE0BCBCF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67"/>
            <a:ext cx="9144000" cy="410636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50C0556-88F3-437F-8B0D-7B9EAC0AD291}"/>
              </a:ext>
            </a:extLst>
          </p:cNvPr>
          <p:cNvSpPr txBox="1"/>
          <p:nvPr/>
        </p:nvSpPr>
        <p:spPr>
          <a:xfrm>
            <a:off x="250954" y="616816"/>
            <a:ext cx="3002745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ALTERNATIV 1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5 spor til plattform (mot 4 i dag)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nb-NO" sz="1350" dirty="0">
                <a:solidFill>
                  <a:prstClr val="black"/>
                </a:solidFill>
                <a:latin typeface="Arial" panose="020B0604020202020204"/>
              </a:rPr>
              <a:t>Beholder dagens konstruksjoner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A6CF4D9-5829-4F0C-A676-2676B29DFE1D}"/>
              </a:ext>
            </a:extLst>
          </p:cNvPr>
          <p:cNvSpPr txBox="1"/>
          <p:nvPr/>
        </p:nvSpPr>
        <p:spPr>
          <a:xfrm>
            <a:off x="8922544" y="4935751"/>
            <a:ext cx="26802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900" dirty="0"/>
              <a:t>R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F3A7A9-C20D-47E1-9CB2-721FFBD1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2022.09.21 Styringsgruppemøte Bymiljøpakken Stavanger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0712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sjonsmal Bane NOR 2019-08-08">
  <a:themeElements>
    <a:clrScheme name="Bane NOR profilfarger RGB">
      <a:dk1>
        <a:sysClr val="windowText" lastClr="000000"/>
      </a:dk1>
      <a:lt1>
        <a:sysClr val="window" lastClr="FFFFFF"/>
      </a:lt1>
      <a:dk2>
        <a:srgbClr val="1E285F"/>
      </a:dk2>
      <a:lt2>
        <a:srgbClr val="D2D4DE"/>
      </a:lt2>
      <a:accent1>
        <a:srgbClr val="1E285F"/>
      </a:accent1>
      <a:accent2>
        <a:srgbClr val="00AAFF"/>
      </a:accent2>
      <a:accent3>
        <a:srgbClr val="00E1CD"/>
      </a:accent3>
      <a:accent4>
        <a:srgbClr val="3C00E6"/>
      </a:accent4>
      <a:accent5>
        <a:srgbClr val="28DC32"/>
      </a:accent5>
      <a:accent6>
        <a:srgbClr val="787E9C"/>
      </a:accent6>
      <a:hlink>
        <a:srgbClr val="3C00E6"/>
      </a:hlink>
      <a:folHlink>
        <a:srgbClr val="3C00E6"/>
      </a:folHlink>
    </a:clrScheme>
    <a:fontScheme name="Bane NOR temaskrif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-mal NY 2019_151019" id="{22E0DA2E-F926-42C9-84A9-BED55AC332A1}" vid="{CEE0B0A5-D53A-4D9E-B14E-CE5B1F113FDE}"/>
    </a:ext>
  </a:extLst>
</a:theme>
</file>

<file path=ppt/theme/theme2.xml><?xml version="1.0" encoding="utf-8"?>
<a:theme xmlns:a="http://schemas.openxmlformats.org/drawingml/2006/main" name="Office Theme">
  <a:themeElements>
    <a:clrScheme name="Bane NOR profilfarger">
      <a:dk1>
        <a:sysClr val="windowText" lastClr="000000"/>
      </a:dk1>
      <a:lt1>
        <a:sysClr val="window" lastClr="FFFFFF"/>
      </a:lt1>
      <a:dk2>
        <a:srgbClr val="1E285A"/>
      </a:dk2>
      <a:lt2>
        <a:srgbClr val="D2D4DE"/>
      </a:lt2>
      <a:accent1>
        <a:srgbClr val="1E285A"/>
      </a:accent1>
      <a:accent2>
        <a:srgbClr val="00AAFF"/>
      </a:accent2>
      <a:accent3>
        <a:srgbClr val="00E1CD"/>
      </a:accent3>
      <a:accent4>
        <a:srgbClr val="3C00F0"/>
      </a:accent4>
      <a:accent5>
        <a:srgbClr val="00F03C"/>
      </a:accent5>
      <a:accent6>
        <a:srgbClr val="787E9C"/>
      </a:accent6>
      <a:hlink>
        <a:srgbClr val="00AAFF"/>
      </a:hlink>
      <a:folHlink>
        <a:srgbClr val="00AA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ne NOR profilfarger">
    <a:dk1>
      <a:sysClr val="windowText" lastClr="000000"/>
    </a:dk1>
    <a:lt1>
      <a:sysClr val="window" lastClr="FFFFFF"/>
    </a:lt1>
    <a:dk2>
      <a:srgbClr val="1E285A"/>
    </a:dk2>
    <a:lt2>
      <a:srgbClr val="D2D4DE"/>
    </a:lt2>
    <a:accent1>
      <a:srgbClr val="1E285A"/>
    </a:accent1>
    <a:accent2>
      <a:srgbClr val="00AAFF"/>
    </a:accent2>
    <a:accent3>
      <a:srgbClr val="00E1CD"/>
    </a:accent3>
    <a:accent4>
      <a:srgbClr val="3C00F0"/>
    </a:accent4>
    <a:accent5>
      <a:srgbClr val="00F03C"/>
    </a:accent5>
    <a:accent6>
      <a:srgbClr val="787E9C"/>
    </a:accent6>
    <a:hlink>
      <a:srgbClr val="00AAFF"/>
    </a:hlink>
    <a:folHlink>
      <a:srgbClr val="00AA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602F8F8E7C9F49B9A87A214AEFD3AF" ma:contentTypeVersion="12" ma:contentTypeDescription="Create a new document." ma:contentTypeScope="" ma:versionID="887874e170965d58d4f77c8dad72933e">
  <xsd:schema xmlns:xsd="http://www.w3.org/2001/XMLSchema" xmlns:xs="http://www.w3.org/2001/XMLSchema" xmlns:p="http://schemas.microsoft.com/office/2006/metadata/properties" xmlns:ns3="d5edc170-3fb4-40d3-8ecf-d11c4c73024b" xmlns:ns4="442b827f-fc65-4f62-89d6-2390711ea434" targetNamespace="http://schemas.microsoft.com/office/2006/metadata/properties" ma:root="true" ma:fieldsID="fba7567e41684fb78d538f28bbdb89f8" ns3:_="" ns4:_="">
    <xsd:import namespace="d5edc170-3fb4-40d3-8ecf-d11c4c73024b"/>
    <xsd:import namespace="442b827f-fc65-4f62-89d6-2390711ea4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dc170-3fb4-40d3-8ecf-d11c4c7302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2b827f-fc65-4f62-89d6-2390711ea4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F85FDF-B3FC-4383-B582-30494F6302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45F993-1361-4589-8D0B-4A4798BF35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edc170-3fb4-40d3-8ecf-d11c4c73024b"/>
    <ds:schemaRef ds:uri="442b827f-fc65-4f62-89d6-2390711ea4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5EDF96-2C58-44B9-86D5-C3BE6E3886D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42b827f-fc65-4f62-89d6-2390711ea434"/>
    <ds:schemaRef ds:uri="d5edc170-3fb4-40d3-8ecf-d11c4c73024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9351</TotalTime>
  <Words>1546</Words>
  <Application>Microsoft Office PowerPoint</Application>
  <PresentationFormat>Skjermfremvisning (16:9)</PresentationFormat>
  <Paragraphs>264</Paragraphs>
  <Slides>24</Slides>
  <Notes>11</Notes>
  <HiddenSlides>1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Myriad Pro Light SemiExt</vt:lpstr>
      <vt:lpstr>Arial</vt:lpstr>
      <vt:lpstr>Franklin Gothic Book</vt:lpstr>
      <vt:lpstr>Calibri</vt:lpstr>
      <vt:lpstr>Presentasjonsmal Bane NOR 2019-08-08</vt:lpstr>
      <vt:lpstr>Jærbanen - aktuelle utbyggingsprosjekt i regionen </vt:lpstr>
      <vt:lpstr>Agenda</vt:lpstr>
      <vt:lpstr>Jærbanen – prosjektoversikt Bane NOR Utbygging </vt:lpstr>
      <vt:lpstr>Stavanger stasjon (Teknisk hovedplan)</vt:lpstr>
      <vt:lpstr>Oppsummert etter valg av hovedkonsept og siling av alternativ </vt:lpstr>
      <vt:lpstr>Optimaliseringsfase av sporplan - oppsummert etter siling</vt:lpstr>
      <vt:lpstr>Alternativer i hovedplan</vt:lpstr>
      <vt:lpstr>Alternativer i hovedplan</vt:lpstr>
      <vt:lpstr>Alternativer i hovedplan </vt:lpstr>
      <vt:lpstr>Alternativer i hovedplan</vt:lpstr>
      <vt:lpstr>Alternativer i hovedplan</vt:lpstr>
      <vt:lpstr>Alternativer i hovedplan</vt:lpstr>
      <vt:lpstr>Alternativer i hovedplan</vt:lpstr>
      <vt:lpstr>Alternativer i hovedplan</vt:lpstr>
      <vt:lpstr>Status (forts) og videre prosess</vt:lpstr>
      <vt:lpstr> Sandnes stasjon - nye adkomster (byggeplan)</vt:lpstr>
      <vt:lpstr>Ganddal vendespor (detalj og reguleringsplan)</vt:lpstr>
      <vt:lpstr> Ganddal vendespor forts.</vt:lpstr>
      <vt:lpstr> Ganddal Alternativ 1A – ved oppstart detaljplan (mars 22)</vt:lpstr>
      <vt:lpstr>Nytt dobbeltspor Sandnes-Nærbø</vt:lpstr>
      <vt:lpstr>Alternativer som vurderes i kommunedelplanen </vt:lpstr>
      <vt:lpstr>Nytt dobbeltspor Sandnes-Nærbø, forts.</vt:lpstr>
      <vt:lpstr>Sammenhenger mellom prosjektene</vt:lpstr>
      <vt:lpstr>Takk for meg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Stavanger stasjon</dc:title>
  <dc:creator>Christensen Tove Lill</dc:creator>
  <cp:lastModifiedBy>Bakke Elsebeth Anicken</cp:lastModifiedBy>
  <cp:revision>11</cp:revision>
  <cp:lastPrinted>2022-06-21T06:41:42Z</cp:lastPrinted>
  <dcterms:created xsi:type="dcterms:W3CDTF">2020-11-10T20:12:01Z</dcterms:created>
  <dcterms:modified xsi:type="dcterms:W3CDTF">2022-09-21T04:28:36Z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11ea76c-7944-4b49-8aa5-a105a354bd55_Enabled">
    <vt:lpwstr>true</vt:lpwstr>
  </property>
  <property fmtid="{D5CDD505-2E9C-101B-9397-08002B2CF9AE}" pid="3" name="MSIP_Label_711ea76c-7944-4b49-8aa5-a105a354bd55_SetDate">
    <vt:lpwstr>2022-02-02T11:47:24Z</vt:lpwstr>
  </property>
  <property fmtid="{D5CDD505-2E9C-101B-9397-08002B2CF9AE}" pid="4" name="MSIP_Label_711ea76c-7944-4b49-8aa5-a105a354bd55_Method">
    <vt:lpwstr>Standard</vt:lpwstr>
  </property>
  <property fmtid="{D5CDD505-2E9C-101B-9397-08002B2CF9AE}" pid="5" name="MSIP_Label_711ea76c-7944-4b49-8aa5-a105a354bd55_Name">
    <vt:lpwstr>711ea76c-7944-4b49-8aa5-a105a354bd55</vt:lpwstr>
  </property>
  <property fmtid="{D5CDD505-2E9C-101B-9397-08002B2CF9AE}" pid="6" name="MSIP_Label_711ea76c-7944-4b49-8aa5-a105a354bd55_SiteId">
    <vt:lpwstr>6ee535f2-3064-4ac9-81d8-4ceb2ff790c6</vt:lpwstr>
  </property>
  <property fmtid="{D5CDD505-2E9C-101B-9397-08002B2CF9AE}" pid="7" name="MSIP_Label_711ea76c-7944-4b49-8aa5-a105a354bd55_ActionId">
    <vt:lpwstr>2b403c6b-ceb1-4cc5-b589-7cf218d194f2</vt:lpwstr>
  </property>
  <property fmtid="{D5CDD505-2E9C-101B-9397-08002B2CF9AE}" pid="8" name="MSIP_Label_711ea76c-7944-4b49-8aa5-a105a354bd55_ContentBits">
    <vt:lpwstr>3</vt:lpwstr>
  </property>
  <property fmtid="{D5CDD505-2E9C-101B-9397-08002B2CF9AE}" pid="9" name="ContentTypeId">
    <vt:lpwstr>0x010100B1602F8F8E7C9F49B9A87A214AEFD3AF</vt:lpwstr>
  </property>
</Properties>
</file>